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notesSlides/notesSlide1.xml" ContentType="application/vnd.openxmlformats-officedocument.presentationml.notesSlide+xml"/>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53634"/>
        </a:fontRef>
        <a:srgbClr val="3536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CEDA"/>
          </a:solidFill>
        </a:fill>
      </a:tcStyle>
    </a:wholeTbl>
    <a:band2H>
      <a:tcTxStyle b="def" i="def"/>
      <a:tcStyle>
        <a:tcBdr/>
        <a:fill>
          <a:solidFill>
            <a:srgbClr val="EBE8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353634"/>
        </a:fontRef>
        <a:srgbClr val="3536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0CD"/>
          </a:solidFill>
        </a:fill>
      </a:tcStyle>
    </a:wholeTbl>
    <a:band2H>
      <a:tcTxStyle b="def" i="def"/>
      <a:tcStyle>
        <a:tcBdr/>
        <a:fill>
          <a:solidFill>
            <a:srgbClr val="FFF0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353634"/>
        </a:fontRef>
        <a:srgbClr val="3536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EDB"/>
          </a:solidFill>
        </a:fill>
      </a:tcStyle>
    </a:wholeTbl>
    <a:band2H>
      <a:tcTxStyle b="def" i="def"/>
      <a:tcStyle>
        <a:tcBdr/>
        <a:fill>
          <a:solidFill>
            <a:srgbClr val="E7E8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353634"/>
        </a:fontRef>
        <a:srgbClr val="3536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353634"/>
        </a:fontRef>
        <a:srgbClr val="353634"/>
      </a:tcTxStyle>
      <a:tcStyle>
        <a:tcBdr>
          <a:left>
            <a:ln w="12700" cap="flat">
              <a:noFill/>
              <a:miter lim="400000"/>
            </a:ln>
          </a:left>
          <a:right>
            <a:ln w="12700" cap="flat">
              <a:noFill/>
              <a:miter lim="400000"/>
            </a:ln>
          </a:right>
          <a:top>
            <a:ln w="50800" cap="flat">
              <a:solidFill>
                <a:srgbClr val="353634"/>
              </a:solidFill>
              <a:prstDash val="solid"/>
              <a:round/>
            </a:ln>
          </a:top>
          <a:bottom>
            <a:ln w="25400" cap="flat">
              <a:solidFill>
                <a:srgbClr val="35363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353634"/>
              </a:solidFill>
              <a:prstDash val="solid"/>
              <a:round/>
            </a:ln>
          </a:top>
          <a:bottom>
            <a:ln w="25400" cap="flat">
              <a:solidFill>
                <a:srgbClr val="3536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353634"/>
        </a:fontRef>
        <a:srgbClr val="3536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CC"/>
          </a:solidFill>
        </a:fill>
      </a:tcStyle>
    </a:wholeTbl>
    <a:band2H>
      <a:tcTxStyle b="def" i="def"/>
      <a:tcStyle>
        <a:tcBdr/>
        <a:fill>
          <a:solidFill>
            <a:srgbClr val="E7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53634"/>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53634"/>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53634"/>
          </a:solidFill>
        </a:fill>
      </a:tcStyle>
    </a:firstRow>
  </a:tblStyle>
  <a:tblStyle styleId="{2708684C-4D16-4618-839F-0558EEFCDFE6}" styleName="">
    <a:tblBg/>
    <a:wholeTbl>
      <a:tcTxStyle b="off" i="off">
        <a:fontRef idx="minor">
          <a:srgbClr val="353634"/>
        </a:fontRef>
        <a:srgbClr val="353634"/>
      </a:tcTxStyle>
      <a:tcStyle>
        <a:tcBdr>
          <a:left>
            <a:ln w="12700" cap="flat">
              <a:solidFill>
                <a:srgbClr val="353634"/>
              </a:solidFill>
              <a:prstDash val="solid"/>
              <a:round/>
            </a:ln>
          </a:left>
          <a:right>
            <a:ln w="12700" cap="flat">
              <a:solidFill>
                <a:srgbClr val="353634"/>
              </a:solidFill>
              <a:prstDash val="solid"/>
              <a:round/>
            </a:ln>
          </a:right>
          <a:top>
            <a:ln w="12700" cap="flat">
              <a:solidFill>
                <a:srgbClr val="353634"/>
              </a:solidFill>
              <a:prstDash val="solid"/>
              <a:round/>
            </a:ln>
          </a:top>
          <a:bottom>
            <a:ln w="12700" cap="flat">
              <a:solidFill>
                <a:srgbClr val="353634"/>
              </a:solidFill>
              <a:prstDash val="solid"/>
              <a:round/>
            </a:ln>
          </a:bottom>
          <a:insideH>
            <a:ln w="12700" cap="flat">
              <a:solidFill>
                <a:srgbClr val="353634"/>
              </a:solidFill>
              <a:prstDash val="solid"/>
              <a:round/>
            </a:ln>
          </a:insideH>
          <a:insideV>
            <a:ln w="12700" cap="flat">
              <a:solidFill>
                <a:srgbClr val="353634"/>
              </a:solidFill>
              <a:prstDash val="solid"/>
              <a:round/>
            </a:ln>
          </a:insideV>
        </a:tcBdr>
        <a:fill>
          <a:solidFill>
            <a:srgbClr val="353634">
              <a:alpha val="20000"/>
            </a:srgbClr>
          </a:solidFill>
        </a:fill>
      </a:tcStyle>
    </a:wholeTbl>
    <a:band2H>
      <a:tcTxStyle b="def" i="def"/>
      <a:tcStyle>
        <a:tcBdr/>
        <a:fill>
          <a:solidFill>
            <a:srgbClr val="FFFFFF"/>
          </a:solidFill>
        </a:fill>
      </a:tcStyle>
    </a:band2H>
    <a:firstCol>
      <a:tcTxStyle b="on" i="off">
        <a:fontRef idx="minor">
          <a:srgbClr val="353634"/>
        </a:fontRef>
        <a:srgbClr val="353634"/>
      </a:tcTxStyle>
      <a:tcStyle>
        <a:tcBdr>
          <a:left>
            <a:ln w="12700" cap="flat">
              <a:solidFill>
                <a:srgbClr val="353634"/>
              </a:solidFill>
              <a:prstDash val="solid"/>
              <a:round/>
            </a:ln>
          </a:left>
          <a:right>
            <a:ln w="12700" cap="flat">
              <a:solidFill>
                <a:srgbClr val="353634"/>
              </a:solidFill>
              <a:prstDash val="solid"/>
              <a:round/>
            </a:ln>
          </a:right>
          <a:top>
            <a:ln w="12700" cap="flat">
              <a:solidFill>
                <a:srgbClr val="353634"/>
              </a:solidFill>
              <a:prstDash val="solid"/>
              <a:round/>
            </a:ln>
          </a:top>
          <a:bottom>
            <a:ln w="12700" cap="flat">
              <a:solidFill>
                <a:srgbClr val="353634"/>
              </a:solidFill>
              <a:prstDash val="solid"/>
              <a:round/>
            </a:ln>
          </a:bottom>
          <a:insideH>
            <a:ln w="12700" cap="flat">
              <a:solidFill>
                <a:srgbClr val="353634"/>
              </a:solidFill>
              <a:prstDash val="solid"/>
              <a:round/>
            </a:ln>
          </a:insideH>
          <a:insideV>
            <a:ln w="12700" cap="flat">
              <a:solidFill>
                <a:srgbClr val="353634"/>
              </a:solidFill>
              <a:prstDash val="solid"/>
              <a:round/>
            </a:ln>
          </a:insideV>
        </a:tcBdr>
        <a:fill>
          <a:solidFill>
            <a:srgbClr val="353634">
              <a:alpha val="20000"/>
            </a:srgbClr>
          </a:solidFill>
        </a:fill>
      </a:tcStyle>
    </a:firstCol>
    <a:lastRow>
      <a:tcTxStyle b="on" i="off">
        <a:fontRef idx="minor">
          <a:srgbClr val="353634"/>
        </a:fontRef>
        <a:srgbClr val="353634"/>
      </a:tcTxStyle>
      <a:tcStyle>
        <a:tcBdr>
          <a:left>
            <a:ln w="12700" cap="flat">
              <a:solidFill>
                <a:srgbClr val="353634"/>
              </a:solidFill>
              <a:prstDash val="solid"/>
              <a:round/>
            </a:ln>
          </a:left>
          <a:right>
            <a:ln w="12700" cap="flat">
              <a:solidFill>
                <a:srgbClr val="353634"/>
              </a:solidFill>
              <a:prstDash val="solid"/>
              <a:round/>
            </a:ln>
          </a:right>
          <a:top>
            <a:ln w="50800" cap="flat">
              <a:solidFill>
                <a:srgbClr val="353634"/>
              </a:solidFill>
              <a:prstDash val="solid"/>
              <a:round/>
            </a:ln>
          </a:top>
          <a:bottom>
            <a:ln w="12700" cap="flat">
              <a:solidFill>
                <a:srgbClr val="353634"/>
              </a:solidFill>
              <a:prstDash val="solid"/>
              <a:round/>
            </a:ln>
          </a:bottom>
          <a:insideH>
            <a:ln w="12700" cap="flat">
              <a:solidFill>
                <a:srgbClr val="353634"/>
              </a:solidFill>
              <a:prstDash val="solid"/>
              <a:round/>
            </a:ln>
          </a:insideH>
          <a:insideV>
            <a:ln w="12700" cap="flat">
              <a:solidFill>
                <a:srgbClr val="353634"/>
              </a:solidFill>
              <a:prstDash val="solid"/>
              <a:round/>
            </a:ln>
          </a:insideV>
        </a:tcBdr>
        <a:fill>
          <a:noFill/>
        </a:fill>
      </a:tcStyle>
    </a:lastRow>
    <a:firstRow>
      <a:tcTxStyle b="on" i="off">
        <a:fontRef idx="minor">
          <a:srgbClr val="353634"/>
        </a:fontRef>
        <a:srgbClr val="353634"/>
      </a:tcTxStyle>
      <a:tcStyle>
        <a:tcBdr>
          <a:left>
            <a:ln w="12700" cap="flat">
              <a:solidFill>
                <a:srgbClr val="353634"/>
              </a:solidFill>
              <a:prstDash val="solid"/>
              <a:round/>
            </a:ln>
          </a:left>
          <a:right>
            <a:ln w="12700" cap="flat">
              <a:solidFill>
                <a:srgbClr val="353634"/>
              </a:solidFill>
              <a:prstDash val="solid"/>
              <a:round/>
            </a:ln>
          </a:right>
          <a:top>
            <a:ln w="12700" cap="flat">
              <a:solidFill>
                <a:srgbClr val="353634"/>
              </a:solidFill>
              <a:prstDash val="solid"/>
              <a:round/>
            </a:ln>
          </a:top>
          <a:bottom>
            <a:ln w="25400" cap="flat">
              <a:solidFill>
                <a:srgbClr val="353634"/>
              </a:solidFill>
              <a:prstDash val="solid"/>
              <a:round/>
            </a:ln>
          </a:bottom>
          <a:insideH>
            <a:ln w="12700" cap="flat">
              <a:solidFill>
                <a:srgbClr val="353634"/>
              </a:solidFill>
              <a:prstDash val="solid"/>
              <a:round/>
            </a:ln>
          </a:insideH>
          <a:insideV>
            <a:ln w="12700" cap="flat">
              <a:solidFill>
                <a:srgbClr val="35363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28" name="Shape 2228"/>
          <p:cNvSpPr/>
          <p:nvPr>
            <p:ph type="sldImg"/>
          </p:nvPr>
        </p:nvSpPr>
        <p:spPr>
          <a:xfrm>
            <a:off x="1143000" y="685800"/>
            <a:ext cx="4572000" cy="3429000"/>
          </a:xfrm>
          <a:prstGeom prst="rect">
            <a:avLst/>
          </a:prstGeom>
        </p:spPr>
        <p:txBody>
          <a:bodyPr/>
          <a:lstStyle/>
          <a:p>
            <a:pPr/>
          </a:p>
        </p:txBody>
      </p:sp>
      <p:sp>
        <p:nvSpPr>
          <p:cNvPr id="2229" name="Shape 22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9" name="Shape 2369"/>
          <p:cNvSpPr/>
          <p:nvPr>
            <p:ph type="sldImg"/>
          </p:nvPr>
        </p:nvSpPr>
        <p:spPr>
          <a:prstGeom prst="rect">
            <a:avLst/>
          </a:prstGeom>
        </p:spPr>
        <p:txBody>
          <a:bodyPr/>
          <a:lstStyle/>
          <a:p>
            <a:pPr/>
          </a:p>
        </p:txBody>
      </p:sp>
      <p:sp>
        <p:nvSpPr>
          <p:cNvPr id="2370" name="Shape 2370"/>
          <p:cNvSpPr/>
          <p:nvPr>
            <p:ph type="body" sz="quarter" idx="1"/>
          </p:nvPr>
        </p:nvSpPr>
        <p:spPr>
          <a:prstGeom prst="rect">
            <a:avLst/>
          </a:prstGeom>
        </p:spPr>
        <p:txBody>
          <a:bodyPr/>
          <a:lstStyle/>
          <a:p>
            <a:pPr>
              <a:defRPr b="1"/>
            </a:pPr>
            <a:r>
              <a:t>With a dual plan membership of LegalShield and IDShield, </a:t>
            </a:r>
            <a:r>
              <a:rPr b="0"/>
              <a:t>you now receive the </a:t>
            </a:r>
            <a:r>
              <a:t>Bonus benefit of Credit Counseling &amp; Education</a:t>
            </a:r>
            <a:r>
              <a:rPr b="0"/>
              <a:t>. With this new benefit you will get advice on managing your finances to maintain or develop healthy credit. In addition, your LegalShield provider law firm will now advocate for you in the complicated world of credit matters, including sending a letter to the credit bureaus on your behalf when a bona fide error is found. These benefits are only available to those who purchase the LegalShield and IDShield plan together. </a:t>
            </a:r>
            <a:r>
              <a:t>The New Dual LegalShield and IDShield Plan</a:t>
            </a:r>
            <a:r>
              <a:rPr b="0"/>
              <a:t> will give you peace of mind with full-service support for all of your credit related matters.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14.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jpe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6.pn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7.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8.png"/></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jpeg"/><Relationship Id="rId4" Type="http://schemas.openxmlformats.org/officeDocument/2006/relationships/image" Target="../media/image4.png"/><Relationship Id="rId5" Type="http://schemas.openxmlformats.org/officeDocument/2006/relationships/image" Target="../media/image5.png"/></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6.png"/></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7.pn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6.png"/></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6.png"/></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9.png"/></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9.pn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9.png"/></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9.png"/></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0.png"/></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2"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3" name="Body Level One…"/>
          <p:cNvSpPr txBox="1"/>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4_Custom Layout">
    <p:spTree>
      <p:nvGrpSpPr>
        <p:cNvPr id="1" name=""/>
        <p:cNvGrpSpPr/>
        <p:nvPr/>
      </p:nvGrpSpPr>
      <p:grpSpPr>
        <a:xfrm>
          <a:off x="0" y="0"/>
          <a:ext cx="0" cy="0"/>
          <a:chOff x="0" y="0"/>
          <a:chExt cx="0" cy="0"/>
        </a:xfrm>
      </p:grpSpPr>
      <p:pic>
        <p:nvPicPr>
          <p:cNvPr id="105" name="Picture 4" descr="Picture 4"/>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106" name="Picture Placeholder 2"/>
          <p:cNvSpPr/>
          <p:nvPr>
            <p:ph type="pic" sz="quarter" idx="21"/>
          </p:nvPr>
        </p:nvSpPr>
        <p:spPr>
          <a:xfrm>
            <a:off x="1217612" y="1408112"/>
            <a:ext cx="2759076" cy="4521201"/>
          </a:xfrm>
          <a:prstGeom prst="rect">
            <a:avLst/>
          </a:prstGeom>
        </p:spPr>
        <p:txBody>
          <a:bodyPr lIns="91439" tIns="45719" rIns="91439" bIns="45719">
            <a:noAutofit/>
          </a:bodyPr>
          <a:lstStyle/>
          <a:p>
            <a:pPr/>
          </a:p>
        </p:txBody>
      </p:sp>
      <p:sp>
        <p:nvSpPr>
          <p:cNvPr id="107" name="Rectangle 10"/>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8" name="Body Level One…"/>
          <p:cNvSpPr txBox="1"/>
          <p:nvPr>
            <p:ph type="body" sz="quarter" idx="1" hasCustomPrompt="1"/>
          </p:nvPr>
        </p:nvSpPr>
        <p:spPr>
          <a:xfrm>
            <a:off x="8147198" y="1900072"/>
            <a:ext cx="2800669" cy="1466501"/>
          </a:xfrm>
          <a:prstGeom prst="rect">
            <a:avLst/>
          </a:prstGeom>
        </p:spPr>
        <p:txBody>
          <a:bodyPr anchor="b"/>
          <a:lstStyle>
            <a:lvl1pPr marL="9525" indent="-9525">
              <a:buSzTx/>
              <a:buFontTx/>
              <a:buNone/>
              <a:defRPr>
                <a:latin typeface="Swift Justice"/>
                <a:ea typeface="Swift Justice"/>
                <a:cs typeface="Swift Justice"/>
                <a:sym typeface="Swift Justice"/>
              </a:defRPr>
            </a:lvl1pPr>
            <a:lvl2pPr marL="9525" indent="447675">
              <a:buSzTx/>
              <a:buFontTx/>
              <a:buNone/>
              <a:defRPr>
                <a:latin typeface="Swift Justice"/>
                <a:ea typeface="Swift Justice"/>
                <a:cs typeface="Swift Justice"/>
                <a:sym typeface="Swift Justice"/>
              </a:defRPr>
            </a:lvl2pPr>
            <a:lvl3pPr marL="9525" indent="904875">
              <a:buSzTx/>
              <a:buFontTx/>
              <a:buNone/>
              <a:defRPr>
                <a:latin typeface="Swift Justice"/>
                <a:ea typeface="Swift Justice"/>
                <a:cs typeface="Swift Justice"/>
                <a:sym typeface="Swift Justice"/>
              </a:defRPr>
            </a:lvl3pPr>
            <a:lvl4pPr marL="9525" indent="1362075">
              <a:buSzTx/>
              <a:buFontTx/>
              <a:buNone/>
              <a:defRPr>
                <a:latin typeface="Swift Justice"/>
                <a:ea typeface="Swift Justice"/>
                <a:cs typeface="Swift Justice"/>
                <a:sym typeface="Swift Justice"/>
              </a:defRPr>
            </a:lvl4pPr>
            <a:lvl5pPr marL="9525" indent="1819275">
              <a:buSzTx/>
              <a:buFontTx/>
              <a:buNone/>
              <a:defRPr>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09" name="Text Placeholder 2"/>
          <p:cNvSpPr/>
          <p:nvPr>
            <p:ph type="body" sz="quarter" idx="22" hasCustomPrompt="1"/>
          </p:nvPr>
        </p:nvSpPr>
        <p:spPr>
          <a:xfrm>
            <a:off x="8147198" y="3515540"/>
            <a:ext cx="2800669" cy="1466501"/>
          </a:xfrm>
          <a:prstGeom prst="rect">
            <a:avLst/>
          </a:prstGeom>
        </p:spPr>
        <p:txBody>
          <a:bodyPr/>
          <a:lstStyle>
            <a:lvl1pPr marL="9525" indent="-9525">
              <a:buSzTx/>
              <a:buFontTx/>
              <a:buNone/>
              <a:defRPr sz="1200">
                <a:latin typeface="BestDefense Light"/>
                <a:ea typeface="BestDefense Light"/>
                <a:cs typeface="BestDefense Light"/>
                <a:sym typeface="BestDefense Light"/>
              </a:defRPr>
            </a:lvl1pPr>
          </a:lstStyle>
          <a:p>
            <a:pPr/>
            <a:r>
              <a:t>Insert Text Here</a:t>
            </a:r>
          </a:p>
        </p:txBody>
      </p:sp>
      <p:sp>
        <p:nvSpPr>
          <p:cNvPr id="110" name="Text Placeholder 48"/>
          <p:cNvSpPr/>
          <p:nvPr>
            <p:ph type="body" sz="quarter" idx="23" hasCustomPrompt="1"/>
          </p:nvPr>
        </p:nvSpPr>
        <p:spPr>
          <a:xfrm>
            <a:off x="4800441" y="2312990"/>
            <a:ext cx="2346908" cy="830027"/>
          </a:xfrm>
          <a:prstGeom prst="rect">
            <a:avLst/>
          </a:prstGeom>
        </p:spPr>
        <p:txBody>
          <a:bodyPr/>
          <a:lstStyle>
            <a:lvl1pPr marL="9525" indent="-9525">
              <a:buSzTx/>
              <a:buFontTx/>
              <a:buNone/>
              <a:defRPr sz="1000">
                <a:latin typeface="BestDefense Light"/>
                <a:ea typeface="BestDefense Light"/>
                <a:cs typeface="BestDefense Light"/>
                <a:sym typeface="BestDefense Light"/>
              </a:defRPr>
            </a:lvl1pPr>
          </a:lstStyle>
          <a:p>
            <a:pPr/>
            <a:r>
              <a:t>Insert Text Here</a:t>
            </a:r>
          </a:p>
        </p:txBody>
      </p:sp>
      <p:sp>
        <p:nvSpPr>
          <p:cNvPr id="111" name="Text Placeholder 48"/>
          <p:cNvSpPr/>
          <p:nvPr>
            <p:ph type="body" sz="quarter" idx="24" hasCustomPrompt="1"/>
          </p:nvPr>
        </p:nvSpPr>
        <p:spPr>
          <a:xfrm>
            <a:off x="4800439" y="1968943"/>
            <a:ext cx="2346908" cy="234008"/>
          </a:xfrm>
          <a:prstGeom prst="rect">
            <a:avLst/>
          </a:prstGeom>
        </p:spPr>
        <p:txBody>
          <a:bodyPr/>
          <a:lstStyle>
            <a:lvl1pPr marL="7715" indent="-7715" defTabSz="740663">
              <a:spcBef>
                <a:spcPts val="800"/>
              </a:spcBef>
              <a:buSzTx/>
              <a:buFontTx/>
              <a:buNone/>
              <a:defRPr b="1" sz="972">
                <a:latin typeface="BestDefense"/>
                <a:ea typeface="BestDefense"/>
                <a:cs typeface="BestDefense"/>
                <a:sym typeface="BestDefense"/>
              </a:defRPr>
            </a:lvl1pPr>
          </a:lstStyle>
          <a:p>
            <a:pPr/>
            <a:r>
              <a:t>Insert Text Here</a:t>
            </a:r>
          </a:p>
        </p:txBody>
      </p:sp>
      <p:sp>
        <p:nvSpPr>
          <p:cNvPr id="112" name="Text Placeholder 48"/>
          <p:cNvSpPr/>
          <p:nvPr>
            <p:ph type="body" sz="quarter" idx="25" hasCustomPrompt="1"/>
          </p:nvPr>
        </p:nvSpPr>
        <p:spPr>
          <a:xfrm>
            <a:off x="4799872" y="3757048"/>
            <a:ext cx="2346908" cy="830027"/>
          </a:xfrm>
          <a:prstGeom prst="rect">
            <a:avLst/>
          </a:prstGeom>
        </p:spPr>
        <p:txBody>
          <a:bodyPr/>
          <a:lstStyle>
            <a:lvl1pPr marL="9525" indent="-9525">
              <a:buSzTx/>
              <a:buFontTx/>
              <a:buNone/>
              <a:defRPr sz="1000">
                <a:latin typeface="BestDefense Light"/>
                <a:ea typeface="BestDefense Light"/>
                <a:cs typeface="BestDefense Light"/>
                <a:sym typeface="BestDefense Light"/>
              </a:defRPr>
            </a:lvl1pPr>
          </a:lstStyle>
          <a:p>
            <a:pPr/>
            <a:r>
              <a:t>Insert Text Here</a:t>
            </a:r>
          </a:p>
        </p:txBody>
      </p:sp>
      <p:sp>
        <p:nvSpPr>
          <p:cNvPr id="113" name="Text Placeholder 48"/>
          <p:cNvSpPr/>
          <p:nvPr>
            <p:ph type="body" sz="quarter" idx="26" hasCustomPrompt="1"/>
          </p:nvPr>
        </p:nvSpPr>
        <p:spPr>
          <a:xfrm>
            <a:off x="4799870" y="3413000"/>
            <a:ext cx="2346908" cy="234008"/>
          </a:xfrm>
          <a:prstGeom prst="rect">
            <a:avLst/>
          </a:prstGeom>
        </p:spPr>
        <p:txBody>
          <a:bodyPr/>
          <a:lstStyle>
            <a:lvl1pPr marL="7715" indent="-7715" defTabSz="740663">
              <a:spcBef>
                <a:spcPts val="800"/>
              </a:spcBef>
              <a:buSzTx/>
              <a:buFontTx/>
              <a:buNone/>
              <a:defRPr b="1" sz="972">
                <a:latin typeface="BestDefense"/>
                <a:ea typeface="BestDefense"/>
                <a:cs typeface="BestDefense"/>
                <a:sym typeface="BestDefense"/>
              </a:defRPr>
            </a:lvl1pPr>
          </a:lstStyle>
          <a:p>
            <a:pPr/>
            <a:r>
              <a:t>Insert Text Here</a:t>
            </a:r>
          </a:p>
        </p:txBody>
      </p:sp>
      <p:sp>
        <p:nvSpPr>
          <p:cNvPr id="114" name="Text Placeholder 48"/>
          <p:cNvSpPr/>
          <p:nvPr>
            <p:ph type="body" sz="quarter" idx="27" hasCustomPrompt="1"/>
          </p:nvPr>
        </p:nvSpPr>
        <p:spPr>
          <a:xfrm>
            <a:off x="4799870" y="5174084"/>
            <a:ext cx="2346908" cy="754622"/>
          </a:xfrm>
          <a:prstGeom prst="rect">
            <a:avLst/>
          </a:prstGeom>
        </p:spPr>
        <p:txBody>
          <a:bodyPr/>
          <a:lstStyle>
            <a:lvl1pPr marL="9525" indent="-9525">
              <a:buSzTx/>
              <a:buFontTx/>
              <a:buNone/>
              <a:defRPr sz="1000">
                <a:latin typeface="BestDefense Light"/>
                <a:ea typeface="BestDefense Light"/>
                <a:cs typeface="BestDefense Light"/>
                <a:sym typeface="BestDefense Light"/>
              </a:defRPr>
            </a:lvl1pPr>
          </a:lstStyle>
          <a:p>
            <a:pPr/>
            <a:r>
              <a:t>Insert Text Here</a:t>
            </a:r>
          </a:p>
        </p:txBody>
      </p:sp>
      <p:sp>
        <p:nvSpPr>
          <p:cNvPr id="115" name="Text Placeholder 48"/>
          <p:cNvSpPr/>
          <p:nvPr>
            <p:ph type="body" sz="quarter" idx="28" hasCustomPrompt="1"/>
          </p:nvPr>
        </p:nvSpPr>
        <p:spPr>
          <a:xfrm>
            <a:off x="4799869" y="4830038"/>
            <a:ext cx="2346907" cy="234008"/>
          </a:xfrm>
          <a:prstGeom prst="rect">
            <a:avLst/>
          </a:prstGeom>
        </p:spPr>
        <p:txBody>
          <a:bodyPr/>
          <a:lstStyle>
            <a:lvl1pPr marL="7715" indent="-7715" defTabSz="740663">
              <a:spcBef>
                <a:spcPts val="800"/>
              </a:spcBef>
              <a:buSzTx/>
              <a:buFontTx/>
              <a:buNone/>
              <a:defRPr b="1" sz="972">
                <a:latin typeface="BestDefense"/>
                <a:ea typeface="BestDefense"/>
                <a:cs typeface="BestDefense"/>
                <a:sym typeface="BestDefense"/>
              </a:defRPr>
            </a:lvl1pPr>
          </a:lstStyle>
          <a:p>
            <a:pPr/>
            <a:r>
              <a:t>Insert Text Here</a:t>
            </a:r>
          </a:p>
        </p:txBody>
      </p:sp>
      <p:sp>
        <p:nvSpPr>
          <p:cNvPr id="116"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2_Custom Layout">
    <p:spTree>
      <p:nvGrpSpPr>
        <p:cNvPr id="1" name=""/>
        <p:cNvGrpSpPr/>
        <p:nvPr/>
      </p:nvGrpSpPr>
      <p:grpSpPr>
        <a:xfrm>
          <a:off x="0" y="0"/>
          <a:ext cx="0" cy="0"/>
          <a:chOff x="0" y="0"/>
          <a:chExt cx="0" cy="0"/>
        </a:xfrm>
      </p:grpSpPr>
      <p:sp>
        <p:nvSpPr>
          <p:cNvPr id="1153" name="Rectangle 14"/>
          <p:cNvSpPr/>
          <p:nvPr/>
        </p:nvSpPr>
        <p:spPr>
          <a:xfrm>
            <a:off x="8898339" y="641443"/>
            <a:ext cx="3293660" cy="45720"/>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154" name="Rectangle 15"/>
          <p:cNvSpPr/>
          <p:nvPr/>
        </p:nvSpPr>
        <p:spPr>
          <a:xfrm>
            <a:off x="0" y="641443"/>
            <a:ext cx="5436438" cy="45720"/>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155" name="Picture Placeholder 13"/>
          <p:cNvSpPr/>
          <p:nvPr>
            <p:ph type="pic" sz="quarter" idx="21"/>
          </p:nvPr>
        </p:nvSpPr>
        <p:spPr>
          <a:xfrm>
            <a:off x="7239896" y="1524565"/>
            <a:ext cx="3589707" cy="4432832"/>
          </a:xfrm>
          <a:prstGeom prst="rect">
            <a:avLst/>
          </a:prstGeom>
        </p:spPr>
        <p:txBody>
          <a:bodyPr lIns="91439" tIns="45719" rIns="91439" bIns="45719">
            <a:noAutofit/>
          </a:bodyPr>
          <a:lstStyle/>
          <a:p>
            <a:pPr/>
          </a:p>
        </p:txBody>
      </p:sp>
      <p:sp>
        <p:nvSpPr>
          <p:cNvPr id="1156" name="Body Level One…"/>
          <p:cNvSpPr txBox="1"/>
          <p:nvPr>
            <p:ph type="body" sz="quarter" idx="1" hasCustomPrompt="1"/>
          </p:nvPr>
        </p:nvSpPr>
        <p:spPr>
          <a:xfrm>
            <a:off x="1236662" y="4259264"/>
            <a:ext cx="5422901" cy="1698134"/>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157" name="Text Placeholder 19"/>
          <p:cNvSpPr/>
          <p:nvPr>
            <p:ph type="body" sz="quarter" idx="22" hasCustomPrompt="1"/>
          </p:nvPr>
        </p:nvSpPr>
        <p:spPr>
          <a:xfrm>
            <a:off x="1236662" y="3512763"/>
            <a:ext cx="5422901" cy="384722"/>
          </a:xfrm>
          <a:prstGeom prst="rect">
            <a:avLst/>
          </a:prstGeom>
        </p:spPr>
        <p:txBody>
          <a:bodyPr lIns="45719" tIns="45719" rIns="45719" bIns="45719"/>
          <a:lstStyle>
            <a:lvl1pPr marL="9525" indent="-9525">
              <a:buSzTx/>
              <a:buFontTx/>
              <a:buNone/>
              <a:defRPr sz="1400">
                <a:solidFill>
                  <a:srgbClr val="000000"/>
                </a:solidFill>
                <a:latin typeface="BestDefense"/>
                <a:ea typeface="BestDefense"/>
                <a:cs typeface="BestDefense"/>
                <a:sym typeface="BestDefense"/>
              </a:defRPr>
            </a:lvl1pPr>
          </a:lstStyle>
          <a:p>
            <a:pPr/>
            <a:r>
              <a:t>Insert Sub Text Here</a:t>
            </a:r>
          </a:p>
        </p:txBody>
      </p:sp>
      <p:sp>
        <p:nvSpPr>
          <p:cNvPr id="1158" name="Text Placeholder 19"/>
          <p:cNvSpPr/>
          <p:nvPr>
            <p:ph type="body" sz="quarter" idx="23" hasCustomPrompt="1"/>
          </p:nvPr>
        </p:nvSpPr>
        <p:spPr>
          <a:xfrm>
            <a:off x="1236662" y="2833638"/>
            <a:ext cx="5422901" cy="595363"/>
          </a:xfrm>
          <a:prstGeom prst="rect">
            <a:avLst/>
          </a:prstGeom>
        </p:spPr>
        <p:txBody>
          <a:bodyPr lIns="45719" tIns="45719" rIns="45719" bIns="45719"/>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159" name="Text Placeholder 19"/>
          <p:cNvSpPr/>
          <p:nvPr>
            <p:ph type="body" sz="quarter" idx="24" hasCustomPrompt="1"/>
          </p:nvPr>
        </p:nvSpPr>
        <p:spPr>
          <a:xfrm>
            <a:off x="1236662" y="1718396"/>
            <a:ext cx="5422901" cy="384722"/>
          </a:xfrm>
          <a:prstGeom prst="rect">
            <a:avLst/>
          </a:prstGeom>
        </p:spPr>
        <p:txBody>
          <a:bodyPr lIns="45719" tIns="45719" rIns="45719" bIns="45719"/>
          <a:lstStyle>
            <a:lvl1pPr marL="9525" indent="-9525">
              <a:buSzTx/>
              <a:buFontTx/>
              <a:buNone/>
              <a:defRPr sz="1800">
                <a:solidFill>
                  <a:srgbClr val="000000"/>
                </a:solidFill>
                <a:latin typeface="BestDefense"/>
                <a:ea typeface="BestDefense"/>
                <a:cs typeface="BestDefense"/>
                <a:sym typeface="BestDefense"/>
              </a:defRPr>
            </a:lvl1pPr>
          </a:lstStyle>
          <a:p>
            <a:pPr/>
            <a:r>
              <a:t>Insert Text Here</a:t>
            </a:r>
          </a:p>
        </p:txBody>
      </p:sp>
      <p:sp>
        <p:nvSpPr>
          <p:cNvPr id="1160" name="Text Placeholder 19"/>
          <p:cNvSpPr/>
          <p:nvPr>
            <p:ph type="body" sz="quarter" idx="25" hasCustomPrompt="1"/>
          </p:nvPr>
        </p:nvSpPr>
        <p:spPr>
          <a:xfrm>
            <a:off x="5521678" y="483064"/>
            <a:ext cx="3293660" cy="381365"/>
          </a:xfrm>
          <a:prstGeom prst="rect">
            <a:avLst/>
          </a:prstGeom>
        </p:spPr>
        <p:txBody>
          <a:bodyPr lIns="45719" tIns="45719" rIns="45719" bIns="45719" anchor="ctr"/>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16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2_Custom Layout">
    <p:spTree>
      <p:nvGrpSpPr>
        <p:cNvPr id="1" name=""/>
        <p:cNvGrpSpPr/>
        <p:nvPr/>
      </p:nvGrpSpPr>
      <p:grpSpPr>
        <a:xfrm>
          <a:off x="0" y="0"/>
          <a:ext cx="0" cy="0"/>
          <a:chOff x="0" y="0"/>
          <a:chExt cx="0" cy="0"/>
        </a:xfrm>
      </p:grpSpPr>
      <p:sp>
        <p:nvSpPr>
          <p:cNvPr id="1168" name="Rectangle 14"/>
          <p:cNvSpPr/>
          <p:nvPr/>
        </p:nvSpPr>
        <p:spPr>
          <a:xfrm>
            <a:off x="8898339" y="641443"/>
            <a:ext cx="3293660" cy="45720"/>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169" name="Rectangle 15"/>
          <p:cNvSpPr/>
          <p:nvPr/>
        </p:nvSpPr>
        <p:spPr>
          <a:xfrm>
            <a:off x="0" y="641443"/>
            <a:ext cx="5436438" cy="45720"/>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170" name="Picture Placeholder 13"/>
          <p:cNvSpPr/>
          <p:nvPr>
            <p:ph type="pic" sz="quarter" idx="21"/>
          </p:nvPr>
        </p:nvSpPr>
        <p:spPr>
          <a:xfrm>
            <a:off x="7239896" y="1524565"/>
            <a:ext cx="3589707" cy="4432832"/>
          </a:xfrm>
          <a:prstGeom prst="rect">
            <a:avLst/>
          </a:prstGeom>
        </p:spPr>
        <p:txBody>
          <a:bodyPr lIns="91439" tIns="45719" rIns="91439" bIns="45719">
            <a:noAutofit/>
          </a:bodyPr>
          <a:lstStyle/>
          <a:p>
            <a:pPr/>
          </a:p>
        </p:txBody>
      </p:sp>
      <p:sp>
        <p:nvSpPr>
          <p:cNvPr id="1171" name="Body Level One…"/>
          <p:cNvSpPr txBox="1"/>
          <p:nvPr>
            <p:ph type="body" sz="quarter" idx="1" hasCustomPrompt="1"/>
          </p:nvPr>
        </p:nvSpPr>
        <p:spPr>
          <a:xfrm>
            <a:off x="1236662" y="4259264"/>
            <a:ext cx="5422901" cy="1698134"/>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172" name="Text Placeholder 19"/>
          <p:cNvSpPr/>
          <p:nvPr>
            <p:ph type="body" sz="quarter" idx="22" hasCustomPrompt="1"/>
          </p:nvPr>
        </p:nvSpPr>
        <p:spPr>
          <a:xfrm>
            <a:off x="1236662" y="3512763"/>
            <a:ext cx="5422901" cy="384722"/>
          </a:xfrm>
          <a:prstGeom prst="rect">
            <a:avLst/>
          </a:prstGeom>
        </p:spPr>
        <p:txBody>
          <a:bodyPr lIns="45719" tIns="45719" rIns="45719" bIns="45719"/>
          <a:lstStyle>
            <a:lvl1pPr marL="9525" indent="-9525">
              <a:buSzTx/>
              <a:buFontTx/>
              <a:buNone/>
              <a:defRPr sz="1400">
                <a:solidFill>
                  <a:srgbClr val="000000"/>
                </a:solidFill>
                <a:latin typeface="BestDefense"/>
                <a:ea typeface="BestDefense"/>
                <a:cs typeface="BestDefense"/>
                <a:sym typeface="BestDefense"/>
              </a:defRPr>
            </a:lvl1pPr>
          </a:lstStyle>
          <a:p>
            <a:pPr/>
            <a:r>
              <a:t>Insert Sub Text Here</a:t>
            </a:r>
          </a:p>
        </p:txBody>
      </p:sp>
      <p:sp>
        <p:nvSpPr>
          <p:cNvPr id="1173" name="Text Placeholder 19"/>
          <p:cNvSpPr/>
          <p:nvPr>
            <p:ph type="body" sz="quarter" idx="23" hasCustomPrompt="1"/>
          </p:nvPr>
        </p:nvSpPr>
        <p:spPr>
          <a:xfrm>
            <a:off x="1236662" y="2833638"/>
            <a:ext cx="5422901" cy="595363"/>
          </a:xfrm>
          <a:prstGeom prst="rect">
            <a:avLst/>
          </a:prstGeom>
        </p:spPr>
        <p:txBody>
          <a:bodyPr lIns="45719" tIns="45719" rIns="45719" bIns="45719"/>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174" name="Text Placeholder 19"/>
          <p:cNvSpPr/>
          <p:nvPr>
            <p:ph type="body" sz="quarter" idx="24" hasCustomPrompt="1"/>
          </p:nvPr>
        </p:nvSpPr>
        <p:spPr>
          <a:xfrm>
            <a:off x="1236662" y="1718396"/>
            <a:ext cx="5422901" cy="384722"/>
          </a:xfrm>
          <a:prstGeom prst="rect">
            <a:avLst/>
          </a:prstGeom>
        </p:spPr>
        <p:txBody>
          <a:bodyPr lIns="45719" tIns="45719" rIns="45719" bIns="45719"/>
          <a:lstStyle>
            <a:lvl1pPr marL="9525" indent="-9525">
              <a:buSzTx/>
              <a:buFontTx/>
              <a:buNone/>
              <a:defRPr sz="1800">
                <a:solidFill>
                  <a:srgbClr val="000000"/>
                </a:solidFill>
                <a:latin typeface="BestDefense"/>
                <a:ea typeface="BestDefense"/>
                <a:cs typeface="BestDefense"/>
                <a:sym typeface="BestDefense"/>
              </a:defRPr>
            </a:lvl1pPr>
          </a:lstStyle>
          <a:p>
            <a:pPr/>
            <a:r>
              <a:t>Insert Text Here</a:t>
            </a:r>
          </a:p>
        </p:txBody>
      </p:sp>
      <p:sp>
        <p:nvSpPr>
          <p:cNvPr id="1175" name="Text Placeholder 19"/>
          <p:cNvSpPr/>
          <p:nvPr>
            <p:ph type="body" sz="quarter" idx="25" hasCustomPrompt="1"/>
          </p:nvPr>
        </p:nvSpPr>
        <p:spPr>
          <a:xfrm>
            <a:off x="5521678" y="483064"/>
            <a:ext cx="3293660" cy="381365"/>
          </a:xfrm>
          <a:prstGeom prst="rect">
            <a:avLst/>
          </a:prstGeom>
        </p:spPr>
        <p:txBody>
          <a:bodyPr lIns="45719" tIns="45719" rIns="45719" bIns="45719" anchor="ctr"/>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17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3_Custom Layout">
    <p:spTree>
      <p:nvGrpSpPr>
        <p:cNvPr id="1" name=""/>
        <p:cNvGrpSpPr/>
        <p:nvPr/>
      </p:nvGrpSpPr>
      <p:grpSpPr>
        <a:xfrm>
          <a:off x="0" y="0"/>
          <a:ext cx="0" cy="0"/>
          <a:chOff x="0" y="0"/>
          <a:chExt cx="0" cy="0"/>
        </a:xfrm>
      </p:grpSpPr>
      <p:sp>
        <p:nvSpPr>
          <p:cNvPr id="1183" name="Rectangle 14"/>
          <p:cNvSpPr/>
          <p:nvPr/>
        </p:nvSpPr>
        <p:spPr>
          <a:xfrm>
            <a:off x="8898339" y="641443"/>
            <a:ext cx="3293660" cy="4572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84" name="Rectangle 15"/>
          <p:cNvSpPr/>
          <p:nvPr/>
        </p:nvSpPr>
        <p:spPr>
          <a:xfrm>
            <a:off x="0" y="641443"/>
            <a:ext cx="5436438" cy="4572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85" name="Picture Placeholder 13"/>
          <p:cNvSpPr/>
          <p:nvPr>
            <p:ph type="pic" sz="quarter" idx="21"/>
          </p:nvPr>
        </p:nvSpPr>
        <p:spPr>
          <a:xfrm>
            <a:off x="7239896" y="1524565"/>
            <a:ext cx="3589707" cy="4432832"/>
          </a:xfrm>
          <a:prstGeom prst="rect">
            <a:avLst/>
          </a:prstGeom>
        </p:spPr>
        <p:txBody>
          <a:bodyPr lIns="91439" tIns="45719" rIns="91439" bIns="45719">
            <a:noAutofit/>
          </a:bodyPr>
          <a:lstStyle/>
          <a:p>
            <a:pPr/>
          </a:p>
        </p:txBody>
      </p:sp>
      <p:sp>
        <p:nvSpPr>
          <p:cNvPr id="1186" name="Body Level One…"/>
          <p:cNvSpPr txBox="1"/>
          <p:nvPr>
            <p:ph type="body" sz="quarter" idx="1" hasCustomPrompt="1"/>
          </p:nvPr>
        </p:nvSpPr>
        <p:spPr>
          <a:xfrm>
            <a:off x="1236662" y="4259264"/>
            <a:ext cx="5422901" cy="1698134"/>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187" name="Text Placeholder 19"/>
          <p:cNvSpPr/>
          <p:nvPr>
            <p:ph type="body" sz="quarter" idx="22" hasCustomPrompt="1"/>
          </p:nvPr>
        </p:nvSpPr>
        <p:spPr>
          <a:xfrm>
            <a:off x="1236662" y="3512763"/>
            <a:ext cx="5422901" cy="384722"/>
          </a:xfrm>
          <a:prstGeom prst="rect">
            <a:avLst/>
          </a:prstGeom>
        </p:spPr>
        <p:txBody>
          <a:bodyPr lIns="45719" tIns="45719" rIns="45719" bIns="45719"/>
          <a:lstStyle>
            <a:lvl1pPr marL="9525" indent="-9525">
              <a:buSzTx/>
              <a:buFontTx/>
              <a:buNone/>
              <a:defRPr sz="1400">
                <a:solidFill>
                  <a:srgbClr val="000000"/>
                </a:solidFill>
                <a:latin typeface="BestDefense"/>
                <a:ea typeface="BestDefense"/>
                <a:cs typeface="BestDefense"/>
                <a:sym typeface="BestDefense"/>
              </a:defRPr>
            </a:lvl1pPr>
          </a:lstStyle>
          <a:p>
            <a:pPr/>
            <a:r>
              <a:t>Insert Sub Text Here</a:t>
            </a:r>
          </a:p>
        </p:txBody>
      </p:sp>
      <p:sp>
        <p:nvSpPr>
          <p:cNvPr id="1188" name="Text Placeholder 19"/>
          <p:cNvSpPr/>
          <p:nvPr>
            <p:ph type="body" sz="quarter" idx="23" hasCustomPrompt="1"/>
          </p:nvPr>
        </p:nvSpPr>
        <p:spPr>
          <a:xfrm>
            <a:off x="1236662" y="2833638"/>
            <a:ext cx="5422901" cy="595363"/>
          </a:xfrm>
          <a:prstGeom prst="rect">
            <a:avLst/>
          </a:prstGeom>
        </p:spPr>
        <p:txBody>
          <a:bodyPr lIns="45719" tIns="45719" rIns="45719" bIns="45719"/>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189" name="Text Placeholder 19"/>
          <p:cNvSpPr/>
          <p:nvPr>
            <p:ph type="body" sz="quarter" idx="24" hasCustomPrompt="1"/>
          </p:nvPr>
        </p:nvSpPr>
        <p:spPr>
          <a:xfrm>
            <a:off x="1236662" y="1718396"/>
            <a:ext cx="5422901" cy="384722"/>
          </a:xfrm>
          <a:prstGeom prst="rect">
            <a:avLst/>
          </a:prstGeom>
        </p:spPr>
        <p:txBody>
          <a:bodyPr lIns="45719" tIns="45719" rIns="45719" bIns="45719"/>
          <a:lstStyle>
            <a:lvl1pPr marL="9525" indent="-9525">
              <a:buSzTx/>
              <a:buFontTx/>
              <a:buNone/>
              <a:defRPr sz="1800">
                <a:solidFill>
                  <a:srgbClr val="000000"/>
                </a:solidFill>
                <a:latin typeface="BestDefense"/>
                <a:ea typeface="BestDefense"/>
                <a:cs typeface="BestDefense"/>
                <a:sym typeface="BestDefense"/>
              </a:defRPr>
            </a:lvl1pPr>
          </a:lstStyle>
          <a:p>
            <a:pPr/>
            <a:r>
              <a:t>Insert Text Here</a:t>
            </a:r>
          </a:p>
        </p:txBody>
      </p:sp>
      <p:sp>
        <p:nvSpPr>
          <p:cNvPr id="1190" name="Text Placeholder 19"/>
          <p:cNvSpPr/>
          <p:nvPr>
            <p:ph type="body" sz="quarter" idx="25" hasCustomPrompt="1"/>
          </p:nvPr>
        </p:nvSpPr>
        <p:spPr>
          <a:xfrm>
            <a:off x="5521678" y="483064"/>
            <a:ext cx="3293660" cy="381365"/>
          </a:xfrm>
          <a:prstGeom prst="rect">
            <a:avLst/>
          </a:prstGeom>
        </p:spPr>
        <p:txBody>
          <a:bodyPr lIns="45719" tIns="45719" rIns="45719" bIns="45719" anchor="ctr"/>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19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4_Custom Layout">
    <p:spTree>
      <p:nvGrpSpPr>
        <p:cNvPr id="1" name=""/>
        <p:cNvGrpSpPr/>
        <p:nvPr/>
      </p:nvGrpSpPr>
      <p:grpSpPr>
        <a:xfrm>
          <a:off x="0" y="0"/>
          <a:ext cx="0" cy="0"/>
          <a:chOff x="0" y="0"/>
          <a:chExt cx="0" cy="0"/>
        </a:xfrm>
      </p:grpSpPr>
      <p:sp>
        <p:nvSpPr>
          <p:cNvPr id="1198" name="Rectangle 16"/>
          <p:cNvSpPr/>
          <p:nvPr/>
        </p:nvSpPr>
        <p:spPr>
          <a:xfrm>
            <a:off x="586854" y="-1"/>
            <a:ext cx="341195" cy="1132871"/>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199" name="Picture Placeholder 13"/>
          <p:cNvSpPr/>
          <p:nvPr>
            <p:ph type="pic" sz="half" idx="21"/>
          </p:nvPr>
        </p:nvSpPr>
        <p:spPr>
          <a:xfrm>
            <a:off x="6329036" y="948832"/>
            <a:ext cx="4901949" cy="5030558"/>
          </a:xfrm>
          <a:prstGeom prst="rect">
            <a:avLst/>
          </a:prstGeom>
        </p:spPr>
        <p:txBody>
          <a:bodyPr lIns="91439" tIns="45719" rIns="91439" bIns="45719">
            <a:noAutofit/>
          </a:bodyPr>
          <a:lstStyle/>
          <a:p>
            <a:pPr/>
          </a:p>
        </p:txBody>
      </p:sp>
      <p:sp>
        <p:nvSpPr>
          <p:cNvPr id="1200"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01"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02" name="Text Placeholder 46"/>
          <p:cNvSpPr/>
          <p:nvPr>
            <p:ph type="body" sz="quarter" idx="23" hasCustomPrompt="1"/>
          </p:nvPr>
        </p:nvSpPr>
        <p:spPr>
          <a:xfrm>
            <a:off x="1285663" y="3173226"/>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03" name="Text Placeholder 46"/>
          <p:cNvSpPr/>
          <p:nvPr>
            <p:ph type="body" sz="quarter" idx="24" hasCustomPrompt="1"/>
          </p:nvPr>
        </p:nvSpPr>
        <p:spPr>
          <a:xfrm>
            <a:off x="1285663" y="416401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04" name="Text Placeholder 46"/>
          <p:cNvSpPr/>
          <p:nvPr>
            <p:ph type="body" sz="quarter" idx="25" hasCustomPrompt="1"/>
          </p:nvPr>
        </p:nvSpPr>
        <p:spPr>
          <a:xfrm>
            <a:off x="1285663" y="515480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0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5_Custom Layout">
    <p:spTree>
      <p:nvGrpSpPr>
        <p:cNvPr id="1" name=""/>
        <p:cNvGrpSpPr/>
        <p:nvPr/>
      </p:nvGrpSpPr>
      <p:grpSpPr>
        <a:xfrm>
          <a:off x="0" y="0"/>
          <a:ext cx="0" cy="0"/>
          <a:chOff x="0" y="0"/>
          <a:chExt cx="0" cy="0"/>
        </a:xfrm>
      </p:grpSpPr>
      <p:sp>
        <p:nvSpPr>
          <p:cNvPr id="1212" name="Rectangle 16"/>
          <p:cNvSpPr/>
          <p:nvPr/>
        </p:nvSpPr>
        <p:spPr>
          <a:xfrm>
            <a:off x="586854" y="-1"/>
            <a:ext cx="341195" cy="1132871"/>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213" name="Picture Placeholder 13"/>
          <p:cNvSpPr/>
          <p:nvPr>
            <p:ph type="pic" sz="half" idx="21"/>
          </p:nvPr>
        </p:nvSpPr>
        <p:spPr>
          <a:xfrm>
            <a:off x="6329036" y="948832"/>
            <a:ext cx="4901949" cy="5030558"/>
          </a:xfrm>
          <a:prstGeom prst="rect">
            <a:avLst/>
          </a:prstGeom>
        </p:spPr>
        <p:txBody>
          <a:bodyPr lIns="91439" tIns="45719" rIns="91439" bIns="45719">
            <a:noAutofit/>
          </a:bodyPr>
          <a:lstStyle/>
          <a:p>
            <a:pPr/>
          </a:p>
        </p:txBody>
      </p:sp>
      <p:sp>
        <p:nvSpPr>
          <p:cNvPr id="1214"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15"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16" name="Text Placeholder 46"/>
          <p:cNvSpPr/>
          <p:nvPr>
            <p:ph type="body" sz="quarter" idx="23" hasCustomPrompt="1"/>
          </p:nvPr>
        </p:nvSpPr>
        <p:spPr>
          <a:xfrm>
            <a:off x="1285663" y="3173226"/>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17" name="Text Placeholder 46"/>
          <p:cNvSpPr/>
          <p:nvPr>
            <p:ph type="body" sz="quarter" idx="24" hasCustomPrompt="1"/>
          </p:nvPr>
        </p:nvSpPr>
        <p:spPr>
          <a:xfrm>
            <a:off x="1285663" y="416401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18" name="Text Placeholder 46"/>
          <p:cNvSpPr/>
          <p:nvPr>
            <p:ph type="body" sz="quarter" idx="25" hasCustomPrompt="1"/>
          </p:nvPr>
        </p:nvSpPr>
        <p:spPr>
          <a:xfrm>
            <a:off x="1285663" y="515480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1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2_Custom Layout">
    <p:spTree>
      <p:nvGrpSpPr>
        <p:cNvPr id="1" name=""/>
        <p:cNvGrpSpPr/>
        <p:nvPr/>
      </p:nvGrpSpPr>
      <p:grpSpPr>
        <a:xfrm>
          <a:off x="0" y="0"/>
          <a:ext cx="0" cy="0"/>
          <a:chOff x="0" y="0"/>
          <a:chExt cx="0" cy="0"/>
        </a:xfrm>
      </p:grpSpPr>
      <p:sp>
        <p:nvSpPr>
          <p:cNvPr id="1226" name="Rectangle 16"/>
          <p:cNvSpPr/>
          <p:nvPr/>
        </p:nvSpPr>
        <p:spPr>
          <a:xfrm>
            <a:off x="586854" y="-1"/>
            <a:ext cx="341195" cy="1132871"/>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227" name="Picture Placeholder 13"/>
          <p:cNvSpPr/>
          <p:nvPr>
            <p:ph type="pic" sz="half" idx="21"/>
          </p:nvPr>
        </p:nvSpPr>
        <p:spPr>
          <a:xfrm>
            <a:off x="6329036" y="948832"/>
            <a:ext cx="4901949" cy="5030558"/>
          </a:xfrm>
          <a:prstGeom prst="rect">
            <a:avLst/>
          </a:prstGeom>
        </p:spPr>
        <p:txBody>
          <a:bodyPr lIns="91439" tIns="45719" rIns="91439" bIns="45719">
            <a:noAutofit/>
          </a:bodyPr>
          <a:lstStyle/>
          <a:p>
            <a:pPr/>
          </a:p>
        </p:txBody>
      </p:sp>
      <p:sp>
        <p:nvSpPr>
          <p:cNvPr id="1228"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29"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30" name="Text Placeholder 46"/>
          <p:cNvSpPr/>
          <p:nvPr>
            <p:ph type="body" sz="quarter" idx="23" hasCustomPrompt="1"/>
          </p:nvPr>
        </p:nvSpPr>
        <p:spPr>
          <a:xfrm>
            <a:off x="1285663" y="3173226"/>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31" name="Text Placeholder 46"/>
          <p:cNvSpPr/>
          <p:nvPr>
            <p:ph type="body" sz="quarter" idx="24" hasCustomPrompt="1"/>
          </p:nvPr>
        </p:nvSpPr>
        <p:spPr>
          <a:xfrm>
            <a:off x="1285663" y="416401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32" name="Text Placeholder 46"/>
          <p:cNvSpPr/>
          <p:nvPr>
            <p:ph type="body" sz="quarter" idx="25" hasCustomPrompt="1"/>
          </p:nvPr>
        </p:nvSpPr>
        <p:spPr>
          <a:xfrm>
            <a:off x="1285663" y="515480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3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6_Custom Layout">
    <p:spTree>
      <p:nvGrpSpPr>
        <p:cNvPr id="1" name=""/>
        <p:cNvGrpSpPr/>
        <p:nvPr/>
      </p:nvGrpSpPr>
      <p:grpSpPr>
        <a:xfrm>
          <a:off x="0" y="0"/>
          <a:ext cx="0" cy="0"/>
          <a:chOff x="0" y="0"/>
          <a:chExt cx="0" cy="0"/>
        </a:xfrm>
      </p:grpSpPr>
      <p:sp>
        <p:nvSpPr>
          <p:cNvPr id="1240" name="Rectangle 16"/>
          <p:cNvSpPr/>
          <p:nvPr/>
        </p:nvSpPr>
        <p:spPr>
          <a:xfrm>
            <a:off x="586854" y="-1"/>
            <a:ext cx="341195" cy="113287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241" name="Picture Placeholder 13"/>
          <p:cNvSpPr/>
          <p:nvPr>
            <p:ph type="pic" sz="half" idx="21"/>
          </p:nvPr>
        </p:nvSpPr>
        <p:spPr>
          <a:xfrm>
            <a:off x="6329036" y="948832"/>
            <a:ext cx="4901949" cy="5030558"/>
          </a:xfrm>
          <a:prstGeom prst="rect">
            <a:avLst/>
          </a:prstGeom>
        </p:spPr>
        <p:txBody>
          <a:bodyPr lIns="91439" tIns="45719" rIns="91439" bIns="45719">
            <a:noAutofit/>
          </a:bodyPr>
          <a:lstStyle/>
          <a:p>
            <a:pPr/>
          </a:p>
        </p:txBody>
      </p:sp>
      <p:sp>
        <p:nvSpPr>
          <p:cNvPr id="1242"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43"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44" name="Text Placeholder 46"/>
          <p:cNvSpPr/>
          <p:nvPr>
            <p:ph type="body" sz="quarter" idx="23" hasCustomPrompt="1"/>
          </p:nvPr>
        </p:nvSpPr>
        <p:spPr>
          <a:xfrm>
            <a:off x="1285663" y="3173226"/>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45" name="Text Placeholder 46"/>
          <p:cNvSpPr/>
          <p:nvPr>
            <p:ph type="body" sz="quarter" idx="24" hasCustomPrompt="1"/>
          </p:nvPr>
        </p:nvSpPr>
        <p:spPr>
          <a:xfrm>
            <a:off x="1285663" y="416401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46" name="Text Placeholder 46"/>
          <p:cNvSpPr/>
          <p:nvPr>
            <p:ph type="body" sz="quarter" idx="25" hasCustomPrompt="1"/>
          </p:nvPr>
        </p:nvSpPr>
        <p:spPr>
          <a:xfrm>
            <a:off x="1285663" y="515480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4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7_Custom Layout">
    <p:spTree>
      <p:nvGrpSpPr>
        <p:cNvPr id="1" name=""/>
        <p:cNvGrpSpPr/>
        <p:nvPr/>
      </p:nvGrpSpPr>
      <p:grpSpPr>
        <a:xfrm>
          <a:off x="0" y="0"/>
          <a:ext cx="0" cy="0"/>
          <a:chOff x="0" y="0"/>
          <a:chExt cx="0" cy="0"/>
        </a:xfrm>
      </p:grpSpPr>
      <p:sp>
        <p:nvSpPr>
          <p:cNvPr id="1254" name="Rectangle 16"/>
          <p:cNvSpPr/>
          <p:nvPr/>
        </p:nvSpPr>
        <p:spPr>
          <a:xfrm>
            <a:off x="586854" y="-1"/>
            <a:ext cx="341195" cy="1132871"/>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255" name="Picture Placeholder 13"/>
          <p:cNvSpPr/>
          <p:nvPr>
            <p:ph type="pic" idx="21"/>
          </p:nvPr>
        </p:nvSpPr>
        <p:spPr>
          <a:xfrm>
            <a:off x="6329036" y="0"/>
            <a:ext cx="5862964" cy="6858000"/>
          </a:xfrm>
          <a:prstGeom prst="rect">
            <a:avLst/>
          </a:prstGeom>
        </p:spPr>
        <p:txBody>
          <a:bodyPr lIns="91439" tIns="45719" rIns="91439" bIns="45719">
            <a:noAutofit/>
          </a:bodyPr>
          <a:lstStyle/>
          <a:p>
            <a:pPr/>
          </a:p>
        </p:txBody>
      </p:sp>
      <p:sp>
        <p:nvSpPr>
          <p:cNvPr id="1256"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57"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58" name="Text Placeholder 46"/>
          <p:cNvSpPr/>
          <p:nvPr>
            <p:ph type="body" sz="quarter" idx="23" hasCustomPrompt="1"/>
          </p:nvPr>
        </p:nvSpPr>
        <p:spPr>
          <a:xfrm>
            <a:off x="1285663" y="3173226"/>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59" name="Text Placeholder 46"/>
          <p:cNvSpPr/>
          <p:nvPr>
            <p:ph type="body" sz="quarter" idx="24" hasCustomPrompt="1"/>
          </p:nvPr>
        </p:nvSpPr>
        <p:spPr>
          <a:xfrm>
            <a:off x="1285663" y="416401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60" name="Text Placeholder 46"/>
          <p:cNvSpPr/>
          <p:nvPr>
            <p:ph type="body" sz="quarter" idx="25" hasCustomPrompt="1"/>
          </p:nvPr>
        </p:nvSpPr>
        <p:spPr>
          <a:xfrm>
            <a:off x="1285663" y="515480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6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8_Custom Layout">
    <p:spTree>
      <p:nvGrpSpPr>
        <p:cNvPr id="1" name=""/>
        <p:cNvGrpSpPr/>
        <p:nvPr/>
      </p:nvGrpSpPr>
      <p:grpSpPr>
        <a:xfrm>
          <a:off x="0" y="0"/>
          <a:ext cx="0" cy="0"/>
          <a:chOff x="0" y="0"/>
          <a:chExt cx="0" cy="0"/>
        </a:xfrm>
      </p:grpSpPr>
      <p:sp>
        <p:nvSpPr>
          <p:cNvPr id="1268" name="Rectangle 16"/>
          <p:cNvSpPr/>
          <p:nvPr/>
        </p:nvSpPr>
        <p:spPr>
          <a:xfrm>
            <a:off x="586854" y="-1"/>
            <a:ext cx="341195" cy="1132871"/>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269" name="Picture Placeholder 13"/>
          <p:cNvSpPr/>
          <p:nvPr>
            <p:ph type="pic" idx="21"/>
          </p:nvPr>
        </p:nvSpPr>
        <p:spPr>
          <a:xfrm>
            <a:off x="6329036" y="0"/>
            <a:ext cx="5862964" cy="6858000"/>
          </a:xfrm>
          <a:prstGeom prst="rect">
            <a:avLst/>
          </a:prstGeom>
        </p:spPr>
        <p:txBody>
          <a:bodyPr lIns="91439" tIns="45719" rIns="91439" bIns="45719">
            <a:noAutofit/>
          </a:bodyPr>
          <a:lstStyle/>
          <a:p>
            <a:pPr/>
          </a:p>
        </p:txBody>
      </p:sp>
      <p:sp>
        <p:nvSpPr>
          <p:cNvPr id="1270"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71"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72" name="Text Placeholder 46"/>
          <p:cNvSpPr/>
          <p:nvPr>
            <p:ph type="body" sz="quarter" idx="23" hasCustomPrompt="1"/>
          </p:nvPr>
        </p:nvSpPr>
        <p:spPr>
          <a:xfrm>
            <a:off x="1285663" y="3173226"/>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73" name="Text Placeholder 46"/>
          <p:cNvSpPr/>
          <p:nvPr>
            <p:ph type="body" sz="quarter" idx="24" hasCustomPrompt="1"/>
          </p:nvPr>
        </p:nvSpPr>
        <p:spPr>
          <a:xfrm>
            <a:off x="1285663" y="416401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74" name="Text Placeholder 46"/>
          <p:cNvSpPr/>
          <p:nvPr>
            <p:ph type="body" sz="quarter" idx="25" hasCustomPrompt="1"/>
          </p:nvPr>
        </p:nvSpPr>
        <p:spPr>
          <a:xfrm>
            <a:off x="1285663" y="515480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7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1_Custom Layout">
    <p:spTree>
      <p:nvGrpSpPr>
        <p:cNvPr id="1" name=""/>
        <p:cNvGrpSpPr/>
        <p:nvPr/>
      </p:nvGrpSpPr>
      <p:grpSpPr>
        <a:xfrm>
          <a:off x="0" y="0"/>
          <a:ext cx="0" cy="0"/>
          <a:chOff x="0" y="0"/>
          <a:chExt cx="0" cy="0"/>
        </a:xfrm>
      </p:grpSpPr>
      <p:sp>
        <p:nvSpPr>
          <p:cNvPr id="1282" name="Rectangle 16"/>
          <p:cNvSpPr/>
          <p:nvPr/>
        </p:nvSpPr>
        <p:spPr>
          <a:xfrm>
            <a:off x="586854" y="-1"/>
            <a:ext cx="341195" cy="1132871"/>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283" name="Picture Placeholder 13"/>
          <p:cNvSpPr/>
          <p:nvPr>
            <p:ph type="pic" idx="21"/>
          </p:nvPr>
        </p:nvSpPr>
        <p:spPr>
          <a:xfrm>
            <a:off x="6329036" y="0"/>
            <a:ext cx="5862964" cy="6858000"/>
          </a:xfrm>
          <a:prstGeom prst="rect">
            <a:avLst/>
          </a:prstGeom>
        </p:spPr>
        <p:txBody>
          <a:bodyPr lIns="91439" tIns="45719" rIns="91439" bIns="45719">
            <a:noAutofit/>
          </a:bodyPr>
          <a:lstStyle/>
          <a:p>
            <a:pPr/>
          </a:p>
        </p:txBody>
      </p:sp>
      <p:sp>
        <p:nvSpPr>
          <p:cNvPr id="1284"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85"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86" name="Text Placeholder 46"/>
          <p:cNvSpPr/>
          <p:nvPr>
            <p:ph type="body" sz="quarter" idx="23" hasCustomPrompt="1"/>
          </p:nvPr>
        </p:nvSpPr>
        <p:spPr>
          <a:xfrm>
            <a:off x="1285663" y="3173226"/>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87" name="Text Placeholder 46"/>
          <p:cNvSpPr/>
          <p:nvPr>
            <p:ph type="body" sz="quarter" idx="24" hasCustomPrompt="1"/>
          </p:nvPr>
        </p:nvSpPr>
        <p:spPr>
          <a:xfrm>
            <a:off x="1285663" y="416401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88" name="Text Placeholder 46"/>
          <p:cNvSpPr/>
          <p:nvPr>
            <p:ph type="body" sz="quarter" idx="25" hasCustomPrompt="1"/>
          </p:nvPr>
        </p:nvSpPr>
        <p:spPr>
          <a:xfrm>
            <a:off x="1285663" y="515480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8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0_Custom Layout">
    <p:spTree>
      <p:nvGrpSpPr>
        <p:cNvPr id="1" name=""/>
        <p:cNvGrpSpPr/>
        <p:nvPr/>
      </p:nvGrpSpPr>
      <p:grpSpPr>
        <a:xfrm>
          <a:off x="0" y="0"/>
          <a:ext cx="0" cy="0"/>
          <a:chOff x="0" y="0"/>
          <a:chExt cx="0" cy="0"/>
        </a:xfrm>
      </p:grpSpPr>
      <p:pic>
        <p:nvPicPr>
          <p:cNvPr id="123" name="Picture 4" descr="Picture 4"/>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124"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25" name="Picture Placeholder 7"/>
          <p:cNvSpPr/>
          <p:nvPr>
            <p:ph type="pic" sz="half" idx="21"/>
          </p:nvPr>
        </p:nvSpPr>
        <p:spPr>
          <a:xfrm>
            <a:off x="-2" y="1341982"/>
            <a:ext cx="7345348" cy="4175126"/>
          </a:xfrm>
          <a:prstGeom prst="rect">
            <a:avLst/>
          </a:prstGeom>
        </p:spPr>
        <p:txBody>
          <a:bodyPr lIns="91439" tIns="45719" rIns="91439" bIns="45719">
            <a:noAutofit/>
          </a:bodyPr>
          <a:lstStyle/>
          <a:p>
            <a:pPr/>
          </a:p>
        </p:txBody>
      </p:sp>
      <p:sp>
        <p:nvSpPr>
          <p:cNvPr id="126" name="Body Level One…"/>
          <p:cNvSpPr txBox="1"/>
          <p:nvPr>
            <p:ph type="body" sz="quarter" idx="1" hasCustomPrompt="1"/>
          </p:nvPr>
        </p:nvSpPr>
        <p:spPr>
          <a:xfrm>
            <a:off x="8464794" y="2016819"/>
            <a:ext cx="2782890" cy="1198563"/>
          </a:xfrm>
          <a:prstGeom prst="rect">
            <a:avLst/>
          </a:prstGeom>
        </p:spPr>
        <p:txBody>
          <a:bodyPr anchor="b"/>
          <a:lstStyle>
            <a:lvl1pPr marL="9525" indent="-9525">
              <a:buSzTx/>
              <a:buFontTx/>
              <a:buNone/>
              <a:defRPr>
                <a:latin typeface="Swift Justice"/>
                <a:ea typeface="Swift Justice"/>
                <a:cs typeface="Swift Justice"/>
                <a:sym typeface="Swift Justice"/>
              </a:defRPr>
            </a:lvl1pPr>
            <a:lvl2pPr>
              <a:buFontTx/>
              <a:defRPr>
                <a:latin typeface="Swift Justice"/>
                <a:ea typeface="Swift Justice"/>
                <a:cs typeface="Swift Justice"/>
                <a:sym typeface="Swift Justice"/>
              </a:defRPr>
            </a:lvl2pPr>
            <a:lvl3pPr>
              <a:buFontTx/>
              <a:defRPr>
                <a:latin typeface="Swift Justice"/>
                <a:ea typeface="Swift Justice"/>
                <a:cs typeface="Swift Justice"/>
                <a:sym typeface="Swift Justice"/>
              </a:defRPr>
            </a:lvl3pPr>
            <a:lvl4pPr>
              <a:buFontTx/>
              <a:defRPr>
                <a:latin typeface="Swift Justice"/>
                <a:ea typeface="Swift Justice"/>
                <a:cs typeface="Swift Justice"/>
                <a:sym typeface="Swift Justice"/>
              </a:defRPr>
            </a:lvl4pPr>
            <a:lvl5pPr>
              <a:buFontTx/>
              <a:defRPr>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7" name="Text Placeholder 48"/>
          <p:cNvSpPr/>
          <p:nvPr>
            <p:ph type="body" sz="quarter" idx="22" hasCustomPrompt="1"/>
          </p:nvPr>
        </p:nvSpPr>
        <p:spPr>
          <a:xfrm>
            <a:off x="8464794" y="3464619"/>
            <a:ext cx="2782890" cy="1327151"/>
          </a:xfrm>
          <a:prstGeom prst="rect">
            <a:avLst/>
          </a:prstGeom>
        </p:spPr>
        <p:txBody>
          <a:bodyPr/>
          <a:lstStyle>
            <a:lvl1pPr marL="9525" indent="-9525">
              <a:buSzTx/>
              <a:buFontTx/>
              <a:buNone/>
              <a:defRPr sz="1200">
                <a:latin typeface="BestDefense Light"/>
                <a:ea typeface="BestDefense Light"/>
                <a:cs typeface="BestDefense Light"/>
                <a:sym typeface="BestDefense Light"/>
              </a:defRPr>
            </a:lvl1pPr>
          </a:lstStyle>
          <a:p>
            <a:pPr/>
            <a:r>
              <a:t>Insert Text Here</a:t>
            </a:r>
          </a:p>
        </p:txBody>
      </p:sp>
      <p:sp>
        <p:nvSpPr>
          <p:cNvPr id="128"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9_Custom Layout">
    <p:spTree>
      <p:nvGrpSpPr>
        <p:cNvPr id="1" name=""/>
        <p:cNvGrpSpPr/>
        <p:nvPr/>
      </p:nvGrpSpPr>
      <p:grpSpPr>
        <a:xfrm>
          <a:off x="0" y="0"/>
          <a:ext cx="0" cy="0"/>
          <a:chOff x="0" y="0"/>
          <a:chExt cx="0" cy="0"/>
        </a:xfrm>
      </p:grpSpPr>
      <p:sp>
        <p:nvSpPr>
          <p:cNvPr id="1296" name="Rectangle 16"/>
          <p:cNvSpPr/>
          <p:nvPr/>
        </p:nvSpPr>
        <p:spPr>
          <a:xfrm>
            <a:off x="586854" y="-1"/>
            <a:ext cx="341195" cy="113287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297" name="Picture Placeholder 13"/>
          <p:cNvSpPr/>
          <p:nvPr>
            <p:ph type="pic" idx="21"/>
          </p:nvPr>
        </p:nvSpPr>
        <p:spPr>
          <a:xfrm>
            <a:off x="6329036" y="0"/>
            <a:ext cx="5862964" cy="6858000"/>
          </a:xfrm>
          <a:prstGeom prst="rect">
            <a:avLst/>
          </a:prstGeom>
        </p:spPr>
        <p:txBody>
          <a:bodyPr lIns="91439" tIns="45719" rIns="91439" bIns="45719">
            <a:noAutofit/>
          </a:bodyPr>
          <a:lstStyle/>
          <a:p>
            <a:pPr/>
          </a:p>
        </p:txBody>
      </p:sp>
      <p:sp>
        <p:nvSpPr>
          <p:cNvPr id="1298"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99"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300" name="Text Placeholder 46"/>
          <p:cNvSpPr/>
          <p:nvPr>
            <p:ph type="body" sz="quarter" idx="23" hasCustomPrompt="1"/>
          </p:nvPr>
        </p:nvSpPr>
        <p:spPr>
          <a:xfrm>
            <a:off x="1285663" y="3173226"/>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301" name="Text Placeholder 46"/>
          <p:cNvSpPr/>
          <p:nvPr>
            <p:ph type="body" sz="quarter" idx="24" hasCustomPrompt="1"/>
          </p:nvPr>
        </p:nvSpPr>
        <p:spPr>
          <a:xfrm>
            <a:off x="1285663" y="416401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302" name="Text Placeholder 46"/>
          <p:cNvSpPr/>
          <p:nvPr>
            <p:ph type="body" sz="quarter" idx="25" hasCustomPrompt="1"/>
          </p:nvPr>
        </p:nvSpPr>
        <p:spPr>
          <a:xfrm>
            <a:off x="1285663" y="5154807"/>
            <a:ext cx="2463782"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30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2_Custom Layout">
    <p:spTree>
      <p:nvGrpSpPr>
        <p:cNvPr id="1" name=""/>
        <p:cNvGrpSpPr/>
        <p:nvPr/>
      </p:nvGrpSpPr>
      <p:grpSpPr>
        <a:xfrm>
          <a:off x="0" y="0"/>
          <a:ext cx="0" cy="0"/>
          <a:chOff x="0" y="0"/>
          <a:chExt cx="0" cy="0"/>
        </a:xfrm>
      </p:grpSpPr>
      <p:sp>
        <p:nvSpPr>
          <p:cNvPr id="1310" name="Picture Placeholder 13"/>
          <p:cNvSpPr/>
          <p:nvPr>
            <p:ph type="pic" sz="half" idx="21"/>
          </p:nvPr>
        </p:nvSpPr>
        <p:spPr>
          <a:xfrm>
            <a:off x="1185353" y="1174750"/>
            <a:ext cx="4508501" cy="4508500"/>
          </a:xfrm>
          <a:prstGeom prst="rect">
            <a:avLst/>
          </a:prstGeom>
        </p:spPr>
        <p:txBody>
          <a:bodyPr lIns="91439" tIns="45719" rIns="91439" bIns="45719">
            <a:noAutofit/>
          </a:bodyPr>
          <a:lstStyle/>
          <a:p>
            <a:pPr/>
          </a:p>
        </p:txBody>
      </p:sp>
      <p:sp>
        <p:nvSpPr>
          <p:cNvPr id="1311" name="Body Level One…"/>
          <p:cNvSpPr txBox="1"/>
          <p:nvPr>
            <p:ph type="body" sz="quarter" idx="1" hasCustomPrompt="1"/>
          </p:nvPr>
        </p:nvSpPr>
        <p:spPr>
          <a:xfrm>
            <a:off x="6498144" y="1286067"/>
            <a:ext cx="450850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312" name="Picture Placeholder 16"/>
          <p:cNvSpPr/>
          <p:nvPr>
            <p:ph type="pic" sz="quarter" idx="22"/>
          </p:nvPr>
        </p:nvSpPr>
        <p:spPr>
          <a:xfrm>
            <a:off x="6498144" y="2970608"/>
            <a:ext cx="956905" cy="827088"/>
          </a:xfrm>
          <a:prstGeom prst="rect">
            <a:avLst/>
          </a:prstGeom>
        </p:spPr>
        <p:txBody>
          <a:bodyPr lIns="91439" tIns="45719" rIns="91439" bIns="45719">
            <a:noAutofit/>
          </a:bodyPr>
          <a:lstStyle/>
          <a:p>
            <a:pPr/>
          </a:p>
        </p:txBody>
      </p:sp>
      <p:sp>
        <p:nvSpPr>
          <p:cNvPr id="1313" name="Picture Placeholder 16"/>
          <p:cNvSpPr/>
          <p:nvPr>
            <p:ph type="pic" sz="quarter" idx="23"/>
          </p:nvPr>
        </p:nvSpPr>
        <p:spPr>
          <a:xfrm>
            <a:off x="6498144" y="4406401"/>
            <a:ext cx="956905" cy="827088"/>
          </a:xfrm>
          <a:prstGeom prst="rect">
            <a:avLst/>
          </a:prstGeom>
        </p:spPr>
        <p:txBody>
          <a:bodyPr lIns="91439" tIns="45719" rIns="91439" bIns="45719">
            <a:noAutofit/>
          </a:bodyPr>
          <a:lstStyle/>
          <a:p>
            <a:pPr/>
          </a:p>
        </p:txBody>
      </p:sp>
      <p:sp>
        <p:nvSpPr>
          <p:cNvPr id="1314" name="Text Placeholder 14"/>
          <p:cNvSpPr/>
          <p:nvPr>
            <p:ph type="body" sz="quarter" idx="24" hasCustomPrompt="1"/>
          </p:nvPr>
        </p:nvSpPr>
        <p:spPr>
          <a:xfrm>
            <a:off x="7686451" y="2970608"/>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1315" name="Text Placeholder 14"/>
          <p:cNvSpPr/>
          <p:nvPr>
            <p:ph type="body" sz="quarter" idx="25" hasCustomPrompt="1"/>
          </p:nvPr>
        </p:nvSpPr>
        <p:spPr>
          <a:xfrm>
            <a:off x="7686451" y="3278745"/>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16" name="Text Placeholder 14"/>
          <p:cNvSpPr/>
          <p:nvPr>
            <p:ph type="body" sz="quarter" idx="26" hasCustomPrompt="1"/>
          </p:nvPr>
        </p:nvSpPr>
        <p:spPr>
          <a:xfrm>
            <a:off x="7686451" y="4406401"/>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1317" name="Text Placeholder 14"/>
          <p:cNvSpPr/>
          <p:nvPr>
            <p:ph type="body" sz="quarter" idx="27" hasCustomPrompt="1"/>
          </p:nvPr>
        </p:nvSpPr>
        <p:spPr>
          <a:xfrm>
            <a:off x="7686451" y="4714540"/>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1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3_Custom Layout">
    <p:spTree>
      <p:nvGrpSpPr>
        <p:cNvPr id="1" name=""/>
        <p:cNvGrpSpPr/>
        <p:nvPr/>
      </p:nvGrpSpPr>
      <p:grpSpPr>
        <a:xfrm>
          <a:off x="0" y="0"/>
          <a:ext cx="0" cy="0"/>
          <a:chOff x="0" y="0"/>
          <a:chExt cx="0" cy="0"/>
        </a:xfrm>
      </p:grpSpPr>
      <p:sp>
        <p:nvSpPr>
          <p:cNvPr id="1325" name="Picture Placeholder 13"/>
          <p:cNvSpPr/>
          <p:nvPr>
            <p:ph type="pic" idx="21"/>
          </p:nvPr>
        </p:nvSpPr>
        <p:spPr>
          <a:xfrm>
            <a:off x="0" y="0"/>
            <a:ext cx="5693853" cy="6858000"/>
          </a:xfrm>
          <a:prstGeom prst="rect">
            <a:avLst/>
          </a:prstGeom>
        </p:spPr>
        <p:txBody>
          <a:bodyPr lIns="91439" tIns="45719" rIns="91439" bIns="45719">
            <a:noAutofit/>
          </a:bodyPr>
          <a:lstStyle/>
          <a:p>
            <a:pPr/>
          </a:p>
        </p:txBody>
      </p:sp>
      <p:sp>
        <p:nvSpPr>
          <p:cNvPr id="1326" name="Body Level One…"/>
          <p:cNvSpPr txBox="1"/>
          <p:nvPr>
            <p:ph type="body" sz="quarter" idx="1" hasCustomPrompt="1"/>
          </p:nvPr>
        </p:nvSpPr>
        <p:spPr>
          <a:xfrm>
            <a:off x="6498144" y="1286067"/>
            <a:ext cx="450850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327" name="Picture Placeholder 16"/>
          <p:cNvSpPr/>
          <p:nvPr>
            <p:ph type="pic" sz="quarter" idx="22"/>
          </p:nvPr>
        </p:nvSpPr>
        <p:spPr>
          <a:xfrm>
            <a:off x="6498144" y="2970608"/>
            <a:ext cx="956905" cy="827088"/>
          </a:xfrm>
          <a:prstGeom prst="rect">
            <a:avLst/>
          </a:prstGeom>
        </p:spPr>
        <p:txBody>
          <a:bodyPr lIns="91439" tIns="45719" rIns="91439" bIns="45719">
            <a:noAutofit/>
          </a:bodyPr>
          <a:lstStyle/>
          <a:p>
            <a:pPr/>
          </a:p>
        </p:txBody>
      </p:sp>
      <p:sp>
        <p:nvSpPr>
          <p:cNvPr id="1328" name="Picture Placeholder 16"/>
          <p:cNvSpPr/>
          <p:nvPr>
            <p:ph type="pic" sz="quarter" idx="23"/>
          </p:nvPr>
        </p:nvSpPr>
        <p:spPr>
          <a:xfrm>
            <a:off x="6498144" y="4406401"/>
            <a:ext cx="956905" cy="827088"/>
          </a:xfrm>
          <a:prstGeom prst="rect">
            <a:avLst/>
          </a:prstGeom>
        </p:spPr>
        <p:txBody>
          <a:bodyPr lIns="91439" tIns="45719" rIns="91439" bIns="45719">
            <a:noAutofit/>
          </a:bodyPr>
          <a:lstStyle/>
          <a:p>
            <a:pPr/>
          </a:p>
        </p:txBody>
      </p:sp>
      <p:sp>
        <p:nvSpPr>
          <p:cNvPr id="1329" name="Text Placeholder 14"/>
          <p:cNvSpPr/>
          <p:nvPr>
            <p:ph type="body" sz="quarter" idx="24" hasCustomPrompt="1"/>
          </p:nvPr>
        </p:nvSpPr>
        <p:spPr>
          <a:xfrm>
            <a:off x="7686451" y="2970608"/>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1330" name="Text Placeholder 14"/>
          <p:cNvSpPr/>
          <p:nvPr>
            <p:ph type="body" sz="quarter" idx="25" hasCustomPrompt="1"/>
          </p:nvPr>
        </p:nvSpPr>
        <p:spPr>
          <a:xfrm>
            <a:off x="7686451" y="3278745"/>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31" name="Text Placeholder 14"/>
          <p:cNvSpPr/>
          <p:nvPr>
            <p:ph type="body" sz="quarter" idx="26" hasCustomPrompt="1"/>
          </p:nvPr>
        </p:nvSpPr>
        <p:spPr>
          <a:xfrm>
            <a:off x="7686451" y="4406401"/>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1332" name="Text Placeholder 14"/>
          <p:cNvSpPr/>
          <p:nvPr>
            <p:ph type="body" sz="quarter" idx="27" hasCustomPrompt="1"/>
          </p:nvPr>
        </p:nvSpPr>
        <p:spPr>
          <a:xfrm>
            <a:off x="7686451" y="4714540"/>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3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_Custom Layout">
    <p:spTree>
      <p:nvGrpSpPr>
        <p:cNvPr id="1" name=""/>
        <p:cNvGrpSpPr/>
        <p:nvPr/>
      </p:nvGrpSpPr>
      <p:grpSpPr>
        <a:xfrm>
          <a:off x="0" y="0"/>
          <a:ext cx="0" cy="0"/>
          <a:chOff x="0" y="0"/>
          <a:chExt cx="0" cy="0"/>
        </a:xfrm>
      </p:grpSpPr>
      <p:sp>
        <p:nvSpPr>
          <p:cNvPr id="1340" name="Body Level One…"/>
          <p:cNvSpPr txBox="1"/>
          <p:nvPr>
            <p:ph type="body" sz="quarter" idx="1" hasCustomPrompt="1"/>
          </p:nvPr>
        </p:nvSpPr>
        <p:spPr>
          <a:xfrm>
            <a:off x="1888818" y="4976457"/>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vl2pPr marL="9525" indent="447675" algn="ctr">
              <a:buSzTx/>
              <a:buFontTx/>
              <a:buNone/>
              <a:defRPr sz="1200">
                <a:solidFill>
                  <a:srgbClr val="363636"/>
                </a:solidFill>
                <a:latin typeface="BestDefense Light"/>
                <a:ea typeface="BestDefense Light"/>
                <a:cs typeface="BestDefense Light"/>
                <a:sym typeface="BestDefense Light"/>
              </a:defRPr>
            </a:lvl2pPr>
            <a:lvl3pPr marL="9525" indent="904875" algn="ctr">
              <a:buSzTx/>
              <a:buFontTx/>
              <a:buNone/>
              <a:defRPr sz="1200">
                <a:solidFill>
                  <a:srgbClr val="363636"/>
                </a:solidFill>
                <a:latin typeface="BestDefense Light"/>
                <a:ea typeface="BestDefense Light"/>
                <a:cs typeface="BestDefense Light"/>
                <a:sym typeface="BestDefense Light"/>
              </a:defRPr>
            </a:lvl3pPr>
            <a:lvl4pPr marL="9525" indent="1362075" algn="ctr">
              <a:buSzTx/>
              <a:buFontTx/>
              <a:buNone/>
              <a:defRPr sz="1200">
                <a:solidFill>
                  <a:srgbClr val="363636"/>
                </a:solidFill>
                <a:latin typeface="BestDefense Light"/>
                <a:ea typeface="BestDefense Light"/>
                <a:cs typeface="BestDefense Light"/>
                <a:sym typeface="BestDefense Light"/>
              </a:defRPr>
            </a:lvl4pPr>
            <a:lvl5pPr marL="9525" indent="1819275" algn="ctr">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sp>
        <p:nvSpPr>
          <p:cNvPr id="1341" name="Text Placeholder 21"/>
          <p:cNvSpPr/>
          <p:nvPr>
            <p:ph type="body" sz="quarter" idx="21" hasCustomPrompt="1"/>
          </p:nvPr>
        </p:nvSpPr>
        <p:spPr>
          <a:xfrm>
            <a:off x="3832866" y="431079"/>
            <a:ext cx="4516439" cy="478631"/>
          </a:xfrm>
          <a:prstGeom prst="rect">
            <a:avLst/>
          </a:prstGeom>
        </p:spPr>
        <p:txBody>
          <a:bodyPr lIns="45719" tIns="45719" rIns="45719" bIns="45719" anchor="b"/>
          <a:lstStyle>
            <a:lvl1pPr marL="9048" indent="-9048" algn="ctr" defTabSz="868680">
              <a:spcBef>
                <a:spcPts val="900"/>
              </a:spcBef>
              <a:buSzTx/>
              <a:buFontTx/>
              <a:buNone/>
              <a:defRPr sz="2660">
                <a:solidFill>
                  <a:srgbClr val="000000"/>
                </a:solidFill>
                <a:latin typeface="Swift Justice"/>
                <a:ea typeface="Swift Justice"/>
                <a:cs typeface="Swift Justice"/>
                <a:sym typeface="Swift Justice"/>
              </a:defRPr>
            </a:lvl1pPr>
          </a:lstStyle>
          <a:p>
            <a:pPr/>
            <a:r>
              <a:t>Insert Title Here</a:t>
            </a:r>
          </a:p>
        </p:txBody>
      </p:sp>
      <p:grpSp>
        <p:nvGrpSpPr>
          <p:cNvPr id="1346" name="Group 5"/>
          <p:cNvGrpSpPr/>
          <p:nvPr/>
        </p:nvGrpSpPr>
        <p:grpSpPr>
          <a:xfrm>
            <a:off x="-5647" y="4374026"/>
            <a:ext cx="12197647" cy="72002"/>
            <a:chOff x="0" y="0"/>
            <a:chExt cx="12197647" cy="72001"/>
          </a:xfrm>
        </p:grpSpPr>
        <p:sp>
          <p:nvSpPr>
            <p:cNvPr id="1342" name="Rectangle 8"/>
            <p:cNvSpPr/>
            <p:nvPr/>
          </p:nvSpPr>
          <p:spPr>
            <a:xfrm>
              <a:off x="10749867" y="0"/>
              <a:ext cx="1447781" cy="72002"/>
            </a:xfrm>
            <a:prstGeom prst="rect">
              <a:avLst/>
            </a:prstGeom>
            <a:solidFill>
              <a:srgbClr val="264C92"/>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43" name="Rectangle 9"/>
            <p:cNvSpPr/>
            <p:nvPr/>
          </p:nvSpPr>
          <p:spPr>
            <a:xfrm>
              <a:off x="-1" y="0"/>
              <a:ext cx="1447781" cy="72002"/>
            </a:xfrm>
            <a:prstGeom prst="rect">
              <a:avLst/>
            </a:prstGeom>
            <a:solidFill>
              <a:srgbClr val="264C92"/>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44" name="Rectangle 10"/>
            <p:cNvSpPr/>
            <p:nvPr/>
          </p:nvSpPr>
          <p:spPr>
            <a:xfrm>
              <a:off x="3988803" y="-1"/>
              <a:ext cx="839508" cy="72002"/>
            </a:xfrm>
            <a:prstGeom prst="rect">
              <a:avLst/>
            </a:prstGeom>
            <a:solidFill>
              <a:srgbClr val="264C92"/>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45" name="Rectangle 11"/>
            <p:cNvSpPr/>
            <p:nvPr/>
          </p:nvSpPr>
          <p:spPr>
            <a:xfrm>
              <a:off x="7369334" y="-1"/>
              <a:ext cx="839508" cy="72002"/>
            </a:xfrm>
            <a:prstGeom prst="rect">
              <a:avLst/>
            </a:prstGeom>
            <a:solidFill>
              <a:srgbClr val="264C92"/>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grpSp>
      <p:sp>
        <p:nvSpPr>
          <p:cNvPr id="1347" name="Picture Placeholder 24"/>
          <p:cNvSpPr/>
          <p:nvPr>
            <p:ph type="pic" sz="quarter" idx="22"/>
          </p:nvPr>
        </p:nvSpPr>
        <p:spPr>
          <a:xfrm>
            <a:off x="2139856" y="3908530"/>
            <a:ext cx="996368" cy="996365"/>
          </a:xfrm>
          <a:prstGeom prst="rect">
            <a:avLst/>
          </a:prstGeom>
        </p:spPr>
        <p:txBody>
          <a:bodyPr lIns="91439" tIns="45719" rIns="91439" bIns="45719">
            <a:noAutofit/>
          </a:bodyPr>
          <a:lstStyle/>
          <a:p>
            <a:pPr/>
          </a:p>
        </p:txBody>
      </p:sp>
      <p:sp>
        <p:nvSpPr>
          <p:cNvPr id="1348" name="Text Placeholder 28"/>
          <p:cNvSpPr/>
          <p:nvPr>
            <p:ph type="body" sz="quarter" idx="23" hasCustomPrompt="1"/>
          </p:nvPr>
        </p:nvSpPr>
        <p:spPr>
          <a:xfrm>
            <a:off x="2139856" y="3289887"/>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49" name="Text Placeholder 28"/>
          <p:cNvSpPr/>
          <p:nvPr>
            <p:ph type="body" sz="quarter" idx="24" hasCustomPrompt="1"/>
          </p:nvPr>
        </p:nvSpPr>
        <p:spPr>
          <a:xfrm>
            <a:off x="5343954"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50" name="Picture Placeholder 24"/>
          <p:cNvSpPr/>
          <p:nvPr>
            <p:ph type="pic" sz="quarter" idx="25"/>
          </p:nvPr>
        </p:nvSpPr>
        <p:spPr>
          <a:xfrm>
            <a:off x="5594992" y="3902954"/>
            <a:ext cx="996368" cy="996365"/>
          </a:xfrm>
          <a:prstGeom prst="rect">
            <a:avLst/>
          </a:prstGeom>
        </p:spPr>
        <p:txBody>
          <a:bodyPr lIns="91439" tIns="45719" rIns="91439" bIns="45719">
            <a:noAutofit/>
          </a:bodyPr>
          <a:lstStyle/>
          <a:p>
            <a:pPr/>
          </a:p>
        </p:txBody>
      </p:sp>
      <p:sp>
        <p:nvSpPr>
          <p:cNvPr id="1351" name="Text Placeholder 28"/>
          <p:cNvSpPr/>
          <p:nvPr>
            <p:ph type="body" sz="quarter" idx="26" hasCustomPrompt="1"/>
          </p:nvPr>
        </p:nvSpPr>
        <p:spPr>
          <a:xfrm>
            <a:off x="5594992"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52" name="Text Placeholder 28"/>
          <p:cNvSpPr/>
          <p:nvPr>
            <p:ph type="body" sz="quarter" idx="27" hasCustomPrompt="1"/>
          </p:nvPr>
        </p:nvSpPr>
        <p:spPr>
          <a:xfrm>
            <a:off x="8726575"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53" name="Picture Placeholder 24"/>
          <p:cNvSpPr/>
          <p:nvPr>
            <p:ph type="pic" sz="quarter" idx="28"/>
          </p:nvPr>
        </p:nvSpPr>
        <p:spPr>
          <a:xfrm>
            <a:off x="8977614" y="3902954"/>
            <a:ext cx="996367" cy="996365"/>
          </a:xfrm>
          <a:prstGeom prst="rect">
            <a:avLst/>
          </a:prstGeom>
        </p:spPr>
        <p:txBody>
          <a:bodyPr lIns="91439" tIns="45719" rIns="91439" bIns="45719">
            <a:noAutofit/>
          </a:bodyPr>
          <a:lstStyle/>
          <a:p>
            <a:pPr/>
          </a:p>
        </p:txBody>
      </p:sp>
      <p:sp>
        <p:nvSpPr>
          <p:cNvPr id="1354" name="Text Placeholder 28"/>
          <p:cNvSpPr/>
          <p:nvPr>
            <p:ph type="body" sz="quarter" idx="29" hasCustomPrompt="1"/>
          </p:nvPr>
        </p:nvSpPr>
        <p:spPr>
          <a:xfrm>
            <a:off x="8977614"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55" name="Text Placeholder 5"/>
          <p:cNvSpPr/>
          <p:nvPr>
            <p:ph type="body" sz="quarter" idx="30"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35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_Custom Layout">
    <p:spTree>
      <p:nvGrpSpPr>
        <p:cNvPr id="1" name=""/>
        <p:cNvGrpSpPr/>
        <p:nvPr/>
      </p:nvGrpSpPr>
      <p:grpSpPr>
        <a:xfrm>
          <a:off x="0" y="0"/>
          <a:ext cx="0" cy="0"/>
          <a:chOff x="0" y="0"/>
          <a:chExt cx="0" cy="0"/>
        </a:xfrm>
      </p:grpSpPr>
      <p:sp>
        <p:nvSpPr>
          <p:cNvPr id="1363" name="Body Level One…"/>
          <p:cNvSpPr txBox="1"/>
          <p:nvPr>
            <p:ph type="body" sz="quarter" idx="1" hasCustomPrompt="1"/>
          </p:nvPr>
        </p:nvSpPr>
        <p:spPr>
          <a:xfrm>
            <a:off x="1888818" y="4976457"/>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vl2pPr marL="9525" indent="447675" algn="ctr">
              <a:buSzTx/>
              <a:buFontTx/>
              <a:buNone/>
              <a:defRPr sz="1200">
                <a:solidFill>
                  <a:srgbClr val="363636"/>
                </a:solidFill>
                <a:latin typeface="BestDefense Light"/>
                <a:ea typeface="BestDefense Light"/>
                <a:cs typeface="BestDefense Light"/>
                <a:sym typeface="BestDefense Light"/>
              </a:defRPr>
            </a:lvl2pPr>
            <a:lvl3pPr marL="9525" indent="904875" algn="ctr">
              <a:buSzTx/>
              <a:buFontTx/>
              <a:buNone/>
              <a:defRPr sz="1200">
                <a:solidFill>
                  <a:srgbClr val="363636"/>
                </a:solidFill>
                <a:latin typeface="BestDefense Light"/>
                <a:ea typeface="BestDefense Light"/>
                <a:cs typeface="BestDefense Light"/>
                <a:sym typeface="BestDefense Light"/>
              </a:defRPr>
            </a:lvl3pPr>
            <a:lvl4pPr marL="9525" indent="1362075" algn="ctr">
              <a:buSzTx/>
              <a:buFontTx/>
              <a:buNone/>
              <a:defRPr sz="1200">
                <a:solidFill>
                  <a:srgbClr val="363636"/>
                </a:solidFill>
                <a:latin typeface="BestDefense Light"/>
                <a:ea typeface="BestDefense Light"/>
                <a:cs typeface="BestDefense Light"/>
                <a:sym typeface="BestDefense Light"/>
              </a:defRPr>
            </a:lvl4pPr>
            <a:lvl5pPr marL="9525" indent="1819275" algn="ctr">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grpSp>
        <p:nvGrpSpPr>
          <p:cNvPr id="1368" name="Group 5"/>
          <p:cNvGrpSpPr/>
          <p:nvPr/>
        </p:nvGrpSpPr>
        <p:grpSpPr>
          <a:xfrm>
            <a:off x="-5647" y="4374026"/>
            <a:ext cx="12197647" cy="72002"/>
            <a:chOff x="0" y="0"/>
            <a:chExt cx="12197647" cy="72001"/>
          </a:xfrm>
        </p:grpSpPr>
        <p:sp>
          <p:nvSpPr>
            <p:cNvPr id="1364" name="Rectangle 8"/>
            <p:cNvSpPr/>
            <p:nvPr/>
          </p:nvSpPr>
          <p:spPr>
            <a:xfrm>
              <a:off x="10749867" y="0"/>
              <a:ext cx="1447781" cy="72002"/>
            </a:xfrm>
            <a:prstGeom prst="rect">
              <a:avLst/>
            </a:prstGeom>
            <a:solidFill>
              <a:srgbClr val="472D59"/>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65" name="Rectangle 9"/>
            <p:cNvSpPr/>
            <p:nvPr/>
          </p:nvSpPr>
          <p:spPr>
            <a:xfrm>
              <a:off x="-1" y="0"/>
              <a:ext cx="1447781" cy="72002"/>
            </a:xfrm>
            <a:prstGeom prst="rect">
              <a:avLst/>
            </a:prstGeom>
            <a:solidFill>
              <a:srgbClr val="472D59"/>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66" name="Rectangle 10"/>
            <p:cNvSpPr/>
            <p:nvPr/>
          </p:nvSpPr>
          <p:spPr>
            <a:xfrm>
              <a:off x="3988803" y="-1"/>
              <a:ext cx="839508" cy="72002"/>
            </a:xfrm>
            <a:prstGeom prst="rect">
              <a:avLst/>
            </a:prstGeom>
            <a:solidFill>
              <a:srgbClr val="472D59"/>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67" name="Rectangle 11"/>
            <p:cNvSpPr/>
            <p:nvPr/>
          </p:nvSpPr>
          <p:spPr>
            <a:xfrm>
              <a:off x="7369334" y="-1"/>
              <a:ext cx="839508" cy="72002"/>
            </a:xfrm>
            <a:prstGeom prst="rect">
              <a:avLst/>
            </a:prstGeom>
            <a:solidFill>
              <a:srgbClr val="472D59"/>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grpSp>
      <p:sp>
        <p:nvSpPr>
          <p:cNvPr id="1369" name="Picture Placeholder 24"/>
          <p:cNvSpPr/>
          <p:nvPr>
            <p:ph type="pic" sz="quarter" idx="21"/>
          </p:nvPr>
        </p:nvSpPr>
        <p:spPr>
          <a:xfrm>
            <a:off x="2139856" y="3908530"/>
            <a:ext cx="996368" cy="996365"/>
          </a:xfrm>
          <a:prstGeom prst="rect">
            <a:avLst/>
          </a:prstGeom>
        </p:spPr>
        <p:txBody>
          <a:bodyPr lIns="91439" tIns="45719" rIns="91439" bIns="45719">
            <a:noAutofit/>
          </a:bodyPr>
          <a:lstStyle/>
          <a:p>
            <a:pPr/>
          </a:p>
        </p:txBody>
      </p:sp>
      <p:sp>
        <p:nvSpPr>
          <p:cNvPr id="1370" name="Text Placeholder 28"/>
          <p:cNvSpPr/>
          <p:nvPr>
            <p:ph type="body" sz="quarter" idx="22" hasCustomPrompt="1"/>
          </p:nvPr>
        </p:nvSpPr>
        <p:spPr>
          <a:xfrm>
            <a:off x="2139856" y="3289887"/>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71" name="Text Placeholder 28"/>
          <p:cNvSpPr/>
          <p:nvPr>
            <p:ph type="body" sz="quarter" idx="23" hasCustomPrompt="1"/>
          </p:nvPr>
        </p:nvSpPr>
        <p:spPr>
          <a:xfrm>
            <a:off x="5343954"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72" name="Picture Placeholder 24"/>
          <p:cNvSpPr/>
          <p:nvPr>
            <p:ph type="pic" sz="quarter" idx="24"/>
          </p:nvPr>
        </p:nvSpPr>
        <p:spPr>
          <a:xfrm>
            <a:off x="5594992" y="3902954"/>
            <a:ext cx="996368" cy="996365"/>
          </a:xfrm>
          <a:prstGeom prst="rect">
            <a:avLst/>
          </a:prstGeom>
        </p:spPr>
        <p:txBody>
          <a:bodyPr lIns="91439" tIns="45719" rIns="91439" bIns="45719">
            <a:noAutofit/>
          </a:bodyPr>
          <a:lstStyle/>
          <a:p>
            <a:pPr/>
          </a:p>
        </p:txBody>
      </p:sp>
      <p:sp>
        <p:nvSpPr>
          <p:cNvPr id="1373" name="Text Placeholder 28"/>
          <p:cNvSpPr/>
          <p:nvPr>
            <p:ph type="body" sz="quarter" idx="25" hasCustomPrompt="1"/>
          </p:nvPr>
        </p:nvSpPr>
        <p:spPr>
          <a:xfrm>
            <a:off x="5594992"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74" name="Text Placeholder 28"/>
          <p:cNvSpPr/>
          <p:nvPr>
            <p:ph type="body" sz="quarter" idx="26" hasCustomPrompt="1"/>
          </p:nvPr>
        </p:nvSpPr>
        <p:spPr>
          <a:xfrm>
            <a:off x="8726575"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75" name="Picture Placeholder 24"/>
          <p:cNvSpPr/>
          <p:nvPr>
            <p:ph type="pic" sz="quarter" idx="27"/>
          </p:nvPr>
        </p:nvSpPr>
        <p:spPr>
          <a:xfrm>
            <a:off x="8977614" y="3902954"/>
            <a:ext cx="996367" cy="996365"/>
          </a:xfrm>
          <a:prstGeom prst="rect">
            <a:avLst/>
          </a:prstGeom>
        </p:spPr>
        <p:txBody>
          <a:bodyPr lIns="91439" tIns="45719" rIns="91439" bIns="45719">
            <a:noAutofit/>
          </a:bodyPr>
          <a:lstStyle/>
          <a:p>
            <a:pPr/>
          </a:p>
        </p:txBody>
      </p:sp>
      <p:sp>
        <p:nvSpPr>
          <p:cNvPr id="1376" name="Text Placeholder 28"/>
          <p:cNvSpPr/>
          <p:nvPr>
            <p:ph type="body" sz="quarter" idx="28" hasCustomPrompt="1"/>
          </p:nvPr>
        </p:nvSpPr>
        <p:spPr>
          <a:xfrm>
            <a:off x="8977614"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77" name="Text Placeholder 21"/>
          <p:cNvSpPr/>
          <p:nvPr>
            <p:ph type="body" sz="quarter" idx="29" hasCustomPrompt="1"/>
          </p:nvPr>
        </p:nvSpPr>
        <p:spPr>
          <a:xfrm>
            <a:off x="3832866" y="431079"/>
            <a:ext cx="4516439" cy="478631"/>
          </a:xfrm>
          <a:prstGeom prst="rect">
            <a:avLst/>
          </a:prstGeom>
        </p:spPr>
        <p:txBody>
          <a:bodyPr lIns="45719" tIns="45719" rIns="45719" bIns="45719" anchor="b"/>
          <a:lstStyle>
            <a:lvl1pPr marL="9048" indent="-9048" algn="ctr" defTabSz="868680">
              <a:spcBef>
                <a:spcPts val="900"/>
              </a:spcBef>
              <a:buSzTx/>
              <a:buFontTx/>
              <a:buNone/>
              <a:defRPr sz="2660">
                <a:solidFill>
                  <a:srgbClr val="000000"/>
                </a:solidFill>
                <a:latin typeface="Swift Justice"/>
                <a:ea typeface="Swift Justice"/>
                <a:cs typeface="Swift Justice"/>
                <a:sym typeface="Swift Justice"/>
              </a:defRPr>
            </a:lvl1pPr>
          </a:lstStyle>
          <a:p>
            <a:pPr/>
            <a:r>
              <a:t>Insert Title Here</a:t>
            </a:r>
          </a:p>
        </p:txBody>
      </p:sp>
      <p:sp>
        <p:nvSpPr>
          <p:cNvPr id="1378" name="Text Placeholder 5"/>
          <p:cNvSpPr/>
          <p:nvPr>
            <p:ph type="body" sz="quarter" idx="30"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37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6_Custom Layout">
    <p:spTree>
      <p:nvGrpSpPr>
        <p:cNvPr id="1" name=""/>
        <p:cNvGrpSpPr/>
        <p:nvPr/>
      </p:nvGrpSpPr>
      <p:grpSpPr>
        <a:xfrm>
          <a:off x="0" y="0"/>
          <a:ext cx="0" cy="0"/>
          <a:chOff x="0" y="0"/>
          <a:chExt cx="0" cy="0"/>
        </a:xfrm>
      </p:grpSpPr>
      <p:sp>
        <p:nvSpPr>
          <p:cNvPr id="1386" name="Body Level One…"/>
          <p:cNvSpPr txBox="1"/>
          <p:nvPr>
            <p:ph type="body" sz="quarter" idx="1" hasCustomPrompt="1"/>
          </p:nvPr>
        </p:nvSpPr>
        <p:spPr>
          <a:xfrm>
            <a:off x="1888818" y="4976457"/>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vl2pPr marL="9525" indent="447675" algn="ctr">
              <a:buSzTx/>
              <a:buFontTx/>
              <a:buNone/>
              <a:defRPr sz="1200">
                <a:solidFill>
                  <a:srgbClr val="363636"/>
                </a:solidFill>
                <a:latin typeface="BestDefense Light"/>
                <a:ea typeface="BestDefense Light"/>
                <a:cs typeface="BestDefense Light"/>
                <a:sym typeface="BestDefense Light"/>
              </a:defRPr>
            </a:lvl2pPr>
            <a:lvl3pPr marL="9525" indent="904875" algn="ctr">
              <a:buSzTx/>
              <a:buFontTx/>
              <a:buNone/>
              <a:defRPr sz="1200">
                <a:solidFill>
                  <a:srgbClr val="363636"/>
                </a:solidFill>
                <a:latin typeface="BestDefense Light"/>
                <a:ea typeface="BestDefense Light"/>
                <a:cs typeface="BestDefense Light"/>
                <a:sym typeface="BestDefense Light"/>
              </a:defRPr>
            </a:lvl3pPr>
            <a:lvl4pPr marL="9525" indent="1362075" algn="ctr">
              <a:buSzTx/>
              <a:buFontTx/>
              <a:buNone/>
              <a:defRPr sz="1200">
                <a:solidFill>
                  <a:srgbClr val="363636"/>
                </a:solidFill>
                <a:latin typeface="BestDefense Light"/>
                <a:ea typeface="BestDefense Light"/>
                <a:cs typeface="BestDefense Light"/>
                <a:sym typeface="BestDefense Light"/>
              </a:defRPr>
            </a:lvl4pPr>
            <a:lvl5pPr marL="9525" indent="1819275" algn="ctr">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grpSp>
        <p:nvGrpSpPr>
          <p:cNvPr id="1391" name="Group 5"/>
          <p:cNvGrpSpPr/>
          <p:nvPr/>
        </p:nvGrpSpPr>
        <p:grpSpPr>
          <a:xfrm>
            <a:off x="-5647" y="4374026"/>
            <a:ext cx="12197647" cy="72002"/>
            <a:chOff x="0" y="0"/>
            <a:chExt cx="12197647" cy="72001"/>
          </a:xfrm>
        </p:grpSpPr>
        <p:sp>
          <p:nvSpPr>
            <p:cNvPr id="1387" name="Rectangle 8"/>
            <p:cNvSpPr/>
            <p:nvPr/>
          </p:nvSpPr>
          <p:spPr>
            <a:xfrm>
              <a:off x="10749867" y="0"/>
              <a:ext cx="1447781" cy="72002"/>
            </a:xfrm>
            <a:prstGeom prst="rect">
              <a:avLst/>
            </a:prstGeom>
            <a:solidFill>
              <a:srgbClr val="C10230"/>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88" name="Rectangle 9"/>
            <p:cNvSpPr/>
            <p:nvPr/>
          </p:nvSpPr>
          <p:spPr>
            <a:xfrm>
              <a:off x="-1" y="0"/>
              <a:ext cx="1447781" cy="72002"/>
            </a:xfrm>
            <a:prstGeom prst="rect">
              <a:avLst/>
            </a:prstGeom>
            <a:solidFill>
              <a:srgbClr val="C10230"/>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89" name="Rectangle 10"/>
            <p:cNvSpPr/>
            <p:nvPr/>
          </p:nvSpPr>
          <p:spPr>
            <a:xfrm>
              <a:off x="3988803" y="-1"/>
              <a:ext cx="839508" cy="72002"/>
            </a:xfrm>
            <a:prstGeom prst="rect">
              <a:avLst/>
            </a:prstGeom>
            <a:solidFill>
              <a:srgbClr val="C10230"/>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90" name="Rectangle 11"/>
            <p:cNvSpPr/>
            <p:nvPr/>
          </p:nvSpPr>
          <p:spPr>
            <a:xfrm>
              <a:off x="7369334" y="-1"/>
              <a:ext cx="839508" cy="72002"/>
            </a:xfrm>
            <a:prstGeom prst="rect">
              <a:avLst/>
            </a:prstGeom>
            <a:solidFill>
              <a:srgbClr val="C10230"/>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grpSp>
      <p:sp>
        <p:nvSpPr>
          <p:cNvPr id="1392" name="Picture Placeholder 24"/>
          <p:cNvSpPr/>
          <p:nvPr>
            <p:ph type="pic" sz="quarter" idx="21"/>
          </p:nvPr>
        </p:nvSpPr>
        <p:spPr>
          <a:xfrm>
            <a:off x="2139856" y="3908530"/>
            <a:ext cx="996368" cy="996365"/>
          </a:xfrm>
          <a:prstGeom prst="rect">
            <a:avLst/>
          </a:prstGeom>
        </p:spPr>
        <p:txBody>
          <a:bodyPr lIns="91439" tIns="45719" rIns="91439" bIns="45719">
            <a:noAutofit/>
          </a:bodyPr>
          <a:lstStyle/>
          <a:p>
            <a:pPr/>
          </a:p>
        </p:txBody>
      </p:sp>
      <p:sp>
        <p:nvSpPr>
          <p:cNvPr id="1393" name="Text Placeholder 28"/>
          <p:cNvSpPr/>
          <p:nvPr>
            <p:ph type="body" sz="quarter" idx="22" hasCustomPrompt="1"/>
          </p:nvPr>
        </p:nvSpPr>
        <p:spPr>
          <a:xfrm>
            <a:off x="2139856" y="3289887"/>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94" name="Text Placeholder 28"/>
          <p:cNvSpPr/>
          <p:nvPr>
            <p:ph type="body" sz="quarter" idx="23" hasCustomPrompt="1"/>
          </p:nvPr>
        </p:nvSpPr>
        <p:spPr>
          <a:xfrm>
            <a:off x="5343954"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95" name="Picture Placeholder 24"/>
          <p:cNvSpPr/>
          <p:nvPr>
            <p:ph type="pic" sz="quarter" idx="24"/>
          </p:nvPr>
        </p:nvSpPr>
        <p:spPr>
          <a:xfrm>
            <a:off x="5594992" y="3902954"/>
            <a:ext cx="996368" cy="996365"/>
          </a:xfrm>
          <a:prstGeom prst="rect">
            <a:avLst/>
          </a:prstGeom>
        </p:spPr>
        <p:txBody>
          <a:bodyPr lIns="91439" tIns="45719" rIns="91439" bIns="45719">
            <a:noAutofit/>
          </a:bodyPr>
          <a:lstStyle/>
          <a:p>
            <a:pPr/>
          </a:p>
        </p:txBody>
      </p:sp>
      <p:sp>
        <p:nvSpPr>
          <p:cNvPr id="1396" name="Text Placeholder 28"/>
          <p:cNvSpPr/>
          <p:nvPr>
            <p:ph type="body" sz="quarter" idx="25" hasCustomPrompt="1"/>
          </p:nvPr>
        </p:nvSpPr>
        <p:spPr>
          <a:xfrm>
            <a:off x="5594992"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97" name="Text Placeholder 28"/>
          <p:cNvSpPr/>
          <p:nvPr>
            <p:ph type="body" sz="quarter" idx="26" hasCustomPrompt="1"/>
          </p:nvPr>
        </p:nvSpPr>
        <p:spPr>
          <a:xfrm>
            <a:off x="8726575"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98" name="Picture Placeholder 24"/>
          <p:cNvSpPr/>
          <p:nvPr>
            <p:ph type="pic" sz="quarter" idx="27"/>
          </p:nvPr>
        </p:nvSpPr>
        <p:spPr>
          <a:xfrm>
            <a:off x="8977614" y="3902954"/>
            <a:ext cx="996367" cy="996365"/>
          </a:xfrm>
          <a:prstGeom prst="rect">
            <a:avLst/>
          </a:prstGeom>
        </p:spPr>
        <p:txBody>
          <a:bodyPr lIns="91439" tIns="45719" rIns="91439" bIns="45719">
            <a:noAutofit/>
          </a:bodyPr>
          <a:lstStyle/>
          <a:p>
            <a:pPr/>
          </a:p>
        </p:txBody>
      </p:sp>
      <p:sp>
        <p:nvSpPr>
          <p:cNvPr id="1399" name="Text Placeholder 28"/>
          <p:cNvSpPr/>
          <p:nvPr>
            <p:ph type="body" sz="quarter" idx="28" hasCustomPrompt="1"/>
          </p:nvPr>
        </p:nvSpPr>
        <p:spPr>
          <a:xfrm>
            <a:off x="8977614"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00" name="Text Placeholder 21"/>
          <p:cNvSpPr/>
          <p:nvPr>
            <p:ph type="body" sz="quarter" idx="29" hasCustomPrompt="1"/>
          </p:nvPr>
        </p:nvSpPr>
        <p:spPr>
          <a:xfrm>
            <a:off x="3832866" y="431079"/>
            <a:ext cx="4516439" cy="478631"/>
          </a:xfrm>
          <a:prstGeom prst="rect">
            <a:avLst/>
          </a:prstGeom>
        </p:spPr>
        <p:txBody>
          <a:bodyPr lIns="45719" tIns="45719" rIns="45719" bIns="45719" anchor="b"/>
          <a:lstStyle>
            <a:lvl1pPr marL="9048" indent="-9048" algn="ctr" defTabSz="868680">
              <a:spcBef>
                <a:spcPts val="900"/>
              </a:spcBef>
              <a:buSzTx/>
              <a:buFontTx/>
              <a:buNone/>
              <a:defRPr sz="2660">
                <a:solidFill>
                  <a:srgbClr val="000000"/>
                </a:solidFill>
                <a:latin typeface="Swift Justice"/>
                <a:ea typeface="Swift Justice"/>
                <a:cs typeface="Swift Justice"/>
                <a:sym typeface="Swift Justice"/>
              </a:defRPr>
            </a:lvl1pPr>
          </a:lstStyle>
          <a:p>
            <a:pPr/>
            <a:r>
              <a:t>Insert Title Here</a:t>
            </a:r>
          </a:p>
        </p:txBody>
      </p:sp>
      <p:sp>
        <p:nvSpPr>
          <p:cNvPr id="1401" name="Text Placeholder 5"/>
          <p:cNvSpPr/>
          <p:nvPr>
            <p:ph type="body" sz="quarter" idx="30"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0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_Custom Layout">
    <p:spTree>
      <p:nvGrpSpPr>
        <p:cNvPr id="1" name=""/>
        <p:cNvGrpSpPr/>
        <p:nvPr/>
      </p:nvGrpSpPr>
      <p:grpSpPr>
        <a:xfrm>
          <a:off x="0" y="0"/>
          <a:ext cx="0" cy="0"/>
          <a:chOff x="0" y="0"/>
          <a:chExt cx="0" cy="0"/>
        </a:xfrm>
      </p:grpSpPr>
      <p:sp>
        <p:nvSpPr>
          <p:cNvPr id="1409" name="Body Level One…"/>
          <p:cNvSpPr txBox="1"/>
          <p:nvPr>
            <p:ph type="body" sz="quarter" idx="1" hasCustomPrompt="1"/>
          </p:nvPr>
        </p:nvSpPr>
        <p:spPr>
          <a:xfrm>
            <a:off x="1888818" y="4976457"/>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vl2pPr marL="9525" indent="447675" algn="ctr">
              <a:buSzTx/>
              <a:buFontTx/>
              <a:buNone/>
              <a:defRPr sz="1200">
                <a:solidFill>
                  <a:srgbClr val="363636"/>
                </a:solidFill>
                <a:latin typeface="BestDefense Light"/>
                <a:ea typeface="BestDefense Light"/>
                <a:cs typeface="BestDefense Light"/>
                <a:sym typeface="BestDefense Light"/>
              </a:defRPr>
            </a:lvl2pPr>
            <a:lvl3pPr marL="9525" indent="904875" algn="ctr">
              <a:buSzTx/>
              <a:buFontTx/>
              <a:buNone/>
              <a:defRPr sz="1200">
                <a:solidFill>
                  <a:srgbClr val="363636"/>
                </a:solidFill>
                <a:latin typeface="BestDefense Light"/>
                <a:ea typeface="BestDefense Light"/>
                <a:cs typeface="BestDefense Light"/>
                <a:sym typeface="BestDefense Light"/>
              </a:defRPr>
            </a:lvl3pPr>
            <a:lvl4pPr marL="9525" indent="1362075" algn="ctr">
              <a:buSzTx/>
              <a:buFontTx/>
              <a:buNone/>
              <a:defRPr sz="1200">
                <a:solidFill>
                  <a:srgbClr val="363636"/>
                </a:solidFill>
                <a:latin typeface="BestDefense Light"/>
                <a:ea typeface="BestDefense Light"/>
                <a:cs typeface="BestDefense Light"/>
                <a:sym typeface="BestDefense Light"/>
              </a:defRPr>
            </a:lvl4pPr>
            <a:lvl5pPr marL="9525" indent="1819275" algn="ctr">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grpSp>
        <p:nvGrpSpPr>
          <p:cNvPr id="1414" name="Group 5"/>
          <p:cNvGrpSpPr/>
          <p:nvPr/>
        </p:nvGrpSpPr>
        <p:grpSpPr>
          <a:xfrm>
            <a:off x="-5647" y="4374026"/>
            <a:ext cx="12197647" cy="72002"/>
            <a:chOff x="0" y="0"/>
            <a:chExt cx="12197647" cy="72001"/>
          </a:xfrm>
        </p:grpSpPr>
        <p:sp>
          <p:nvSpPr>
            <p:cNvPr id="1410" name="Rectangle 8"/>
            <p:cNvSpPr/>
            <p:nvPr/>
          </p:nvSpPr>
          <p:spPr>
            <a:xfrm>
              <a:off x="10749867" y="0"/>
              <a:ext cx="1447781" cy="72002"/>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411" name="Rectangle 9"/>
            <p:cNvSpPr/>
            <p:nvPr/>
          </p:nvSpPr>
          <p:spPr>
            <a:xfrm>
              <a:off x="-1" y="0"/>
              <a:ext cx="1447781" cy="72002"/>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412" name="Rectangle 10"/>
            <p:cNvSpPr/>
            <p:nvPr/>
          </p:nvSpPr>
          <p:spPr>
            <a:xfrm>
              <a:off x="3988803" y="-1"/>
              <a:ext cx="839508" cy="72002"/>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413" name="Rectangle 11"/>
            <p:cNvSpPr/>
            <p:nvPr/>
          </p:nvSpPr>
          <p:spPr>
            <a:xfrm>
              <a:off x="7369334" y="-1"/>
              <a:ext cx="839508" cy="72002"/>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grpSp>
      <p:sp>
        <p:nvSpPr>
          <p:cNvPr id="1415" name="Picture Placeholder 24"/>
          <p:cNvSpPr/>
          <p:nvPr>
            <p:ph type="pic" sz="quarter" idx="21"/>
          </p:nvPr>
        </p:nvSpPr>
        <p:spPr>
          <a:xfrm>
            <a:off x="2139856" y="3908530"/>
            <a:ext cx="996368" cy="996365"/>
          </a:xfrm>
          <a:prstGeom prst="rect">
            <a:avLst/>
          </a:prstGeom>
        </p:spPr>
        <p:txBody>
          <a:bodyPr lIns="91439" tIns="45719" rIns="91439" bIns="45719">
            <a:noAutofit/>
          </a:bodyPr>
          <a:lstStyle/>
          <a:p>
            <a:pPr/>
          </a:p>
        </p:txBody>
      </p:sp>
      <p:sp>
        <p:nvSpPr>
          <p:cNvPr id="1416" name="Text Placeholder 28"/>
          <p:cNvSpPr/>
          <p:nvPr>
            <p:ph type="body" sz="quarter" idx="22" hasCustomPrompt="1"/>
          </p:nvPr>
        </p:nvSpPr>
        <p:spPr>
          <a:xfrm>
            <a:off x="2139856" y="3289887"/>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17" name="Text Placeholder 28"/>
          <p:cNvSpPr/>
          <p:nvPr>
            <p:ph type="body" sz="quarter" idx="23" hasCustomPrompt="1"/>
          </p:nvPr>
        </p:nvSpPr>
        <p:spPr>
          <a:xfrm>
            <a:off x="5343954"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418" name="Picture Placeholder 24"/>
          <p:cNvSpPr/>
          <p:nvPr>
            <p:ph type="pic" sz="quarter" idx="24"/>
          </p:nvPr>
        </p:nvSpPr>
        <p:spPr>
          <a:xfrm>
            <a:off x="5594992" y="3902954"/>
            <a:ext cx="996368" cy="996365"/>
          </a:xfrm>
          <a:prstGeom prst="rect">
            <a:avLst/>
          </a:prstGeom>
        </p:spPr>
        <p:txBody>
          <a:bodyPr lIns="91439" tIns="45719" rIns="91439" bIns="45719">
            <a:noAutofit/>
          </a:bodyPr>
          <a:lstStyle/>
          <a:p>
            <a:pPr/>
          </a:p>
        </p:txBody>
      </p:sp>
      <p:sp>
        <p:nvSpPr>
          <p:cNvPr id="1419" name="Text Placeholder 28"/>
          <p:cNvSpPr/>
          <p:nvPr>
            <p:ph type="body" sz="quarter" idx="25" hasCustomPrompt="1"/>
          </p:nvPr>
        </p:nvSpPr>
        <p:spPr>
          <a:xfrm>
            <a:off x="5594992"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20" name="Text Placeholder 28"/>
          <p:cNvSpPr/>
          <p:nvPr>
            <p:ph type="body" sz="quarter" idx="26" hasCustomPrompt="1"/>
          </p:nvPr>
        </p:nvSpPr>
        <p:spPr>
          <a:xfrm>
            <a:off x="8726575"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421" name="Picture Placeholder 24"/>
          <p:cNvSpPr/>
          <p:nvPr>
            <p:ph type="pic" sz="quarter" idx="27"/>
          </p:nvPr>
        </p:nvSpPr>
        <p:spPr>
          <a:xfrm>
            <a:off x="8977614" y="3902954"/>
            <a:ext cx="996367" cy="996365"/>
          </a:xfrm>
          <a:prstGeom prst="rect">
            <a:avLst/>
          </a:prstGeom>
        </p:spPr>
        <p:txBody>
          <a:bodyPr lIns="91439" tIns="45719" rIns="91439" bIns="45719">
            <a:noAutofit/>
          </a:bodyPr>
          <a:lstStyle/>
          <a:p>
            <a:pPr/>
          </a:p>
        </p:txBody>
      </p:sp>
      <p:sp>
        <p:nvSpPr>
          <p:cNvPr id="1422" name="Text Placeholder 28"/>
          <p:cNvSpPr/>
          <p:nvPr>
            <p:ph type="body" sz="quarter" idx="28" hasCustomPrompt="1"/>
          </p:nvPr>
        </p:nvSpPr>
        <p:spPr>
          <a:xfrm>
            <a:off x="8977614"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23" name="Text Placeholder 21"/>
          <p:cNvSpPr/>
          <p:nvPr>
            <p:ph type="body" sz="quarter" idx="29" hasCustomPrompt="1"/>
          </p:nvPr>
        </p:nvSpPr>
        <p:spPr>
          <a:xfrm>
            <a:off x="3832866" y="431079"/>
            <a:ext cx="4516439" cy="478631"/>
          </a:xfrm>
          <a:prstGeom prst="rect">
            <a:avLst/>
          </a:prstGeom>
        </p:spPr>
        <p:txBody>
          <a:bodyPr lIns="45719" tIns="45719" rIns="45719" bIns="45719" anchor="b"/>
          <a:lstStyle>
            <a:lvl1pPr marL="9048" indent="-9048" algn="ctr" defTabSz="868680">
              <a:spcBef>
                <a:spcPts val="900"/>
              </a:spcBef>
              <a:buSzTx/>
              <a:buFontTx/>
              <a:buNone/>
              <a:defRPr sz="2660">
                <a:solidFill>
                  <a:srgbClr val="000000"/>
                </a:solidFill>
                <a:latin typeface="Swift Justice"/>
                <a:ea typeface="Swift Justice"/>
                <a:cs typeface="Swift Justice"/>
                <a:sym typeface="Swift Justice"/>
              </a:defRPr>
            </a:lvl1pPr>
          </a:lstStyle>
          <a:p>
            <a:pPr/>
            <a:r>
              <a:t>Insert Title Here</a:t>
            </a:r>
          </a:p>
        </p:txBody>
      </p:sp>
      <p:sp>
        <p:nvSpPr>
          <p:cNvPr id="1424" name="Text Placeholder 5"/>
          <p:cNvSpPr/>
          <p:nvPr>
            <p:ph type="body" sz="quarter" idx="30"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2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6_Custom Layout">
    <p:spTree>
      <p:nvGrpSpPr>
        <p:cNvPr id="1" name=""/>
        <p:cNvGrpSpPr/>
        <p:nvPr/>
      </p:nvGrpSpPr>
      <p:grpSpPr>
        <a:xfrm>
          <a:off x="0" y="0"/>
          <a:ext cx="0" cy="0"/>
          <a:chOff x="0" y="0"/>
          <a:chExt cx="0" cy="0"/>
        </a:xfrm>
      </p:grpSpPr>
      <p:sp>
        <p:nvSpPr>
          <p:cNvPr id="1432" name="Rectangle 2"/>
          <p:cNvSpPr/>
          <p:nvPr/>
        </p:nvSpPr>
        <p:spPr>
          <a:xfrm>
            <a:off x="7870200" y="0"/>
            <a:ext cx="43218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433" name="Picture Placeholder 11"/>
          <p:cNvSpPr/>
          <p:nvPr>
            <p:ph type="pic" sz="quarter" idx="21"/>
          </p:nvPr>
        </p:nvSpPr>
        <p:spPr>
          <a:xfrm>
            <a:off x="944316" y="987425"/>
            <a:ext cx="2686051" cy="4883150"/>
          </a:xfrm>
          <a:prstGeom prst="rect">
            <a:avLst/>
          </a:prstGeom>
        </p:spPr>
        <p:txBody>
          <a:bodyPr lIns="91439" tIns="45719" rIns="91439" bIns="45719">
            <a:noAutofit/>
          </a:bodyPr>
          <a:lstStyle/>
          <a:p>
            <a:pPr/>
          </a:p>
        </p:txBody>
      </p:sp>
      <p:sp>
        <p:nvSpPr>
          <p:cNvPr id="1434"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35"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grpSp>
        <p:nvGrpSpPr>
          <p:cNvPr id="1439" name="Group 16"/>
          <p:cNvGrpSpPr/>
          <p:nvPr/>
        </p:nvGrpSpPr>
        <p:grpSpPr>
          <a:xfrm>
            <a:off x="5048077" y="857827"/>
            <a:ext cx="1404411" cy="4956675"/>
            <a:chOff x="0" y="0"/>
            <a:chExt cx="1404409" cy="4956674"/>
          </a:xfrm>
        </p:grpSpPr>
        <p:sp>
          <p:nvSpPr>
            <p:cNvPr id="1436" name="Freeform 7"/>
            <p:cNvSpPr/>
            <p:nvPr/>
          </p:nvSpPr>
          <p:spPr>
            <a:xfrm rot="1588372">
              <a:off x="177718" y="3733524"/>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sp>
          <p:nvSpPr>
            <p:cNvPr id="1437" name="Freeform 7"/>
            <p:cNvSpPr/>
            <p:nvPr/>
          </p:nvSpPr>
          <p:spPr>
            <a:xfrm rot="1588372">
              <a:off x="177718" y="1956294"/>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sp>
          <p:nvSpPr>
            <p:cNvPr id="1438" name="Freeform 7"/>
            <p:cNvSpPr/>
            <p:nvPr/>
          </p:nvSpPr>
          <p:spPr>
            <a:xfrm rot="1588372">
              <a:off x="177718" y="179063"/>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grpSp>
      <p:sp>
        <p:nvSpPr>
          <p:cNvPr id="1440" name="Picture Placeholder 13"/>
          <p:cNvSpPr/>
          <p:nvPr>
            <p:ph type="pic" sz="quarter" idx="23"/>
          </p:nvPr>
        </p:nvSpPr>
        <p:spPr>
          <a:xfrm>
            <a:off x="5432781" y="1241434"/>
            <a:ext cx="635001" cy="635001"/>
          </a:xfrm>
          <a:prstGeom prst="rect">
            <a:avLst/>
          </a:prstGeom>
        </p:spPr>
        <p:txBody>
          <a:bodyPr lIns="91439" tIns="45719" rIns="91439" bIns="45719">
            <a:noAutofit/>
          </a:bodyPr>
          <a:lstStyle/>
          <a:p>
            <a:pPr/>
          </a:p>
        </p:txBody>
      </p:sp>
      <p:sp>
        <p:nvSpPr>
          <p:cNvPr id="1441" name="Picture Placeholder 13"/>
          <p:cNvSpPr/>
          <p:nvPr>
            <p:ph type="pic" sz="quarter" idx="24"/>
          </p:nvPr>
        </p:nvSpPr>
        <p:spPr>
          <a:xfrm>
            <a:off x="5432781" y="3018664"/>
            <a:ext cx="635001" cy="635001"/>
          </a:xfrm>
          <a:prstGeom prst="rect">
            <a:avLst/>
          </a:prstGeom>
        </p:spPr>
        <p:txBody>
          <a:bodyPr lIns="91439" tIns="45719" rIns="91439" bIns="45719">
            <a:noAutofit/>
          </a:bodyPr>
          <a:lstStyle/>
          <a:p>
            <a:pPr/>
          </a:p>
        </p:txBody>
      </p:sp>
      <p:sp>
        <p:nvSpPr>
          <p:cNvPr id="1442" name="Picture Placeholder 13"/>
          <p:cNvSpPr/>
          <p:nvPr>
            <p:ph type="pic" sz="quarter" idx="25"/>
          </p:nvPr>
        </p:nvSpPr>
        <p:spPr>
          <a:xfrm>
            <a:off x="5432781" y="4795894"/>
            <a:ext cx="635001" cy="635001"/>
          </a:xfrm>
          <a:prstGeom prst="rect">
            <a:avLst/>
          </a:prstGeom>
        </p:spPr>
        <p:txBody>
          <a:bodyPr lIns="91439" tIns="45719" rIns="91439" bIns="45719">
            <a:noAutofit/>
          </a:bodyPr>
          <a:lstStyle/>
          <a:p>
            <a:pPr/>
          </a:p>
        </p:txBody>
      </p:sp>
      <p:sp>
        <p:nvSpPr>
          <p:cNvPr id="144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7_Custom Layout">
    <p:spTree>
      <p:nvGrpSpPr>
        <p:cNvPr id="1" name=""/>
        <p:cNvGrpSpPr/>
        <p:nvPr/>
      </p:nvGrpSpPr>
      <p:grpSpPr>
        <a:xfrm>
          <a:off x="0" y="0"/>
          <a:ext cx="0" cy="0"/>
          <a:chOff x="0" y="0"/>
          <a:chExt cx="0" cy="0"/>
        </a:xfrm>
      </p:grpSpPr>
      <p:sp>
        <p:nvSpPr>
          <p:cNvPr id="1450" name="Rectangle 2"/>
          <p:cNvSpPr/>
          <p:nvPr/>
        </p:nvSpPr>
        <p:spPr>
          <a:xfrm>
            <a:off x="7870200" y="0"/>
            <a:ext cx="43218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grpSp>
        <p:nvGrpSpPr>
          <p:cNvPr id="1454" name="Group 3"/>
          <p:cNvGrpSpPr/>
          <p:nvPr/>
        </p:nvGrpSpPr>
        <p:grpSpPr>
          <a:xfrm>
            <a:off x="5048077" y="857827"/>
            <a:ext cx="1404411" cy="4956675"/>
            <a:chOff x="0" y="0"/>
            <a:chExt cx="1404409" cy="4956674"/>
          </a:xfrm>
        </p:grpSpPr>
        <p:sp>
          <p:nvSpPr>
            <p:cNvPr id="1451" name="Freeform 7"/>
            <p:cNvSpPr/>
            <p:nvPr/>
          </p:nvSpPr>
          <p:spPr>
            <a:xfrm rot="1588372">
              <a:off x="177718" y="3733524"/>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sp>
          <p:nvSpPr>
            <p:cNvPr id="1452" name="Freeform 7"/>
            <p:cNvSpPr/>
            <p:nvPr/>
          </p:nvSpPr>
          <p:spPr>
            <a:xfrm rot="1588372">
              <a:off x="177718" y="1956294"/>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sp>
          <p:nvSpPr>
            <p:cNvPr id="1453" name="Freeform 7"/>
            <p:cNvSpPr/>
            <p:nvPr/>
          </p:nvSpPr>
          <p:spPr>
            <a:xfrm rot="1588372">
              <a:off x="177718" y="179063"/>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grpSp>
      <p:sp>
        <p:nvSpPr>
          <p:cNvPr id="1455" name="Picture Placeholder 11"/>
          <p:cNvSpPr/>
          <p:nvPr>
            <p:ph type="pic" sz="half" idx="21"/>
          </p:nvPr>
        </p:nvSpPr>
        <p:spPr>
          <a:xfrm>
            <a:off x="0" y="0"/>
            <a:ext cx="3630367" cy="6858000"/>
          </a:xfrm>
          <a:prstGeom prst="rect">
            <a:avLst/>
          </a:prstGeom>
        </p:spPr>
        <p:txBody>
          <a:bodyPr lIns="91439" tIns="45719" rIns="91439" bIns="45719">
            <a:noAutofit/>
          </a:bodyPr>
          <a:lstStyle/>
          <a:p>
            <a:pPr/>
          </a:p>
        </p:txBody>
      </p:sp>
      <p:sp>
        <p:nvSpPr>
          <p:cNvPr id="1456" name="Picture Placeholder 13"/>
          <p:cNvSpPr/>
          <p:nvPr>
            <p:ph type="pic" sz="quarter" idx="22"/>
          </p:nvPr>
        </p:nvSpPr>
        <p:spPr>
          <a:xfrm>
            <a:off x="5432781" y="1241434"/>
            <a:ext cx="635001" cy="635001"/>
          </a:xfrm>
          <a:prstGeom prst="rect">
            <a:avLst/>
          </a:prstGeom>
        </p:spPr>
        <p:txBody>
          <a:bodyPr lIns="91439" tIns="45719" rIns="91439" bIns="45719">
            <a:noAutofit/>
          </a:bodyPr>
          <a:lstStyle/>
          <a:p>
            <a:pPr/>
          </a:p>
        </p:txBody>
      </p:sp>
      <p:sp>
        <p:nvSpPr>
          <p:cNvPr id="1457" name="Picture Placeholder 13"/>
          <p:cNvSpPr/>
          <p:nvPr>
            <p:ph type="pic" sz="quarter" idx="23"/>
          </p:nvPr>
        </p:nvSpPr>
        <p:spPr>
          <a:xfrm>
            <a:off x="5432781" y="3018664"/>
            <a:ext cx="635001" cy="635001"/>
          </a:xfrm>
          <a:prstGeom prst="rect">
            <a:avLst/>
          </a:prstGeom>
        </p:spPr>
        <p:txBody>
          <a:bodyPr lIns="91439" tIns="45719" rIns="91439" bIns="45719">
            <a:noAutofit/>
          </a:bodyPr>
          <a:lstStyle/>
          <a:p>
            <a:pPr/>
          </a:p>
        </p:txBody>
      </p:sp>
      <p:sp>
        <p:nvSpPr>
          <p:cNvPr id="1458" name="Picture Placeholder 13"/>
          <p:cNvSpPr/>
          <p:nvPr>
            <p:ph type="pic" sz="quarter" idx="24"/>
          </p:nvPr>
        </p:nvSpPr>
        <p:spPr>
          <a:xfrm>
            <a:off x="5432781" y="4795894"/>
            <a:ext cx="635001" cy="635001"/>
          </a:xfrm>
          <a:prstGeom prst="rect">
            <a:avLst/>
          </a:prstGeom>
        </p:spPr>
        <p:txBody>
          <a:bodyPr lIns="91439" tIns="45719" rIns="91439" bIns="45719">
            <a:noAutofit/>
          </a:bodyPr>
          <a:lstStyle/>
          <a:p>
            <a:pPr/>
          </a:p>
        </p:txBody>
      </p:sp>
      <p:sp>
        <p:nvSpPr>
          <p:cNvPr id="1459"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60" name="Text Placeholder 48"/>
          <p:cNvSpPr/>
          <p:nvPr>
            <p:ph type="body" sz="quarter" idx="25"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6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0_Custom Layout">
    <p:spTree>
      <p:nvGrpSpPr>
        <p:cNvPr id="1" name=""/>
        <p:cNvGrpSpPr/>
        <p:nvPr/>
      </p:nvGrpSpPr>
      <p:grpSpPr>
        <a:xfrm>
          <a:off x="0" y="0"/>
          <a:ext cx="0" cy="0"/>
          <a:chOff x="0" y="0"/>
          <a:chExt cx="0" cy="0"/>
        </a:xfrm>
      </p:grpSpPr>
      <p:pic>
        <p:nvPicPr>
          <p:cNvPr id="1468"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1469"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470" name="Picture Placeholder 7"/>
          <p:cNvSpPr/>
          <p:nvPr>
            <p:ph type="pic" sz="half" idx="21"/>
          </p:nvPr>
        </p:nvSpPr>
        <p:spPr>
          <a:xfrm>
            <a:off x="-2" y="1341982"/>
            <a:ext cx="7345348" cy="4175126"/>
          </a:xfrm>
          <a:prstGeom prst="rect">
            <a:avLst/>
          </a:prstGeom>
        </p:spPr>
        <p:txBody>
          <a:bodyPr lIns="91439" tIns="45719" rIns="91439" bIns="45719">
            <a:noAutofit/>
          </a:bodyPr>
          <a:lstStyle/>
          <a:p>
            <a:pPr/>
          </a:p>
        </p:txBody>
      </p:sp>
      <p:sp>
        <p:nvSpPr>
          <p:cNvPr id="1471"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72"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7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35" name="Title Text"/>
          <p:cNvSpPr txBox="1"/>
          <p:nvPr>
            <p:ph type="title"/>
          </p:nvPr>
        </p:nvSpPr>
        <p:spPr>
          <a:xfrm>
            <a:off x="457200" y="1420282"/>
            <a:ext cx="5181600" cy="980018"/>
          </a:xfrm>
          <a:prstGeom prst="rect">
            <a:avLst/>
          </a:prstGeom>
        </p:spPr>
        <p:txBody>
          <a:bodyPr lIns="45719" tIns="45719" rIns="45719" bIns="45719"/>
          <a:lstStyle>
            <a:lvl1pPr algn="ctr" defTabSz="609629">
              <a:lnSpc>
                <a:spcPct val="100000"/>
              </a:lnSpc>
              <a:defRPr sz="2900">
                <a:solidFill>
                  <a:srgbClr val="000000"/>
                </a:solidFill>
                <a:latin typeface="+mn-lt"/>
                <a:ea typeface="+mn-ea"/>
                <a:cs typeface="+mn-cs"/>
                <a:sym typeface="Calibri"/>
              </a:defRPr>
            </a:lvl1pPr>
          </a:lstStyle>
          <a:p>
            <a:pPr/>
            <a:r>
              <a:t>Title Text</a:t>
            </a:r>
          </a:p>
        </p:txBody>
      </p:sp>
      <p:sp>
        <p:nvSpPr>
          <p:cNvPr id="136" name="Body Level One…"/>
          <p:cNvSpPr txBox="1"/>
          <p:nvPr>
            <p:ph type="body" sz="quarter" idx="1"/>
          </p:nvPr>
        </p:nvSpPr>
        <p:spPr>
          <a:xfrm>
            <a:off x="914400" y="2590800"/>
            <a:ext cx="4267200" cy="1168400"/>
          </a:xfrm>
          <a:prstGeom prst="rect">
            <a:avLst/>
          </a:prstGeom>
        </p:spPr>
        <p:txBody>
          <a:bodyPr lIns="45719" tIns="45719" rIns="45719" bIns="45719"/>
          <a:lstStyle>
            <a:lvl1pPr marL="0" indent="0" algn="ctr" defTabSz="609629">
              <a:lnSpc>
                <a:spcPct val="100000"/>
              </a:lnSpc>
              <a:spcBef>
                <a:spcPts val="500"/>
              </a:spcBef>
              <a:buSzTx/>
              <a:buFontTx/>
              <a:buNone/>
              <a:defRPr sz="2100">
                <a:solidFill>
                  <a:srgbClr val="888888"/>
                </a:solidFill>
                <a:latin typeface="+mn-lt"/>
                <a:ea typeface="+mn-ea"/>
                <a:cs typeface="+mn-cs"/>
                <a:sym typeface="Calibri"/>
              </a:defRPr>
            </a:lvl1pPr>
            <a:lvl2pPr marL="0" indent="304814" algn="ctr" defTabSz="609629">
              <a:lnSpc>
                <a:spcPct val="100000"/>
              </a:lnSpc>
              <a:spcBef>
                <a:spcPts val="500"/>
              </a:spcBef>
              <a:buSzTx/>
              <a:buFontTx/>
              <a:buNone/>
              <a:defRPr sz="2100">
                <a:solidFill>
                  <a:srgbClr val="888888"/>
                </a:solidFill>
                <a:latin typeface="+mn-lt"/>
                <a:ea typeface="+mn-ea"/>
                <a:cs typeface="+mn-cs"/>
                <a:sym typeface="Calibri"/>
              </a:defRPr>
            </a:lvl2pPr>
            <a:lvl3pPr marL="0" indent="609629" algn="ctr" defTabSz="609629">
              <a:lnSpc>
                <a:spcPct val="100000"/>
              </a:lnSpc>
              <a:spcBef>
                <a:spcPts val="500"/>
              </a:spcBef>
              <a:buSzTx/>
              <a:buFontTx/>
              <a:buNone/>
              <a:defRPr sz="2100">
                <a:solidFill>
                  <a:srgbClr val="888888"/>
                </a:solidFill>
                <a:latin typeface="+mn-lt"/>
                <a:ea typeface="+mn-ea"/>
                <a:cs typeface="+mn-cs"/>
                <a:sym typeface="Calibri"/>
              </a:defRPr>
            </a:lvl3pPr>
            <a:lvl4pPr marL="0" indent="914446" algn="ctr" defTabSz="609629">
              <a:lnSpc>
                <a:spcPct val="100000"/>
              </a:lnSpc>
              <a:spcBef>
                <a:spcPts val="500"/>
              </a:spcBef>
              <a:buSzTx/>
              <a:buFontTx/>
              <a:buNone/>
              <a:defRPr sz="2100">
                <a:solidFill>
                  <a:srgbClr val="888888"/>
                </a:solidFill>
                <a:latin typeface="+mn-lt"/>
                <a:ea typeface="+mn-ea"/>
                <a:cs typeface="+mn-cs"/>
                <a:sym typeface="Calibri"/>
              </a:defRPr>
            </a:lvl4pPr>
            <a:lvl5pPr marL="0" indent="1219261" algn="ctr" defTabSz="609629">
              <a:lnSpc>
                <a:spcPct val="100000"/>
              </a:lnSpc>
              <a:spcBef>
                <a:spcPts val="500"/>
              </a:spcBef>
              <a:buSzTx/>
              <a:buFontTx/>
              <a:buNone/>
              <a:defRPr sz="2100">
                <a:solidFill>
                  <a:srgbClr val="888888"/>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1_Custom Layout">
    <p:spTree>
      <p:nvGrpSpPr>
        <p:cNvPr id="1" name=""/>
        <p:cNvGrpSpPr/>
        <p:nvPr/>
      </p:nvGrpSpPr>
      <p:grpSpPr>
        <a:xfrm>
          <a:off x="0" y="0"/>
          <a:ext cx="0" cy="0"/>
          <a:chOff x="0" y="0"/>
          <a:chExt cx="0" cy="0"/>
        </a:xfrm>
      </p:grpSpPr>
      <p:sp>
        <p:nvSpPr>
          <p:cNvPr id="1480"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481" name="Picture Placeholder 7"/>
          <p:cNvSpPr/>
          <p:nvPr>
            <p:ph type="pic" idx="21"/>
          </p:nvPr>
        </p:nvSpPr>
        <p:spPr>
          <a:xfrm>
            <a:off x="-2" y="781333"/>
            <a:ext cx="7345348" cy="5295333"/>
          </a:xfrm>
          <a:prstGeom prst="rect">
            <a:avLst/>
          </a:prstGeom>
        </p:spPr>
        <p:txBody>
          <a:bodyPr lIns="91439" tIns="45719" rIns="91439" bIns="45719">
            <a:noAutofit/>
          </a:bodyPr>
          <a:lstStyle/>
          <a:p>
            <a:pPr/>
          </a:p>
        </p:txBody>
      </p:sp>
      <p:sp>
        <p:nvSpPr>
          <p:cNvPr id="1482"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83"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8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2_Custom Layout">
    <p:spTree>
      <p:nvGrpSpPr>
        <p:cNvPr id="1" name=""/>
        <p:cNvGrpSpPr/>
        <p:nvPr/>
      </p:nvGrpSpPr>
      <p:grpSpPr>
        <a:xfrm>
          <a:off x="0" y="0"/>
          <a:ext cx="0" cy="0"/>
          <a:chOff x="0" y="0"/>
          <a:chExt cx="0" cy="0"/>
        </a:xfrm>
      </p:grpSpPr>
      <p:sp>
        <p:nvSpPr>
          <p:cNvPr id="1491"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492" name="Picture Placeholder 7"/>
          <p:cNvSpPr/>
          <p:nvPr>
            <p:ph type="pic" idx="21"/>
          </p:nvPr>
        </p:nvSpPr>
        <p:spPr>
          <a:xfrm>
            <a:off x="-2" y="0"/>
            <a:ext cx="7345348" cy="6858000"/>
          </a:xfrm>
          <a:prstGeom prst="rect">
            <a:avLst/>
          </a:prstGeom>
        </p:spPr>
        <p:txBody>
          <a:bodyPr lIns="91439" tIns="45719" rIns="91439" bIns="45719">
            <a:noAutofit/>
          </a:bodyPr>
          <a:lstStyle/>
          <a:p>
            <a:pPr/>
          </a:p>
        </p:txBody>
      </p:sp>
      <p:sp>
        <p:nvSpPr>
          <p:cNvPr id="1493"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94"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9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_Custom Layout">
    <p:spTree>
      <p:nvGrpSpPr>
        <p:cNvPr id="1" name=""/>
        <p:cNvGrpSpPr/>
        <p:nvPr/>
      </p:nvGrpSpPr>
      <p:grpSpPr>
        <a:xfrm>
          <a:off x="0" y="0"/>
          <a:ext cx="0" cy="0"/>
          <a:chOff x="0" y="0"/>
          <a:chExt cx="0" cy="0"/>
        </a:xfrm>
      </p:grpSpPr>
      <p:sp>
        <p:nvSpPr>
          <p:cNvPr id="1502" name="Body Level One…"/>
          <p:cNvSpPr txBox="1"/>
          <p:nvPr>
            <p:ph type="body" sz="quarter" idx="1" hasCustomPrompt="1"/>
          </p:nvPr>
        </p:nvSpPr>
        <p:spPr>
          <a:xfrm>
            <a:off x="8421982" y="2637659"/>
            <a:ext cx="3052469" cy="1506688"/>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503" name="Frame 2"/>
          <p:cNvSpPr/>
          <p:nvPr/>
        </p:nvSpPr>
        <p:spPr>
          <a:xfrm>
            <a:off x="1210223" y="2028249"/>
            <a:ext cx="2741436" cy="3715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50"/>
                </a:moveTo>
                <a:lnTo>
                  <a:pt x="475" y="21250"/>
                </a:lnTo>
                <a:lnTo>
                  <a:pt x="21125" y="21250"/>
                </a:lnTo>
                <a:lnTo>
                  <a:pt x="21125" y="350"/>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04" name="Frame 3"/>
          <p:cNvSpPr/>
          <p:nvPr/>
        </p:nvSpPr>
        <p:spPr>
          <a:xfrm>
            <a:off x="4625566" y="1113848"/>
            <a:ext cx="3052470" cy="4630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13"/>
                </a:moveTo>
                <a:lnTo>
                  <a:pt x="475" y="21287"/>
                </a:lnTo>
                <a:lnTo>
                  <a:pt x="21125" y="21287"/>
                </a:lnTo>
                <a:lnTo>
                  <a:pt x="21125" y="313"/>
                </a:lnTo>
                <a:close/>
              </a:path>
            </a:pathLst>
          </a:custGeom>
          <a:solidFill>
            <a:srgbClr val="472D59"/>
          </a:solidFill>
          <a:ln w="12700">
            <a:miter lim="400000"/>
          </a:ln>
        </p:spPr>
        <p:txBody>
          <a:bodyPr lIns="45718" tIns="45718" rIns="45718" bIns="45718" anchor="ctr"/>
          <a:lstStyle/>
          <a:p>
            <a:pPr algn="ctr">
              <a:defRPr>
                <a:solidFill>
                  <a:srgbClr val="000000"/>
                </a:solidFill>
              </a:defRPr>
            </a:pPr>
          </a:p>
        </p:txBody>
      </p:sp>
      <p:sp>
        <p:nvSpPr>
          <p:cNvPr id="1505" name="Picture Placeholder 23"/>
          <p:cNvSpPr/>
          <p:nvPr>
            <p:ph type="pic" sz="quarter" idx="21"/>
          </p:nvPr>
        </p:nvSpPr>
        <p:spPr>
          <a:xfrm>
            <a:off x="2028490" y="2464922"/>
            <a:ext cx="1104901" cy="1103314"/>
          </a:xfrm>
          <a:prstGeom prst="rect">
            <a:avLst/>
          </a:prstGeom>
        </p:spPr>
        <p:txBody>
          <a:bodyPr lIns="91439" tIns="45719" rIns="91439" bIns="45719">
            <a:noAutofit/>
          </a:bodyPr>
          <a:lstStyle/>
          <a:p>
            <a:pPr/>
          </a:p>
        </p:txBody>
      </p:sp>
      <p:sp>
        <p:nvSpPr>
          <p:cNvPr id="1506" name="Picture Placeholder 23"/>
          <p:cNvSpPr/>
          <p:nvPr>
            <p:ph type="pic" sz="quarter" idx="22"/>
          </p:nvPr>
        </p:nvSpPr>
        <p:spPr>
          <a:xfrm>
            <a:off x="5599350" y="1476593"/>
            <a:ext cx="1104901" cy="1103313"/>
          </a:xfrm>
          <a:prstGeom prst="rect">
            <a:avLst/>
          </a:prstGeom>
        </p:spPr>
        <p:txBody>
          <a:bodyPr lIns="91439" tIns="45719" rIns="91439" bIns="45719">
            <a:noAutofit/>
          </a:bodyPr>
          <a:lstStyle/>
          <a:p>
            <a:pPr/>
          </a:p>
        </p:txBody>
      </p:sp>
      <p:sp>
        <p:nvSpPr>
          <p:cNvPr id="1507" name="Text Placeholder 26"/>
          <p:cNvSpPr/>
          <p:nvPr>
            <p:ph type="body" sz="quarter" idx="23" hasCustomPrompt="1"/>
          </p:nvPr>
        </p:nvSpPr>
        <p:spPr>
          <a:xfrm>
            <a:off x="1565734" y="3752384"/>
            <a:ext cx="2030412" cy="15557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08" name="Text Placeholder 26"/>
          <p:cNvSpPr/>
          <p:nvPr>
            <p:ph type="body" sz="quarter" idx="24" hasCustomPrompt="1"/>
          </p:nvPr>
        </p:nvSpPr>
        <p:spPr>
          <a:xfrm>
            <a:off x="5017892" y="2939860"/>
            <a:ext cx="2267817" cy="2444335"/>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09" name="Text Placeholder 26"/>
          <p:cNvSpPr/>
          <p:nvPr>
            <p:ph type="body" sz="quarter" idx="25" hasCustomPrompt="1"/>
          </p:nvPr>
        </p:nvSpPr>
        <p:spPr>
          <a:xfrm>
            <a:off x="8421982" y="4237463"/>
            <a:ext cx="3052469" cy="1506688"/>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1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9_Custom Layout">
    <p:spTree>
      <p:nvGrpSpPr>
        <p:cNvPr id="1" name=""/>
        <p:cNvGrpSpPr/>
        <p:nvPr/>
      </p:nvGrpSpPr>
      <p:grpSpPr>
        <a:xfrm>
          <a:off x="0" y="0"/>
          <a:ext cx="0" cy="0"/>
          <a:chOff x="0" y="0"/>
          <a:chExt cx="0" cy="0"/>
        </a:xfrm>
      </p:grpSpPr>
      <p:sp>
        <p:nvSpPr>
          <p:cNvPr id="1517" name="Body Level One…"/>
          <p:cNvSpPr txBox="1"/>
          <p:nvPr>
            <p:ph type="body" sz="quarter" idx="1" hasCustomPrompt="1"/>
          </p:nvPr>
        </p:nvSpPr>
        <p:spPr>
          <a:xfrm>
            <a:off x="8421982" y="2637659"/>
            <a:ext cx="3052469" cy="1506688"/>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518" name="Frame 2"/>
          <p:cNvSpPr/>
          <p:nvPr/>
        </p:nvSpPr>
        <p:spPr>
          <a:xfrm>
            <a:off x="1210223" y="2028249"/>
            <a:ext cx="2741436" cy="3715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50"/>
                </a:moveTo>
                <a:lnTo>
                  <a:pt x="475" y="21250"/>
                </a:lnTo>
                <a:lnTo>
                  <a:pt x="21125" y="21250"/>
                </a:lnTo>
                <a:lnTo>
                  <a:pt x="21125" y="350"/>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19" name="Frame 3"/>
          <p:cNvSpPr/>
          <p:nvPr/>
        </p:nvSpPr>
        <p:spPr>
          <a:xfrm>
            <a:off x="4625566" y="1113848"/>
            <a:ext cx="3052470" cy="4630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13"/>
                </a:moveTo>
                <a:lnTo>
                  <a:pt x="475" y="21287"/>
                </a:lnTo>
                <a:lnTo>
                  <a:pt x="21125" y="21287"/>
                </a:lnTo>
                <a:lnTo>
                  <a:pt x="21125" y="313"/>
                </a:lnTo>
                <a:close/>
              </a:path>
            </a:pathLst>
          </a:custGeom>
          <a:solidFill>
            <a:srgbClr val="C10230"/>
          </a:solidFill>
          <a:ln w="12700">
            <a:miter lim="400000"/>
          </a:ln>
        </p:spPr>
        <p:txBody>
          <a:bodyPr lIns="45718" tIns="45718" rIns="45718" bIns="45718" anchor="ctr"/>
          <a:lstStyle/>
          <a:p>
            <a:pPr algn="ctr">
              <a:defRPr>
                <a:solidFill>
                  <a:srgbClr val="000000"/>
                </a:solidFill>
              </a:defRPr>
            </a:pPr>
          </a:p>
        </p:txBody>
      </p:sp>
      <p:sp>
        <p:nvSpPr>
          <p:cNvPr id="1520" name="Picture Placeholder 23"/>
          <p:cNvSpPr/>
          <p:nvPr>
            <p:ph type="pic" sz="quarter" idx="21"/>
          </p:nvPr>
        </p:nvSpPr>
        <p:spPr>
          <a:xfrm>
            <a:off x="2028490" y="2464922"/>
            <a:ext cx="1104901" cy="1103314"/>
          </a:xfrm>
          <a:prstGeom prst="rect">
            <a:avLst/>
          </a:prstGeom>
        </p:spPr>
        <p:txBody>
          <a:bodyPr lIns="91439" tIns="45719" rIns="91439" bIns="45719">
            <a:noAutofit/>
          </a:bodyPr>
          <a:lstStyle/>
          <a:p>
            <a:pPr/>
          </a:p>
        </p:txBody>
      </p:sp>
      <p:sp>
        <p:nvSpPr>
          <p:cNvPr id="1521" name="Picture Placeholder 23"/>
          <p:cNvSpPr/>
          <p:nvPr>
            <p:ph type="pic" sz="quarter" idx="22"/>
          </p:nvPr>
        </p:nvSpPr>
        <p:spPr>
          <a:xfrm>
            <a:off x="5599350" y="1476593"/>
            <a:ext cx="1104901" cy="1103313"/>
          </a:xfrm>
          <a:prstGeom prst="rect">
            <a:avLst/>
          </a:prstGeom>
        </p:spPr>
        <p:txBody>
          <a:bodyPr lIns="91439" tIns="45719" rIns="91439" bIns="45719">
            <a:noAutofit/>
          </a:bodyPr>
          <a:lstStyle/>
          <a:p>
            <a:pPr/>
          </a:p>
        </p:txBody>
      </p:sp>
      <p:sp>
        <p:nvSpPr>
          <p:cNvPr id="1522" name="Text Placeholder 26"/>
          <p:cNvSpPr/>
          <p:nvPr>
            <p:ph type="body" sz="quarter" idx="23" hasCustomPrompt="1"/>
          </p:nvPr>
        </p:nvSpPr>
        <p:spPr>
          <a:xfrm>
            <a:off x="1565734" y="3752384"/>
            <a:ext cx="2030412" cy="15557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23" name="Text Placeholder 26"/>
          <p:cNvSpPr/>
          <p:nvPr>
            <p:ph type="body" sz="quarter" idx="24" hasCustomPrompt="1"/>
          </p:nvPr>
        </p:nvSpPr>
        <p:spPr>
          <a:xfrm>
            <a:off x="5017892" y="2939860"/>
            <a:ext cx="2267817" cy="2444335"/>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24" name="Text Placeholder 26"/>
          <p:cNvSpPr/>
          <p:nvPr>
            <p:ph type="body" sz="quarter" idx="25" hasCustomPrompt="1"/>
          </p:nvPr>
        </p:nvSpPr>
        <p:spPr>
          <a:xfrm>
            <a:off x="8421982" y="4237463"/>
            <a:ext cx="3052469" cy="1506688"/>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2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_Custom Layout">
    <p:spTree>
      <p:nvGrpSpPr>
        <p:cNvPr id="1" name=""/>
        <p:cNvGrpSpPr/>
        <p:nvPr/>
      </p:nvGrpSpPr>
      <p:grpSpPr>
        <a:xfrm>
          <a:off x="0" y="0"/>
          <a:ext cx="0" cy="0"/>
          <a:chOff x="0" y="0"/>
          <a:chExt cx="0" cy="0"/>
        </a:xfrm>
      </p:grpSpPr>
      <p:sp>
        <p:nvSpPr>
          <p:cNvPr id="1532" name="Frame 2"/>
          <p:cNvSpPr/>
          <p:nvPr/>
        </p:nvSpPr>
        <p:spPr>
          <a:xfrm>
            <a:off x="1210223" y="2028249"/>
            <a:ext cx="2741436" cy="3715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50"/>
                </a:moveTo>
                <a:lnTo>
                  <a:pt x="475" y="21250"/>
                </a:lnTo>
                <a:lnTo>
                  <a:pt x="21125" y="21250"/>
                </a:lnTo>
                <a:lnTo>
                  <a:pt x="21125" y="350"/>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33" name="Frame 3"/>
          <p:cNvSpPr/>
          <p:nvPr/>
        </p:nvSpPr>
        <p:spPr>
          <a:xfrm>
            <a:off x="4625566" y="1113848"/>
            <a:ext cx="3052470" cy="4630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13"/>
                </a:moveTo>
                <a:lnTo>
                  <a:pt x="475" y="21287"/>
                </a:lnTo>
                <a:lnTo>
                  <a:pt x="21125" y="21287"/>
                </a:lnTo>
                <a:lnTo>
                  <a:pt x="21125" y="313"/>
                </a:lnTo>
                <a:close/>
              </a:path>
            </a:pathLst>
          </a:custGeom>
          <a:solidFill>
            <a:srgbClr val="264C92"/>
          </a:solidFill>
          <a:ln w="12700">
            <a:miter lim="400000"/>
          </a:ln>
        </p:spPr>
        <p:txBody>
          <a:bodyPr lIns="45718" tIns="45718" rIns="45718" bIns="45718" anchor="ctr"/>
          <a:lstStyle/>
          <a:p>
            <a:pPr algn="ctr">
              <a:defRPr>
                <a:solidFill>
                  <a:srgbClr val="000000"/>
                </a:solidFill>
              </a:defRPr>
            </a:pPr>
          </a:p>
        </p:txBody>
      </p:sp>
      <p:sp>
        <p:nvSpPr>
          <p:cNvPr id="1534" name="Picture Placeholder 23"/>
          <p:cNvSpPr/>
          <p:nvPr>
            <p:ph type="pic" sz="quarter" idx="21"/>
          </p:nvPr>
        </p:nvSpPr>
        <p:spPr>
          <a:xfrm>
            <a:off x="2028490" y="2464922"/>
            <a:ext cx="1104901" cy="1103314"/>
          </a:xfrm>
          <a:prstGeom prst="rect">
            <a:avLst/>
          </a:prstGeom>
        </p:spPr>
        <p:txBody>
          <a:bodyPr lIns="91439" tIns="45719" rIns="91439" bIns="45719">
            <a:noAutofit/>
          </a:bodyPr>
          <a:lstStyle/>
          <a:p>
            <a:pPr/>
          </a:p>
        </p:txBody>
      </p:sp>
      <p:sp>
        <p:nvSpPr>
          <p:cNvPr id="1535" name="Picture Placeholder 23"/>
          <p:cNvSpPr/>
          <p:nvPr>
            <p:ph type="pic" sz="quarter" idx="22"/>
          </p:nvPr>
        </p:nvSpPr>
        <p:spPr>
          <a:xfrm>
            <a:off x="5599350" y="1476593"/>
            <a:ext cx="1104901" cy="1103313"/>
          </a:xfrm>
          <a:prstGeom prst="rect">
            <a:avLst/>
          </a:prstGeom>
        </p:spPr>
        <p:txBody>
          <a:bodyPr lIns="91439" tIns="45719" rIns="91439" bIns="45719">
            <a:noAutofit/>
          </a:bodyPr>
          <a:lstStyle/>
          <a:p>
            <a:pPr/>
          </a:p>
        </p:txBody>
      </p:sp>
      <p:sp>
        <p:nvSpPr>
          <p:cNvPr id="1536" name="Body Level One…"/>
          <p:cNvSpPr txBox="1"/>
          <p:nvPr>
            <p:ph type="body" sz="quarter" idx="1" hasCustomPrompt="1"/>
          </p:nvPr>
        </p:nvSpPr>
        <p:spPr>
          <a:xfrm>
            <a:off x="1565734" y="3752384"/>
            <a:ext cx="2030413" cy="15557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706581" indent="-249381">
              <a:buFontTx/>
              <a:defRPr sz="1200">
                <a:solidFill>
                  <a:srgbClr val="000000"/>
                </a:solidFill>
                <a:latin typeface="BestDefense Light"/>
                <a:ea typeface="BestDefense Light"/>
                <a:cs typeface="BestDefense Light"/>
                <a:sym typeface="BestDefense Light"/>
              </a:defRPr>
            </a:lvl2pPr>
            <a:lvl3pPr marL="1163781" indent="-249381">
              <a:buFontTx/>
              <a:defRPr sz="1200">
                <a:solidFill>
                  <a:srgbClr val="000000"/>
                </a:solidFill>
                <a:latin typeface="BestDefense Light"/>
                <a:ea typeface="BestDefense Light"/>
                <a:cs typeface="BestDefense Light"/>
                <a:sym typeface="BestDefense Light"/>
              </a:defRPr>
            </a:lvl3pPr>
            <a:lvl4pPr marL="1620981" indent="-249381">
              <a:buFontTx/>
              <a:defRPr sz="1200">
                <a:solidFill>
                  <a:srgbClr val="000000"/>
                </a:solidFill>
                <a:latin typeface="BestDefense Light"/>
                <a:ea typeface="BestDefense Light"/>
                <a:cs typeface="BestDefense Light"/>
                <a:sym typeface="BestDefense Light"/>
              </a:defRPr>
            </a:lvl4pPr>
            <a:lvl5pPr marL="2078181" indent="-249381">
              <a:buFontTx/>
              <a:defRPr sz="1200">
                <a:solidFill>
                  <a:srgbClr val="000000"/>
                </a:solidFill>
                <a:latin typeface="BestDefense Light"/>
                <a:ea typeface="BestDefense Light"/>
                <a:cs typeface="BestDefense Light"/>
                <a:sym typeface="BestDefense Light"/>
              </a:defRPr>
            </a:lvl5pPr>
          </a:lstStyle>
          <a:p>
            <a:pPr/>
            <a:r>
              <a:t>Insert Text</a:t>
            </a:r>
          </a:p>
          <a:p>
            <a:pPr lvl="1"/>
            <a:r>
              <a:t/>
            </a:r>
          </a:p>
          <a:p>
            <a:pPr lvl="2"/>
            <a:r>
              <a:t/>
            </a:r>
          </a:p>
          <a:p>
            <a:pPr lvl="3"/>
            <a:r>
              <a:t/>
            </a:r>
          </a:p>
          <a:p>
            <a:pPr lvl="4"/>
            <a:r>
              <a:t/>
            </a:r>
          </a:p>
        </p:txBody>
      </p:sp>
      <p:sp>
        <p:nvSpPr>
          <p:cNvPr id="1537" name="Text Placeholder 26"/>
          <p:cNvSpPr/>
          <p:nvPr>
            <p:ph type="body" sz="quarter" idx="23" hasCustomPrompt="1"/>
          </p:nvPr>
        </p:nvSpPr>
        <p:spPr>
          <a:xfrm>
            <a:off x="5017892" y="2939860"/>
            <a:ext cx="2267817" cy="2444335"/>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38" name="Text Placeholder 32"/>
          <p:cNvSpPr/>
          <p:nvPr>
            <p:ph type="body" sz="quarter" idx="24" hasCustomPrompt="1"/>
          </p:nvPr>
        </p:nvSpPr>
        <p:spPr>
          <a:xfrm>
            <a:off x="8421982" y="2637659"/>
            <a:ext cx="3052469" cy="1506688"/>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539" name="Text Placeholder 26"/>
          <p:cNvSpPr/>
          <p:nvPr>
            <p:ph type="body" sz="quarter" idx="25" hasCustomPrompt="1"/>
          </p:nvPr>
        </p:nvSpPr>
        <p:spPr>
          <a:xfrm>
            <a:off x="8421982" y="4237463"/>
            <a:ext cx="3052469" cy="1506688"/>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4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_Custom Layout">
    <p:spTree>
      <p:nvGrpSpPr>
        <p:cNvPr id="1" name=""/>
        <p:cNvGrpSpPr/>
        <p:nvPr/>
      </p:nvGrpSpPr>
      <p:grpSpPr>
        <a:xfrm>
          <a:off x="0" y="0"/>
          <a:ext cx="0" cy="0"/>
          <a:chOff x="0" y="0"/>
          <a:chExt cx="0" cy="0"/>
        </a:xfrm>
      </p:grpSpPr>
      <p:sp>
        <p:nvSpPr>
          <p:cNvPr id="1547" name="Frame 2"/>
          <p:cNvSpPr/>
          <p:nvPr/>
        </p:nvSpPr>
        <p:spPr>
          <a:xfrm>
            <a:off x="1210223" y="2028249"/>
            <a:ext cx="2741436" cy="3715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50"/>
                </a:moveTo>
                <a:lnTo>
                  <a:pt x="475" y="21250"/>
                </a:lnTo>
                <a:lnTo>
                  <a:pt x="21125" y="21250"/>
                </a:lnTo>
                <a:lnTo>
                  <a:pt x="21125" y="350"/>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48" name="Frame 3"/>
          <p:cNvSpPr/>
          <p:nvPr/>
        </p:nvSpPr>
        <p:spPr>
          <a:xfrm>
            <a:off x="4625566" y="1113848"/>
            <a:ext cx="3052470" cy="4630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13"/>
                </a:moveTo>
                <a:lnTo>
                  <a:pt x="475" y="21287"/>
                </a:lnTo>
                <a:lnTo>
                  <a:pt x="21125" y="21287"/>
                </a:lnTo>
                <a:lnTo>
                  <a:pt x="21125" y="313"/>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49" name="Picture Placeholder 23"/>
          <p:cNvSpPr/>
          <p:nvPr>
            <p:ph type="pic" sz="quarter" idx="21"/>
          </p:nvPr>
        </p:nvSpPr>
        <p:spPr>
          <a:xfrm>
            <a:off x="2028490" y="2464922"/>
            <a:ext cx="1104901" cy="1103314"/>
          </a:xfrm>
          <a:prstGeom prst="rect">
            <a:avLst/>
          </a:prstGeom>
        </p:spPr>
        <p:txBody>
          <a:bodyPr lIns="91439" tIns="45719" rIns="91439" bIns="45719">
            <a:noAutofit/>
          </a:bodyPr>
          <a:lstStyle/>
          <a:p>
            <a:pPr/>
          </a:p>
        </p:txBody>
      </p:sp>
      <p:sp>
        <p:nvSpPr>
          <p:cNvPr id="1550" name="Picture Placeholder 23"/>
          <p:cNvSpPr/>
          <p:nvPr>
            <p:ph type="pic" sz="quarter" idx="22"/>
          </p:nvPr>
        </p:nvSpPr>
        <p:spPr>
          <a:xfrm>
            <a:off x="5599350" y="1476593"/>
            <a:ext cx="1104901" cy="1103313"/>
          </a:xfrm>
          <a:prstGeom prst="rect">
            <a:avLst/>
          </a:prstGeom>
        </p:spPr>
        <p:txBody>
          <a:bodyPr lIns="91439" tIns="45719" rIns="91439" bIns="45719">
            <a:noAutofit/>
          </a:bodyPr>
          <a:lstStyle/>
          <a:p>
            <a:pPr/>
          </a:p>
        </p:txBody>
      </p:sp>
      <p:sp>
        <p:nvSpPr>
          <p:cNvPr id="1551" name="Body Level One…"/>
          <p:cNvSpPr txBox="1"/>
          <p:nvPr>
            <p:ph type="body" sz="quarter" idx="1" hasCustomPrompt="1"/>
          </p:nvPr>
        </p:nvSpPr>
        <p:spPr>
          <a:xfrm>
            <a:off x="1565734" y="3752384"/>
            <a:ext cx="2030413" cy="15557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706581" indent="-249381">
              <a:buFontTx/>
              <a:defRPr sz="1200">
                <a:solidFill>
                  <a:srgbClr val="000000"/>
                </a:solidFill>
                <a:latin typeface="BestDefense Light"/>
                <a:ea typeface="BestDefense Light"/>
                <a:cs typeface="BestDefense Light"/>
                <a:sym typeface="BestDefense Light"/>
              </a:defRPr>
            </a:lvl2pPr>
            <a:lvl3pPr marL="1163781" indent="-249381">
              <a:buFontTx/>
              <a:defRPr sz="1200">
                <a:solidFill>
                  <a:srgbClr val="000000"/>
                </a:solidFill>
                <a:latin typeface="BestDefense Light"/>
                <a:ea typeface="BestDefense Light"/>
                <a:cs typeface="BestDefense Light"/>
                <a:sym typeface="BestDefense Light"/>
              </a:defRPr>
            </a:lvl3pPr>
            <a:lvl4pPr marL="1620981" indent="-249381">
              <a:buFontTx/>
              <a:defRPr sz="1200">
                <a:solidFill>
                  <a:srgbClr val="000000"/>
                </a:solidFill>
                <a:latin typeface="BestDefense Light"/>
                <a:ea typeface="BestDefense Light"/>
                <a:cs typeface="BestDefense Light"/>
                <a:sym typeface="BestDefense Light"/>
              </a:defRPr>
            </a:lvl4pPr>
            <a:lvl5pPr marL="2078181" indent="-249381">
              <a:buFontTx/>
              <a:defRPr sz="1200">
                <a:solidFill>
                  <a:srgbClr val="000000"/>
                </a:solidFill>
                <a:latin typeface="BestDefense Light"/>
                <a:ea typeface="BestDefense Light"/>
                <a:cs typeface="BestDefense Light"/>
                <a:sym typeface="BestDefense Light"/>
              </a:defRPr>
            </a:lvl5pPr>
          </a:lstStyle>
          <a:p>
            <a:pPr/>
            <a:r>
              <a:t>Insert Text</a:t>
            </a:r>
          </a:p>
          <a:p>
            <a:pPr lvl="1"/>
            <a:r>
              <a:t/>
            </a:r>
          </a:p>
          <a:p>
            <a:pPr lvl="2"/>
            <a:r>
              <a:t/>
            </a:r>
          </a:p>
          <a:p>
            <a:pPr lvl="3"/>
            <a:r>
              <a:t/>
            </a:r>
          </a:p>
          <a:p>
            <a:pPr lvl="4"/>
            <a:r>
              <a:t/>
            </a:r>
          </a:p>
        </p:txBody>
      </p:sp>
      <p:sp>
        <p:nvSpPr>
          <p:cNvPr id="1552" name="Text Placeholder 26"/>
          <p:cNvSpPr/>
          <p:nvPr>
            <p:ph type="body" sz="quarter" idx="23" hasCustomPrompt="1"/>
          </p:nvPr>
        </p:nvSpPr>
        <p:spPr>
          <a:xfrm>
            <a:off x="5017892" y="2939860"/>
            <a:ext cx="2267817" cy="2444335"/>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53" name="Text Placeholder 32"/>
          <p:cNvSpPr/>
          <p:nvPr>
            <p:ph type="body" sz="quarter" idx="24" hasCustomPrompt="1"/>
          </p:nvPr>
        </p:nvSpPr>
        <p:spPr>
          <a:xfrm>
            <a:off x="8421982" y="2637659"/>
            <a:ext cx="3052469" cy="1506688"/>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554" name="Text Placeholder 26"/>
          <p:cNvSpPr/>
          <p:nvPr>
            <p:ph type="body" sz="quarter" idx="25" hasCustomPrompt="1"/>
          </p:nvPr>
        </p:nvSpPr>
        <p:spPr>
          <a:xfrm>
            <a:off x="8421982" y="4237463"/>
            <a:ext cx="3052469" cy="1506688"/>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5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_Custom Layout">
    <p:spTree>
      <p:nvGrpSpPr>
        <p:cNvPr id="1" name=""/>
        <p:cNvGrpSpPr/>
        <p:nvPr/>
      </p:nvGrpSpPr>
      <p:grpSpPr>
        <a:xfrm>
          <a:off x="0" y="0"/>
          <a:ext cx="0" cy="0"/>
          <a:chOff x="0" y="0"/>
          <a:chExt cx="0" cy="0"/>
        </a:xfrm>
      </p:grpSpPr>
      <p:sp>
        <p:nvSpPr>
          <p:cNvPr id="1562" name="Rectangle 2"/>
          <p:cNvSpPr/>
          <p:nvPr/>
        </p:nvSpPr>
        <p:spPr>
          <a:xfrm>
            <a:off x="0" y="-1"/>
            <a:ext cx="12192000" cy="361665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563" name="Body Level One…"/>
          <p:cNvSpPr txBox="1"/>
          <p:nvPr>
            <p:ph type="body" sz="quarter" idx="1" hasCustomPrompt="1"/>
          </p:nvPr>
        </p:nvSpPr>
        <p:spPr>
          <a:xfrm>
            <a:off x="1366597" y="4759335"/>
            <a:ext cx="931436" cy="932653"/>
          </a:xfrm>
          <a:prstGeom prst="rect">
            <a:avLst/>
          </a:prstGeom>
        </p:spPr>
        <p:txBody>
          <a:bodyPr lIns="45719" tIns="45719" rIns="45719" bIns="45719"/>
          <a:lstStyle>
            <a:lvl1pPr algn="ctr">
              <a:buSzTx/>
              <a:buFontTx/>
              <a:buNone/>
              <a:defRPr sz="1200">
                <a:solidFill>
                  <a:srgbClr val="000000"/>
                </a:solidFill>
                <a:latin typeface="BestDefense"/>
                <a:ea typeface="BestDefense"/>
                <a:cs typeface="BestDefense"/>
                <a:sym typeface="BestDefense"/>
              </a:defRPr>
            </a:lvl1pPr>
            <a:lvl2pPr marL="228600" indent="228600" algn="ctr">
              <a:buSzTx/>
              <a:buFontTx/>
              <a:buNone/>
              <a:defRPr sz="1200">
                <a:solidFill>
                  <a:srgbClr val="000000"/>
                </a:solidFill>
                <a:latin typeface="BestDefense"/>
                <a:ea typeface="BestDefense"/>
                <a:cs typeface="BestDefense"/>
                <a:sym typeface="BestDefense"/>
              </a:defRPr>
            </a:lvl2pPr>
            <a:lvl3pPr marL="228600" indent="685800" algn="ctr">
              <a:buSzTx/>
              <a:buFontTx/>
              <a:buNone/>
              <a:defRPr sz="1200">
                <a:solidFill>
                  <a:srgbClr val="000000"/>
                </a:solidFill>
                <a:latin typeface="BestDefense"/>
                <a:ea typeface="BestDefense"/>
                <a:cs typeface="BestDefense"/>
                <a:sym typeface="BestDefense"/>
              </a:defRPr>
            </a:lvl3pPr>
            <a:lvl4pPr marL="228600" indent="1143000" algn="ctr">
              <a:buSzTx/>
              <a:buFontTx/>
              <a:buNone/>
              <a:defRPr sz="1200">
                <a:solidFill>
                  <a:srgbClr val="000000"/>
                </a:solidFill>
                <a:latin typeface="BestDefense"/>
                <a:ea typeface="BestDefense"/>
                <a:cs typeface="BestDefense"/>
                <a:sym typeface="BestDefense"/>
              </a:defRPr>
            </a:lvl4pPr>
            <a:lvl5pPr marL="228600" indent="1600200" algn="ctr">
              <a:buSzTx/>
              <a:buFontTx/>
              <a:buNone/>
              <a:defRPr sz="1200">
                <a:solidFill>
                  <a:srgbClr val="000000"/>
                </a:solidFill>
                <a:latin typeface="BestDefense"/>
                <a:ea typeface="BestDefense"/>
                <a:cs typeface="BestDefense"/>
                <a:sym typeface="BestDefense"/>
              </a:defRPr>
            </a:lvl5pPr>
          </a:lstStyle>
          <a:p>
            <a:pPr/>
            <a:r>
              <a:t>Picture</a:t>
            </a:r>
          </a:p>
          <a:p>
            <a:pPr lvl="1"/>
            <a:r>
              <a:t/>
            </a:r>
          </a:p>
          <a:p>
            <a:pPr lvl="2"/>
            <a:r>
              <a:t/>
            </a:r>
          </a:p>
          <a:p>
            <a:pPr lvl="3"/>
            <a:r>
              <a:t/>
            </a:r>
          </a:p>
          <a:p>
            <a:pPr lvl="4"/>
            <a:r>
              <a:t/>
            </a:r>
          </a:p>
        </p:txBody>
      </p:sp>
      <p:sp>
        <p:nvSpPr>
          <p:cNvPr id="1564" name="Text Placeholder 3"/>
          <p:cNvSpPr/>
          <p:nvPr>
            <p:ph type="body" sz="quarter" idx="21" hasCustomPrompt="1"/>
          </p:nvPr>
        </p:nvSpPr>
        <p:spPr>
          <a:xfrm>
            <a:off x="2497741" y="4790242"/>
            <a:ext cx="3320548" cy="240516"/>
          </a:xfrm>
          <a:prstGeom prst="rect">
            <a:avLst/>
          </a:prstGeom>
        </p:spPr>
        <p:txBody>
          <a:bodyPr lIns="45719" tIns="45719" rIns="45719" bIns="45719"/>
          <a:lstStyle>
            <a:lvl1pPr marL="7334" indent="-7334" defTabSz="704087">
              <a:spcBef>
                <a:spcPts val="700"/>
              </a:spcBef>
              <a:buSzTx/>
              <a:buFontTx/>
              <a:buNone/>
              <a:defRPr b="1" sz="1078">
                <a:solidFill>
                  <a:srgbClr val="363636"/>
                </a:solidFill>
                <a:latin typeface="BestDefense"/>
                <a:ea typeface="BestDefense"/>
                <a:cs typeface="BestDefense"/>
                <a:sym typeface="BestDefense"/>
              </a:defRPr>
            </a:lvl1pPr>
          </a:lstStyle>
          <a:p>
            <a:pPr/>
            <a:r>
              <a:t>Title</a:t>
            </a:r>
          </a:p>
        </p:txBody>
      </p:sp>
      <p:sp>
        <p:nvSpPr>
          <p:cNvPr id="1565" name="Text Placeholder 7"/>
          <p:cNvSpPr/>
          <p:nvPr>
            <p:ph type="body" sz="quarter" idx="22" hasCustomPrompt="1"/>
          </p:nvPr>
        </p:nvSpPr>
        <p:spPr>
          <a:xfrm>
            <a:off x="2497685" y="5117662"/>
            <a:ext cx="3320548" cy="511489"/>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66" name="Text Placeholder 3"/>
          <p:cNvSpPr/>
          <p:nvPr>
            <p:ph type="body" sz="quarter" idx="23" hasCustomPrompt="1"/>
          </p:nvPr>
        </p:nvSpPr>
        <p:spPr>
          <a:xfrm>
            <a:off x="7507550" y="4790242"/>
            <a:ext cx="3320548" cy="240516"/>
          </a:xfrm>
          <a:prstGeom prst="rect">
            <a:avLst/>
          </a:prstGeom>
        </p:spPr>
        <p:txBody>
          <a:bodyPr lIns="45719" tIns="45719" rIns="45719" bIns="45719"/>
          <a:lstStyle>
            <a:lvl1pPr marL="7334" indent="-7334" defTabSz="704087">
              <a:spcBef>
                <a:spcPts val="700"/>
              </a:spcBef>
              <a:buSzTx/>
              <a:buFontTx/>
              <a:buNone/>
              <a:defRPr b="1" sz="1078">
                <a:solidFill>
                  <a:srgbClr val="363636"/>
                </a:solidFill>
                <a:latin typeface="BestDefense"/>
                <a:ea typeface="BestDefense"/>
                <a:cs typeface="BestDefense"/>
                <a:sym typeface="BestDefense"/>
              </a:defRPr>
            </a:lvl1pPr>
          </a:lstStyle>
          <a:p>
            <a:pPr/>
            <a:r>
              <a:t>Title</a:t>
            </a:r>
          </a:p>
        </p:txBody>
      </p:sp>
      <p:sp>
        <p:nvSpPr>
          <p:cNvPr id="1567" name="Text Placeholder 7"/>
          <p:cNvSpPr/>
          <p:nvPr>
            <p:ph type="body" sz="quarter" idx="24" hasCustomPrompt="1"/>
          </p:nvPr>
        </p:nvSpPr>
        <p:spPr>
          <a:xfrm>
            <a:off x="7507493" y="5117662"/>
            <a:ext cx="3320547" cy="511489"/>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68" name="Text Placeholder 12"/>
          <p:cNvSpPr/>
          <p:nvPr>
            <p:ph type="body" sz="quarter" idx="25" hasCustomPrompt="1"/>
          </p:nvPr>
        </p:nvSpPr>
        <p:spPr>
          <a:xfrm>
            <a:off x="1366597" y="1025350"/>
            <a:ext cx="3269950" cy="1381126"/>
          </a:xfrm>
          <a:prstGeom prst="rect">
            <a:avLst/>
          </a:prstGeom>
        </p:spPr>
        <p:txBody>
          <a:bodyPr lIns="45719" tIns="45719" rIns="45719" bIns="45719" anchor="ctr"/>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1569" name="Text Placeholder 12"/>
          <p:cNvSpPr/>
          <p:nvPr>
            <p:ph type="body" sz="quarter" idx="26" hasCustomPrompt="1"/>
          </p:nvPr>
        </p:nvSpPr>
        <p:spPr>
          <a:xfrm>
            <a:off x="5732550" y="1025350"/>
            <a:ext cx="5092853" cy="1381126"/>
          </a:xfrm>
          <a:prstGeom prst="rect">
            <a:avLst/>
          </a:prstGeom>
        </p:spPr>
        <p:txBody>
          <a:bodyPr lIns="45719" tIns="45719" rIns="45719" bIns="45719" anchor="ctr"/>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57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_Custom Layout">
    <p:spTree>
      <p:nvGrpSpPr>
        <p:cNvPr id="1" name=""/>
        <p:cNvGrpSpPr/>
        <p:nvPr/>
      </p:nvGrpSpPr>
      <p:grpSpPr>
        <a:xfrm>
          <a:off x="0" y="0"/>
          <a:ext cx="0" cy="0"/>
          <a:chOff x="0" y="0"/>
          <a:chExt cx="0" cy="0"/>
        </a:xfrm>
      </p:grpSpPr>
      <p:sp>
        <p:nvSpPr>
          <p:cNvPr id="1577" name="Picture Placeholder 2"/>
          <p:cNvSpPr/>
          <p:nvPr>
            <p:ph type="pic" sz="half" idx="21"/>
          </p:nvPr>
        </p:nvSpPr>
        <p:spPr>
          <a:xfrm>
            <a:off x="7348538" y="1014412"/>
            <a:ext cx="3581401" cy="4829176"/>
          </a:xfrm>
          <a:prstGeom prst="rect">
            <a:avLst/>
          </a:prstGeom>
        </p:spPr>
        <p:txBody>
          <a:bodyPr lIns="91439" tIns="45719" rIns="91439" bIns="45719">
            <a:noAutofit/>
          </a:bodyPr>
          <a:lstStyle/>
          <a:p>
            <a:pPr/>
          </a:p>
        </p:txBody>
      </p:sp>
      <p:sp>
        <p:nvSpPr>
          <p:cNvPr id="1578" name="Freeform 5"/>
          <p:cNvSpPr/>
          <p:nvPr/>
        </p:nvSpPr>
        <p:spPr>
          <a:xfrm>
            <a:off x="1262419" y="2649328"/>
            <a:ext cx="4548802" cy="3050621"/>
          </a:xfrm>
          <a:prstGeom prst="rect">
            <a:avLst/>
          </a:prstGeom>
          <a:solidFill>
            <a:srgbClr val="F8F8F8"/>
          </a:solidFill>
          <a:ln w="12700">
            <a:miter lim="400000"/>
          </a:ln>
        </p:spPr>
        <p:txBody>
          <a:bodyPr lIns="45718" tIns="45718" rIns="45718" bIns="45718" anchor="ctr"/>
          <a:lstStyle/>
          <a:p>
            <a:pPr>
              <a:defRPr sz="1600">
                <a:solidFill>
                  <a:srgbClr val="000000"/>
                </a:solidFill>
              </a:defRPr>
            </a:pPr>
          </a:p>
        </p:txBody>
      </p:sp>
      <p:sp>
        <p:nvSpPr>
          <p:cNvPr id="1579" name="Body Level One…"/>
          <p:cNvSpPr txBox="1"/>
          <p:nvPr>
            <p:ph type="body" sz="quarter" idx="1" hasCustomPrompt="1"/>
          </p:nvPr>
        </p:nvSpPr>
        <p:spPr>
          <a:xfrm>
            <a:off x="1606799" y="1219652"/>
            <a:ext cx="3825173"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580" name="Text Placeholder 48"/>
          <p:cNvSpPr/>
          <p:nvPr>
            <p:ph type="body" sz="quarter" idx="22" hasCustomPrompt="1"/>
          </p:nvPr>
        </p:nvSpPr>
        <p:spPr>
          <a:xfrm>
            <a:off x="1606802" y="3229923"/>
            <a:ext cx="3825169"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581" name="Text Placeholder 48"/>
          <p:cNvSpPr/>
          <p:nvPr>
            <p:ph type="body" sz="quarter" idx="23" hasCustomPrompt="1"/>
          </p:nvPr>
        </p:nvSpPr>
        <p:spPr>
          <a:xfrm>
            <a:off x="1606799" y="2885876"/>
            <a:ext cx="3825170"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582" name="Text Placeholder 48"/>
          <p:cNvSpPr/>
          <p:nvPr>
            <p:ph type="body" sz="quarter" idx="24" hasCustomPrompt="1"/>
          </p:nvPr>
        </p:nvSpPr>
        <p:spPr>
          <a:xfrm>
            <a:off x="1606802" y="4608271"/>
            <a:ext cx="3825169"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583" name="Text Placeholder 48"/>
          <p:cNvSpPr/>
          <p:nvPr>
            <p:ph type="body" sz="quarter" idx="25" hasCustomPrompt="1"/>
          </p:nvPr>
        </p:nvSpPr>
        <p:spPr>
          <a:xfrm>
            <a:off x="1606799" y="4264223"/>
            <a:ext cx="3825170"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58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3_Custom Layout">
    <p:spTree>
      <p:nvGrpSpPr>
        <p:cNvPr id="1" name=""/>
        <p:cNvGrpSpPr/>
        <p:nvPr/>
      </p:nvGrpSpPr>
      <p:grpSpPr>
        <a:xfrm>
          <a:off x="0" y="0"/>
          <a:ext cx="0" cy="0"/>
          <a:chOff x="0" y="0"/>
          <a:chExt cx="0" cy="0"/>
        </a:xfrm>
      </p:grpSpPr>
      <p:sp>
        <p:nvSpPr>
          <p:cNvPr id="1591" name="Picture Placeholder 2"/>
          <p:cNvSpPr/>
          <p:nvPr>
            <p:ph type="pic" sz="half" idx="21"/>
          </p:nvPr>
        </p:nvSpPr>
        <p:spPr>
          <a:xfrm>
            <a:off x="7348538" y="0"/>
            <a:ext cx="4843463" cy="6858000"/>
          </a:xfrm>
          <a:prstGeom prst="rect">
            <a:avLst/>
          </a:prstGeom>
        </p:spPr>
        <p:txBody>
          <a:bodyPr lIns="91439" tIns="45719" rIns="91439" bIns="45719">
            <a:noAutofit/>
          </a:bodyPr>
          <a:lstStyle/>
          <a:p>
            <a:pPr/>
          </a:p>
        </p:txBody>
      </p:sp>
      <p:sp>
        <p:nvSpPr>
          <p:cNvPr id="1592" name="Freeform 5"/>
          <p:cNvSpPr/>
          <p:nvPr/>
        </p:nvSpPr>
        <p:spPr>
          <a:xfrm>
            <a:off x="1262419" y="2649328"/>
            <a:ext cx="4548802" cy="3050621"/>
          </a:xfrm>
          <a:prstGeom prst="rect">
            <a:avLst/>
          </a:prstGeom>
          <a:solidFill>
            <a:srgbClr val="F8F8F8"/>
          </a:solidFill>
          <a:ln w="12700">
            <a:miter lim="400000"/>
          </a:ln>
        </p:spPr>
        <p:txBody>
          <a:bodyPr lIns="45718" tIns="45718" rIns="45718" bIns="45718" anchor="ctr"/>
          <a:lstStyle/>
          <a:p>
            <a:pPr>
              <a:defRPr sz="1600">
                <a:solidFill>
                  <a:srgbClr val="000000"/>
                </a:solidFill>
              </a:defRPr>
            </a:pPr>
          </a:p>
        </p:txBody>
      </p:sp>
      <p:sp>
        <p:nvSpPr>
          <p:cNvPr id="1593" name="Body Level One…"/>
          <p:cNvSpPr txBox="1"/>
          <p:nvPr>
            <p:ph type="body" sz="quarter" idx="1" hasCustomPrompt="1"/>
          </p:nvPr>
        </p:nvSpPr>
        <p:spPr>
          <a:xfrm>
            <a:off x="1606799" y="1219652"/>
            <a:ext cx="3825173"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594" name="Text Placeholder 48"/>
          <p:cNvSpPr/>
          <p:nvPr>
            <p:ph type="body" sz="quarter" idx="22" hasCustomPrompt="1"/>
          </p:nvPr>
        </p:nvSpPr>
        <p:spPr>
          <a:xfrm>
            <a:off x="1606802" y="3229923"/>
            <a:ext cx="3825169"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595" name="Text Placeholder 48"/>
          <p:cNvSpPr/>
          <p:nvPr>
            <p:ph type="body" sz="quarter" idx="23" hasCustomPrompt="1"/>
          </p:nvPr>
        </p:nvSpPr>
        <p:spPr>
          <a:xfrm>
            <a:off x="1606799" y="2885876"/>
            <a:ext cx="3825170"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596" name="Text Placeholder 48"/>
          <p:cNvSpPr/>
          <p:nvPr>
            <p:ph type="body" sz="quarter" idx="24" hasCustomPrompt="1"/>
          </p:nvPr>
        </p:nvSpPr>
        <p:spPr>
          <a:xfrm>
            <a:off x="1606802" y="4608271"/>
            <a:ext cx="3825169"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597" name="Text Placeholder 48"/>
          <p:cNvSpPr/>
          <p:nvPr>
            <p:ph type="body" sz="quarter" idx="25" hasCustomPrompt="1"/>
          </p:nvPr>
        </p:nvSpPr>
        <p:spPr>
          <a:xfrm>
            <a:off x="1606799" y="4264223"/>
            <a:ext cx="3825170"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59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0_Custom Layout">
    <p:spTree>
      <p:nvGrpSpPr>
        <p:cNvPr id="1" name=""/>
        <p:cNvGrpSpPr/>
        <p:nvPr/>
      </p:nvGrpSpPr>
      <p:grpSpPr>
        <a:xfrm>
          <a:off x="0" y="0"/>
          <a:ext cx="0" cy="0"/>
          <a:chOff x="0" y="0"/>
          <a:chExt cx="0" cy="0"/>
        </a:xfrm>
      </p:grpSpPr>
      <p:sp>
        <p:nvSpPr>
          <p:cNvPr id="1605" name="Picture Placeholder 2"/>
          <p:cNvSpPr/>
          <p:nvPr>
            <p:ph type="pic" sz="half" idx="21"/>
          </p:nvPr>
        </p:nvSpPr>
        <p:spPr>
          <a:xfrm>
            <a:off x="7348538" y="1014412"/>
            <a:ext cx="3581401" cy="4829176"/>
          </a:xfrm>
          <a:prstGeom prst="rect">
            <a:avLst/>
          </a:prstGeom>
        </p:spPr>
        <p:txBody>
          <a:bodyPr lIns="91439" tIns="45719" rIns="91439" bIns="45719">
            <a:noAutofit/>
          </a:bodyPr>
          <a:lstStyle/>
          <a:p>
            <a:pPr/>
          </a:p>
        </p:txBody>
      </p:sp>
      <p:sp>
        <p:nvSpPr>
          <p:cNvPr id="1606" name="Freeform 5"/>
          <p:cNvSpPr/>
          <p:nvPr/>
        </p:nvSpPr>
        <p:spPr>
          <a:xfrm>
            <a:off x="1262419" y="2649328"/>
            <a:ext cx="4548802" cy="3050621"/>
          </a:xfrm>
          <a:prstGeom prst="rect">
            <a:avLst/>
          </a:prstGeom>
          <a:solidFill>
            <a:srgbClr val="F8F8F8"/>
          </a:solidFill>
          <a:ln w="12700">
            <a:miter lim="400000"/>
          </a:ln>
        </p:spPr>
        <p:txBody>
          <a:bodyPr lIns="45718" tIns="45718" rIns="45718" bIns="45718" anchor="ctr"/>
          <a:lstStyle/>
          <a:p>
            <a:pPr>
              <a:defRPr sz="1600">
                <a:solidFill>
                  <a:srgbClr val="000000"/>
                </a:solidFill>
              </a:defRPr>
            </a:pPr>
          </a:p>
        </p:txBody>
      </p:sp>
      <p:sp>
        <p:nvSpPr>
          <p:cNvPr id="1607" name="Body Level One…"/>
          <p:cNvSpPr txBox="1"/>
          <p:nvPr>
            <p:ph type="body" sz="quarter" idx="1" hasCustomPrompt="1"/>
          </p:nvPr>
        </p:nvSpPr>
        <p:spPr>
          <a:xfrm>
            <a:off x="1606799" y="1219652"/>
            <a:ext cx="3825173"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08" name="Text Placeholder 48"/>
          <p:cNvSpPr/>
          <p:nvPr>
            <p:ph type="body" sz="quarter" idx="22" hasCustomPrompt="1"/>
          </p:nvPr>
        </p:nvSpPr>
        <p:spPr>
          <a:xfrm>
            <a:off x="1606799" y="2896055"/>
            <a:ext cx="3825173" cy="2535919"/>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0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4" name="Title Text"/>
          <p:cNvSpPr txBox="1"/>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n-lt"/>
                <a:ea typeface="+mn-ea"/>
                <a:cs typeface="+mn-cs"/>
                <a:sym typeface="Calibri"/>
              </a:defRPr>
            </a:lvl1pPr>
          </a:lstStyle>
          <a:p>
            <a:pPr/>
            <a:r>
              <a:t>Title Text</a:t>
            </a:r>
          </a:p>
        </p:txBody>
      </p:sp>
      <p:sp>
        <p:nvSpPr>
          <p:cNvPr id="145" name="Body Level One…"/>
          <p:cNvSpPr txBox="1"/>
          <p:nvPr>
            <p:ph type="body" sz="quarter" idx="1"/>
          </p:nvPr>
        </p:nvSpPr>
        <p:spPr>
          <a:xfrm>
            <a:off x="304800" y="1066800"/>
            <a:ext cx="5486400" cy="3017310"/>
          </a:xfrm>
          <a:prstGeom prst="rect">
            <a:avLst/>
          </a:prstGeom>
        </p:spPr>
        <p:txBody>
          <a:bodyPr lIns="45719" tIns="45719" rIns="45719" bIns="45719"/>
          <a:lstStyle>
            <a:lvl1pPr marL="228610" indent="-228610" defTabSz="609629">
              <a:lnSpc>
                <a:spcPct val="100000"/>
              </a:lnSpc>
              <a:spcBef>
                <a:spcPts val="500"/>
              </a:spcBef>
              <a:defRPr sz="2100">
                <a:solidFill>
                  <a:srgbClr val="000000"/>
                </a:solidFill>
                <a:latin typeface="+mn-lt"/>
                <a:ea typeface="+mn-ea"/>
                <a:cs typeface="+mn-cs"/>
                <a:sym typeface="Calibri"/>
              </a:defRPr>
            </a:lvl1pPr>
            <a:lvl2pPr marL="527076" indent="-222261" defTabSz="609629">
              <a:lnSpc>
                <a:spcPct val="100000"/>
              </a:lnSpc>
              <a:spcBef>
                <a:spcPts val="500"/>
              </a:spcBef>
              <a:buChar char="–"/>
              <a:defRPr sz="2100">
                <a:solidFill>
                  <a:srgbClr val="000000"/>
                </a:solidFill>
                <a:latin typeface="+mn-lt"/>
                <a:ea typeface="+mn-ea"/>
                <a:cs typeface="+mn-cs"/>
                <a:sym typeface="Calibri"/>
              </a:defRPr>
            </a:lvl2pPr>
            <a:lvl3pPr marL="809665" indent="-200035" defTabSz="609629">
              <a:lnSpc>
                <a:spcPct val="100000"/>
              </a:lnSpc>
              <a:spcBef>
                <a:spcPts val="500"/>
              </a:spcBef>
              <a:defRPr sz="2100">
                <a:solidFill>
                  <a:srgbClr val="000000"/>
                </a:solidFill>
                <a:latin typeface="+mn-lt"/>
                <a:ea typeface="+mn-ea"/>
                <a:cs typeface="+mn-cs"/>
                <a:sym typeface="Calibri"/>
              </a:defRPr>
            </a:lvl3pPr>
            <a:lvl4pPr marL="1160642" indent="-246197" defTabSz="609629">
              <a:lnSpc>
                <a:spcPct val="100000"/>
              </a:lnSpc>
              <a:spcBef>
                <a:spcPts val="500"/>
              </a:spcBef>
              <a:buChar char="–"/>
              <a:defRPr sz="2100">
                <a:solidFill>
                  <a:srgbClr val="000000"/>
                </a:solidFill>
                <a:latin typeface="+mn-lt"/>
                <a:ea typeface="+mn-ea"/>
                <a:cs typeface="+mn-cs"/>
                <a:sym typeface="Calibri"/>
              </a:defRPr>
            </a:lvl4pPr>
            <a:lvl5pPr marL="1465458" indent="-246197" defTabSz="609629">
              <a:lnSpc>
                <a:spcPct val="100000"/>
              </a:lnSpc>
              <a:spcBef>
                <a:spcPts val="500"/>
              </a:spcBef>
              <a:buChar char="»"/>
              <a:defRPr sz="2100">
                <a:solidFill>
                  <a:srgbClr val="000000"/>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0_Custom Layout">
    <p:spTree>
      <p:nvGrpSpPr>
        <p:cNvPr id="1" name=""/>
        <p:cNvGrpSpPr/>
        <p:nvPr/>
      </p:nvGrpSpPr>
      <p:grpSpPr>
        <a:xfrm>
          <a:off x="0" y="0"/>
          <a:ext cx="0" cy="0"/>
          <a:chOff x="0" y="0"/>
          <a:chExt cx="0" cy="0"/>
        </a:xfrm>
      </p:grpSpPr>
      <p:sp>
        <p:nvSpPr>
          <p:cNvPr id="1616" name="Picture Placeholder 7"/>
          <p:cNvSpPr/>
          <p:nvPr>
            <p:ph type="pic" sz="half" idx="21"/>
          </p:nvPr>
        </p:nvSpPr>
        <p:spPr>
          <a:xfrm>
            <a:off x="7348538" y="0"/>
            <a:ext cx="4843463" cy="6858000"/>
          </a:xfrm>
          <a:prstGeom prst="rect">
            <a:avLst/>
          </a:prstGeom>
        </p:spPr>
        <p:txBody>
          <a:bodyPr lIns="91439" tIns="45719" rIns="91439" bIns="45719">
            <a:noAutofit/>
          </a:bodyPr>
          <a:lstStyle/>
          <a:p>
            <a:pPr/>
          </a:p>
        </p:txBody>
      </p:sp>
      <p:sp>
        <p:nvSpPr>
          <p:cNvPr id="1617" name="Freeform 5"/>
          <p:cNvSpPr/>
          <p:nvPr/>
        </p:nvSpPr>
        <p:spPr>
          <a:xfrm>
            <a:off x="1262419" y="2649328"/>
            <a:ext cx="4548802" cy="3050621"/>
          </a:xfrm>
          <a:prstGeom prst="rect">
            <a:avLst/>
          </a:prstGeom>
          <a:solidFill>
            <a:srgbClr val="F8F8F8"/>
          </a:solidFill>
          <a:ln w="12700">
            <a:miter lim="400000"/>
          </a:ln>
        </p:spPr>
        <p:txBody>
          <a:bodyPr lIns="45718" tIns="45718" rIns="45718" bIns="45718" anchor="ctr"/>
          <a:lstStyle/>
          <a:p>
            <a:pPr>
              <a:defRPr sz="1600">
                <a:solidFill>
                  <a:srgbClr val="000000"/>
                </a:solidFill>
              </a:defRPr>
            </a:pPr>
          </a:p>
        </p:txBody>
      </p:sp>
      <p:sp>
        <p:nvSpPr>
          <p:cNvPr id="1618" name="Body Level One…"/>
          <p:cNvSpPr txBox="1"/>
          <p:nvPr>
            <p:ph type="body" sz="quarter" idx="1" hasCustomPrompt="1"/>
          </p:nvPr>
        </p:nvSpPr>
        <p:spPr>
          <a:xfrm>
            <a:off x="1606799" y="1219652"/>
            <a:ext cx="3825173"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19" name="Text Placeholder 48"/>
          <p:cNvSpPr/>
          <p:nvPr>
            <p:ph type="body" sz="quarter" idx="22" hasCustomPrompt="1"/>
          </p:nvPr>
        </p:nvSpPr>
        <p:spPr>
          <a:xfrm>
            <a:off x="1606799" y="2896055"/>
            <a:ext cx="3825173" cy="2535919"/>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2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_Custom Layout">
    <p:spTree>
      <p:nvGrpSpPr>
        <p:cNvPr id="1" name=""/>
        <p:cNvGrpSpPr/>
        <p:nvPr/>
      </p:nvGrpSpPr>
      <p:grpSpPr>
        <a:xfrm>
          <a:off x="0" y="0"/>
          <a:ext cx="0" cy="0"/>
          <a:chOff x="0" y="0"/>
          <a:chExt cx="0" cy="0"/>
        </a:xfrm>
      </p:grpSpPr>
      <p:sp>
        <p:nvSpPr>
          <p:cNvPr id="1627" name="Rectangle 2"/>
          <p:cNvSpPr/>
          <p:nvPr/>
        </p:nvSpPr>
        <p:spPr>
          <a:xfrm>
            <a:off x="4585646" y="0"/>
            <a:ext cx="7606354"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28" name="Rectangle 11"/>
          <p:cNvSpPr/>
          <p:nvPr/>
        </p:nvSpPr>
        <p:spPr>
          <a:xfrm flipV="1" rot="10800000">
            <a:off x="5480465" y="3345257"/>
            <a:ext cx="5816715" cy="33532"/>
          </a:xfrm>
          <a:prstGeom prst="rect">
            <a:avLst/>
          </a:prstGeom>
          <a:solidFill>
            <a:srgbClr val="264C92"/>
          </a:solidFill>
          <a:ln w="12700">
            <a:miter lim="400000"/>
          </a:ln>
        </p:spPr>
        <p:txBody>
          <a:bodyPr lIns="45718" tIns="45718" rIns="45718" bIns="45718" anchor="ctr"/>
          <a:lstStyle/>
          <a:p>
            <a:pPr algn="ctr">
              <a:defRPr>
                <a:solidFill>
                  <a:srgbClr val="353E6E"/>
                </a:solidFill>
              </a:defRPr>
            </a:pPr>
          </a:p>
        </p:txBody>
      </p:sp>
      <p:sp>
        <p:nvSpPr>
          <p:cNvPr id="1629" name="Body Level One…"/>
          <p:cNvSpPr txBox="1"/>
          <p:nvPr>
            <p:ph type="body" sz="quarter" idx="1" hasCustomPrompt="1"/>
          </p:nvPr>
        </p:nvSpPr>
        <p:spPr>
          <a:xfrm>
            <a:off x="894820" y="2010411"/>
            <a:ext cx="278289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30" name="Text Placeholder 48"/>
          <p:cNvSpPr/>
          <p:nvPr>
            <p:ph type="body" sz="quarter" idx="21" hasCustomPrompt="1"/>
          </p:nvPr>
        </p:nvSpPr>
        <p:spPr>
          <a:xfrm>
            <a:off x="894820" y="3458211"/>
            <a:ext cx="2782891"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31" name="Text Placeholder 48"/>
          <p:cNvSpPr/>
          <p:nvPr>
            <p:ph type="body" sz="quarter" idx="22" hasCustomPrompt="1"/>
          </p:nvPr>
        </p:nvSpPr>
        <p:spPr>
          <a:xfrm>
            <a:off x="5480465" y="1946117"/>
            <a:ext cx="5816715" cy="1327151"/>
          </a:xfrm>
          <a:prstGeom prst="rect">
            <a:avLst/>
          </a:prstGeom>
        </p:spPr>
        <p:txBody>
          <a:bodyPr lIns="45719" tIns="45719" rIns="45719" bIns="45719" anchor="b"/>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32" name="Text Placeholder 48"/>
          <p:cNvSpPr/>
          <p:nvPr>
            <p:ph type="body" sz="quarter" idx="23" hasCustomPrompt="1"/>
          </p:nvPr>
        </p:nvSpPr>
        <p:spPr>
          <a:xfrm>
            <a:off x="5480465" y="3458211"/>
            <a:ext cx="5816715"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3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_Custom Layout">
    <p:spTree>
      <p:nvGrpSpPr>
        <p:cNvPr id="1" name=""/>
        <p:cNvGrpSpPr/>
        <p:nvPr/>
      </p:nvGrpSpPr>
      <p:grpSpPr>
        <a:xfrm>
          <a:off x="0" y="0"/>
          <a:ext cx="0" cy="0"/>
          <a:chOff x="0" y="0"/>
          <a:chExt cx="0" cy="0"/>
        </a:xfrm>
      </p:grpSpPr>
      <p:sp>
        <p:nvSpPr>
          <p:cNvPr id="1640" name="Rectangle 2"/>
          <p:cNvSpPr/>
          <p:nvPr/>
        </p:nvSpPr>
        <p:spPr>
          <a:xfrm>
            <a:off x="4585646" y="0"/>
            <a:ext cx="7606354"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41" name="Rectangle 11"/>
          <p:cNvSpPr/>
          <p:nvPr/>
        </p:nvSpPr>
        <p:spPr>
          <a:xfrm flipV="1" rot="10800000">
            <a:off x="5480465" y="3345257"/>
            <a:ext cx="5816715" cy="33532"/>
          </a:xfrm>
          <a:prstGeom prst="rect">
            <a:avLst/>
          </a:prstGeom>
          <a:solidFill>
            <a:srgbClr val="472D59"/>
          </a:solidFill>
          <a:ln w="12700">
            <a:miter lim="400000"/>
          </a:ln>
        </p:spPr>
        <p:txBody>
          <a:bodyPr lIns="45718" tIns="45718" rIns="45718" bIns="45718" anchor="ctr"/>
          <a:lstStyle/>
          <a:p>
            <a:pPr algn="ctr">
              <a:defRPr>
                <a:solidFill>
                  <a:srgbClr val="353E6E"/>
                </a:solidFill>
              </a:defRPr>
            </a:pPr>
          </a:p>
        </p:txBody>
      </p:sp>
      <p:sp>
        <p:nvSpPr>
          <p:cNvPr id="1642" name="Body Level One…"/>
          <p:cNvSpPr txBox="1"/>
          <p:nvPr>
            <p:ph type="body" sz="quarter" idx="1" hasCustomPrompt="1"/>
          </p:nvPr>
        </p:nvSpPr>
        <p:spPr>
          <a:xfrm>
            <a:off x="894820" y="2010411"/>
            <a:ext cx="278289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43" name="Text Placeholder 48"/>
          <p:cNvSpPr/>
          <p:nvPr>
            <p:ph type="body" sz="quarter" idx="21" hasCustomPrompt="1"/>
          </p:nvPr>
        </p:nvSpPr>
        <p:spPr>
          <a:xfrm>
            <a:off x="894820" y="3458211"/>
            <a:ext cx="2782891"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44" name="Text Placeholder 48"/>
          <p:cNvSpPr/>
          <p:nvPr>
            <p:ph type="body" sz="quarter" idx="22" hasCustomPrompt="1"/>
          </p:nvPr>
        </p:nvSpPr>
        <p:spPr>
          <a:xfrm>
            <a:off x="5480465" y="1946117"/>
            <a:ext cx="5816715" cy="1327151"/>
          </a:xfrm>
          <a:prstGeom prst="rect">
            <a:avLst/>
          </a:prstGeom>
        </p:spPr>
        <p:txBody>
          <a:bodyPr lIns="45719" tIns="45719" rIns="45719" bIns="45719" anchor="b"/>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45" name="Text Placeholder 48"/>
          <p:cNvSpPr/>
          <p:nvPr>
            <p:ph type="body" sz="quarter" idx="23" hasCustomPrompt="1"/>
          </p:nvPr>
        </p:nvSpPr>
        <p:spPr>
          <a:xfrm>
            <a:off x="5480465" y="3458211"/>
            <a:ext cx="5816715"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4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8_Custom Layout">
    <p:spTree>
      <p:nvGrpSpPr>
        <p:cNvPr id="1" name=""/>
        <p:cNvGrpSpPr/>
        <p:nvPr/>
      </p:nvGrpSpPr>
      <p:grpSpPr>
        <a:xfrm>
          <a:off x="0" y="0"/>
          <a:ext cx="0" cy="0"/>
          <a:chOff x="0" y="0"/>
          <a:chExt cx="0" cy="0"/>
        </a:xfrm>
      </p:grpSpPr>
      <p:sp>
        <p:nvSpPr>
          <p:cNvPr id="1653" name="Rectangle 2"/>
          <p:cNvSpPr/>
          <p:nvPr/>
        </p:nvSpPr>
        <p:spPr>
          <a:xfrm>
            <a:off x="4585646" y="0"/>
            <a:ext cx="7606354"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54" name="Rectangle 11"/>
          <p:cNvSpPr/>
          <p:nvPr/>
        </p:nvSpPr>
        <p:spPr>
          <a:xfrm flipV="1" rot="10800000">
            <a:off x="5480465" y="3345257"/>
            <a:ext cx="5816715" cy="33532"/>
          </a:xfrm>
          <a:prstGeom prst="rect">
            <a:avLst/>
          </a:prstGeom>
          <a:solidFill>
            <a:srgbClr val="C10230"/>
          </a:solidFill>
          <a:ln w="12700">
            <a:miter lim="400000"/>
          </a:ln>
        </p:spPr>
        <p:txBody>
          <a:bodyPr lIns="45718" tIns="45718" rIns="45718" bIns="45718" anchor="ctr"/>
          <a:lstStyle/>
          <a:p>
            <a:pPr algn="ctr">
              <a:defRPr>
                <a:solidFill>
                  <a:srgbClr val="353E6E"/>
                </a:solidFill>
              </a:defRPr>
            </a:pPr>
          </a:p>
        </p:txBody>
      </p:sp>
      <p:sp>
        <p:nvSpPr>
          <p:cNvPr id="1655" name="Body Level One…"/>
          <p:cNvSpPr txBox="1"/>
          <p:nvPr>
            <p:ph type="body" sz="quarter" idx="1" hasCustomPrompt="1"/>
          </p:nvPr>
        </p:nvSpPr>
        <p:spPr>
          <a:xfrm>
            <a:off x="894820" y="2010411"/>
            <a:ext cx="278289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56" name="Text Placeholder 48"/>
          <p:cNvSpPr/>
          <p:nvPr>
            <p:ph type="body" sz="quarter" idx="21" hasCustomPrompt="1"/>
          </p:nvPr>
        </p:nvSpPr>
        <p:spPr>
          <a:xfrm>
            <a:off x="894820" y="3458211"/>
            <a:ext cx="2782891"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57" name="Text Placeholder 48"/>
          <p:cNvSpPr/>
          <p:nvPr>
            <p:ph type="body" sz="quarter" idx="22" hasCustomPrompt="1"/>
          </p:nvPr>
        </p:nvSpPr>
        <p:spPr>
          <a:xfrm>
            <a:off x="5480465" y="1946117"/>
            <a:ext cx="5816715" cy="1327151"/>
          </a:xfrm>
          <a:prstGeom prst="rect">
            <a:avLst/>
          </a:prstGeom>
        </p:spPr>
        <p:txBody>
          <a:bodyPr lIns="45719" tIns="45719" rIns="45719" bIns="45719" anchor="b"/>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58" name="Text Placeholder 48"/>
          <p:cNvSpPr/>
          <p:nvPr>
            <p:ph type="body" sz="quarter" idx="23" hasCustomPrompt="1"/>
          </p:nvPr>
        </p:nvSpPr>
        <p:spPr>
          <a:xfrm>
            <a:off x="5480465" y="3458211"/>
            <a:ext cx="5816715"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5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_Custom Layout">
    <p:spTree>
      <p:nvGrpSpPr>
        <p:cNvPr id="1" name=""/>
        <p:cNvGrpSpPr/>
        <p:nvPr/>
      </p:nvGrpSpPr>
      <p:grpSpPr>
        <a:xfrm>
          <a:off x="0" y="0"/>
          <a:ext cx="0" cy="0"/>
          <a:chOff x="0" y="0"/>
          <a:chExt cx="0" cy="0"/>
        </a:xfrm>
      </p:grpSpPr>
      <p:sp>
        <p:nvSpPr>
          <p:cNvPr id="1666" name="Rectangle 2"/>
          <p:cNvSpPr/>
          <p:nvPr/>
        </p:nvSpPr>
        <p:spPr>
          <a:xfrm>
            <a:off x="0" y="0"/>
            <a:ext cx="12192000" cy="6858000"/>
          </a:xfrm>
          <a:prstGeom prst="rect">
            <a:avLst/>
          </a:prstGeom>
          <a:solidFill>
            <a:srgbClr val="D7D7D7"/>
          </a:solidFill>
          <a:ln w="12700">
            <a:miter lim="400000"/>
          </a:ln>
        </p:spPr>
        <p:txBody>
          <a:bodyPr lIns="45718" tIns="45718" rIns="45718" bIns="45718" anchor="ctr"/>
          <a:lstStyle/>
          <a:p>
            <a:pPr algn="ctr">
              <a:defRPr>
                <a:solidFill>
                  <a:srgbClr val="FFFFFF"/>
                </a:solidFill>
              </a:defRPr>
            </a:pPr>
          </a:p>
        </p:txBody>
      </p:sp>
      <p:sp>
        <p:nvSpPr>
          <p:cNvPr id="1667" name="Rectangle 3"/>
          <p:cNvSpPr/>
          <p:nvPr/>
        </p:nvSpPr>
        <p:spPr>
          <a:xfrm flipV="1" rot="10800000">
            <a:off x="230400" y="228600"/>
            <a:ext cx="11713666" cy="64008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68" name="Body Level One…"/>
          <p:cNvSpPr txBox="1"/>
          <p:nvPr>
            <p:ph type="body" sz="quarter" idx="1" hasCustomPrompt="1"/>
          </p:nvPr>
        </p:nvSpPr>
        <p:spPr>
          <a:xfrm>
            <a:off x="7133011" y="1409472"/>
            <a:ext cx="379157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vl2pPr marL="9525" indent="447675">
              <a:buSzTx/>
              <a:buFontTx/>
              <a:buNone/>
              <a:defRPr sz="1000">
                <a:solidFill>
                  <a:srgbClr val="000000"/>
                </a:solidFill>
                <a:latin typeface="BestDefense Light"/>
                <a:ea typeface="BestDefense Light"/>
                <a:cs typeface="BestDefense Light"/>
                <a:sym typeface="BestDefense Light"/>
              </a:defRPr>
            </a:lvl2pPr>
            <a:lvl3pPr marL="9525" indent="904875">
              <a:buSzTx/>
              <a:buFontTx/>
              <a:buNone/>
              <a:defRPr sz="1000">
                <a:solidFill>
                  <a:srgbClr val="000000"/>
                </a:solidFill>
                <a:latin typeface="BestDefense Light"/>
                <a:ea typeface="BestDefense Light"/>
                <a:cs typeface="BestDefense Light"/>
                <a:sym typeface="BestDefense Light"/>
              </a:defRPr>
            </a:lvl3pPr>
            <a:lvl4pPr marL="9525" indent="1362075">
              <a:buSzTx/>
              <a:buFontTx/>
              <a:buNone/>
              <a:defRPr sz="1000">
                <a:solidFill>
                  <a:srgbClr val="000000"/>
                </a:solidFill>
                <a:latin typeface="BestDefense Light"/>
                <a:ea typeface="BestDefense Light"/>
                <a:cs typeface="BestDefense Light"/>
                <a:sym typeface="BestDefense Light"/>
              </a:defRPr>
            </a:lvl4pPr>
            <a:lvl5pPr marL="9525" indent="1819275">
              <a:buSzTx/>
              <a:buFontTx/>
              <a:buNone/>
              <a:defRPr sz="10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669" name="Text Placeholder 48"/>
          <p:cNvSpPr/>
          <p:nvPr>
            <p:ph type="body" sz="quarter" idx="21" hasCustomPrompt="1"/>
          </p:nvPr>
        </p:nvSpPr>
        <p:spPr>
          <a:xfrm>
            <a:off x="7133011" y="3182903"/>
            <a:ext cx="3791578" cy="830026"/>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70" name="Text Placeholder 48"/>
          <p:cNvSpPr/>
          <p:nvPr>
            <p:ph type="body" sz="quarter" idx="22" hasCustomPrompt="1"/>
          </p:nvPr>
        </p:nvSpPr>
        <p:spPr>
          <a:xfrm>
            <a:off x="7133010" y="4962547"/>
            <a:ext cx="379157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71" name="Text Placeholder 48"/>
          <p:cNvSpPr/>
          <p:nvPr>
            <p:ph type="body" sz="quarter" idx="23" hasCustomPrompt="1"/>
          </p:nvPr>
        </p:nvSpPr>
        <p:spPr>
          <a:xfrm>
            <a:off x="7133010" y="1065425"/>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72" name="Text Placeholder 48"/>
          <p:cNvSpPr/>
          <p:nvPr>
            <p:ph type="body" sz="quarter" idx="24" hasCustomPrompt="1"/>
          </p:nvPr>
        </p:nvSpPr>
        <p:spPr>
          <a:xfrm>
            <a:off x="7133008" y="2836031"/>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73" name="Text Placeholder 48"/>
          <p:cNvSpPr/>
          <p:nvPr>
            <p:ph type="body" sz="quarter" idx="25" hasCustomPrompt="1"/>
          </p:nvPr>
        </p:nvSpPr>
        <p:spPr>
          <a:xfrm>
            <a:off x="7133008" y="4613009"/>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74" name="Picture Placeholder 12"/>
          <p:cNvSpPr/>
          <p:nvPr>
            <p:ph type="pic" sz="half" idx="26"/>
          </p:nvPr>
        </p:nvSpPr>
        <p:spPr>
          <a:xfrm>
            <a:off x="1266825" y="971550"/>
            <a:ext cx="4829175" cy="4914900"/>
          </a:xfrm>
          <a:prstGeom prst="rect">
            <a:avLst/>
          </a:prstGeom>
        </p:spPr>
        <p:txBody>
          <a:bodyPr lIns="91439" tIns="45719" rIns="91439" bIns="45719">
            <a:noAutofit/>
          </a:bodyPr>
          <a:lstStyle/>
          <a:p>
            <a:pPr/>
          </a:p>
        </p:txBody>
      </p:sp>
      <p:sp>
        <p:nvSpPr>
          <p:cNvPr id="167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0_Custom Layout">
    <p:spTree>
      <p:nvGrpSpPr>
        <p:cNvPr id="1" name=""/>
        <p:cNvGrpSpPr/>
        <p:nvPr/>
      </p:nvGrpSpPr>
      <p:grpSpPr>
        <a:xfrm>
          <a:off x="0" y="0"/>
          <a:ext cx="0" cy="0"/>
          <a:chOff x="0" y="0"/>
          <a:chExt cx="0" cy="0"/>
        </a:xfrm>
      </p:grpSpPr>
      <p:sp>
        <p:nvSpPr>
          <p:cNvPr id="1682" name="Rectangle 2"/>
          <p:cNvSpPr/>
          <p:nvPr/>
        </p:nvSpPr>
        <p:spPr>
          <a:xfrm>
            <a:off x="0" y="0"/>
            <a:ext cx="12192000" cy="6858000"/>
          </a:xfrm>
          <a:prstGeom prst="rect">
            <a:avLst/>
          </a:prstGeom>
          <a:solidFill>
            <a:srgbClr val="D7D7D7"/>
          </a:solidFill>
          <a:ln w="12700">
            <a:miter lim="400000"/>
          </a:ln>
        </p:spPr>
        <p:txBody>
          <a:bodyPr lIns="45718" tIns="45718" rIns="45718" bIns="45718" anchor="ctr"/>
          <a:lstStyle/>
          <a:p>
            <a:pPr algn="ctr">
              <a:defRPr>
                <a:solidFill>
                  <a:srgbClr val="FFFFFF"/>
                </a:solidFill>
              </a:defRPr>
            </a:pPr>
          </a:p>
        </p:txBody>
      </p:sp>
      <p:sp>
        <p:nvSpPr>
          <p:cNvPr id="1683" name="Rectangle 3"/>
          <p:cNvSpPr/>
          <p:nvPr/>
        </p:nvSpPr>
        <p:spPr>
          <a:xfrm flipV="1" rot="10800000">
            <a:off x="230400" y="228600"/>
            <a:ext cx="11713666" cy="64008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84" name="Body Level One…"/>
          <p:cNvSpPr txBox="1"/>
          <p:nvPr>
            <p:ph type="body" sz="quarter" idx="1" hasCustomPrompt="1"/>
          </p:nvPr>
        </p:nvSpPr>
        <p:spPr>
          <a:xfrm>
            <a:off x="7133011" y="1409472"/>
            <a:ext cx="379157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vl2pPr marL="9525" indent="447675">
              <a:buSzTx/>
              <a:buFontTx/>
              <a:buNone/>
              <a:defRPr sz="1000">
                <a:solidFill>
                  <a:srgbClr val="000000"/>
                </a:solidFill>
                <a:latin typeface="BestDefense Light"/>
                <a:ea typeface="BestDefense Light"/>
                <a:cs typeface="BestDefense Light"/>
                <a:sym typeface="BestDefense Light"/>
              </a:defRPr>
            </a:lvl2pPr>
            <a:lvl3pPr marL="9525" indent="904875">
              <a:buSzTx/>
              <a:buFontTx/>
              <a:buNone/>
              <a:defRPr sz="1000">
                <a:solidFill>
                  <a:srgbClr val="000000"/>
                </a:solidFill>
                <a:latin typeface="BestDefense Light"/>
                <a:ea typeface="BestDefense Light"/>
                <a:cs typeface="BestDefense Light"/>
                <a:sym typeface="BestDefense Light"/>
              </a:defRPr>
            </a:lvl3pPr>
            <a:lvl4pPr marL="9525" indent="1362075">
              <a:buSzTx/>
              <a:buFontTx/>
              <a:buNone/>
              <a:defRPr sz="1000">
                <a:solidFill>
                  <a:srgbClr val="000000"/>
                </a:solidFill>
                <a:latin typeface="BestDefense Light"/>
                <a:ea typeface="BestDefense Light"/>
                <a:cs typeface="BestDefense Light"/>
                <a:sym typeface="BestDefense Light"/>
              </a:defRPr>
            </a:lvl4pPr>
            <a:lvl5pPr marL="9525" indent="1819275">
              <a:buSzTx/>
              <a:buFontTx/>
              <a:buNone/>
              <a:defRPr sz="10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685" name="Text Placeholder 48"/>
          <p:cNvSpPr/>
          <p:nvPr>
            <p:ph type="body" sz="quarter" idx="21" hasCustomPrompt="1"/>
          </p:nvPr>
        </p:nvSpPr>
        <p:spPr>
          <a:xfrm>
            <a:off x="7133011" y="3182903"/>
            <a:ext cx="3791578" cy="830026"/>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86" name="Text Placeholder 48"/>
          <p:cNvSpPr/>
          <p:nvPr>
            <p:ph type="body" sz="quarter" idx="22" hasCustomPrompt="1"/>
          </p:nvPr>
        </p:nvSpPr>
        <p:spPr>
          <a:xfrm>
            <a:off x="7133010" y="4962547"/>
            <a:ext cx="379157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87" name="Text Placeholder 48"/>
          <p:cNvSpPr/>
          <p:nvPr>
            <p:ph type="body" sz="quarter" idx="23" hasCustomPrompt="1"/>
          </p:nvPr>
        </p:nvSpPr>
        <p:spPr>
          <a:xfrm>
            <a:off x="7133010" y="1065425"/>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88" name="Text Placeholder 48"/>
          <p:cNvSpPr/>
          <p:nvPr>
            <p:ph type="body" sz="quarter" idx="24" hasCustomPrompt="1"/>
          </p:nvPr>
        </p:nvSpPr>
        <p:spPr>
          <a:xfrm>
            <a:off x="7133008" y="2836031"/>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89" name="Text Placeholder 48"/>
          <p:cNvSpPr/>
          <p:nvPr>
            <p:ph type="body" sz="quarter" idx="25" hasCustomPrompt="1"/>
          </p:nvPr>
        </p:nvSpPr>
        <p:spPr>
          <a:xfrm>
            <a:off x="7133008" y="4613009"/>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90" name="Picture Placeholder 12"/>
          <p:cNvSpPr/>
          <p:nvPr>
            <p:ph type="pic" idx="26"/>
          </p:nvPr>
        </p:nvSpPr>
        <p:spPr>
          <a:xfrm>
            <a:off x="230401" y="228599"/>
            <a:ext cx="5865601" cy="6400802"/>
          </a:xfrm>
          <a:prstGeom prst="rect">
            <a:avLst/>
          </a:prstGeom>
        </p:spPr>
        <p:txBody>
          <a:bodyPr lIns="91439" tIns="45719" rIns="91439" bIns="45719">
            <a:noAutofit/>
          </a:bodyPr>
          <a:lstStyle/>
          <a:p>
            <a:pPr/>
          </a:p>
        </p:txBody>
      </p:sp>
      <p:sp>
        <p:nvSpPr>
          <p:cNvPr id="169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_Custom Layout">
    <p:spTree>
      <p:nvGrpSpPr>
        <p:cNvPr id="1" name=""/>
        <p:cNvGrpSpPr/>
        <p:nvPr/>
      </p:nvGrpSpPr>
      <p:grpSpPr>
        <a:xfrm>
          <a:off x="0" y="0"/>
          <a:ext cx="0" cy="0"/>
          <a:chOff x="0" y="0"/>
          <a:chExt cx="0" cy="0"/>
        </a:xfrm>
      </p:grpSpPr>
      <p:sp>
        <p:nvSpPr>
          <p:cNvPr id="1698" name="Picture Placeholder 20"/>
          <p:cNvSpPr/>
          <p:nvPr>
            <p:ph type="pic" sz="quarter" idx="21"/>
          </p:nvPr>
        </p:nvSpPr>
        <p:spPr>
          <a:xfrm>
            <a:off x="1733837" y="2704316"/>
            <a:ext cx="1295401" cy="1295401"/>
          </a:xfrm>
          <a:prstGeom prst="rect">
            <a:avLst/>
          </a:prstGeom>
        </p:spPr>
        <p:txBody>
          <a:bodyPr lIns="91439" tIns="45719" rIns="91439" bIns="45719">
            <a:noAutofit/>
          </a:bodyPr>
          <a:lstStyle/>
          <a:p>
            <a:pPr/>
          </a:p>
        </p:txBody>
      </p:sp>
      <p:sp>
        <p:nvSpPr>
          <p:cNvPr id="1699" name="Picture Placeholder 20"/>
          <p:cNvSpPr/>
          <p:nvPr>
            <p:ph type="pic" sz="quarter" idx="22"/>
          </p:nvPr>
        </p:nvSpPr>
        <p:spPr>
          <a:xfrm>
            <a:off x="5448298" y="2701332"/>
            <a:ext cx="1295401" cy="1295401"/>
          </a:xfrm>
          <a:prstGeom prst="rect">
            <a:avLst/>
          </a:prstGeom>
        </p:spPr>
        <p:txBody>
          <a:bodyPr lIns="91439" tIns="45719" rIns="91439" bIns="45719">
            <a:noAutofit/>
          </a:bodyPr>
          <a:lstStyle/>
          <a:p>
            <a:pPr/>
          </a:p>
        </p:txBody>
      </p:sp>
      <p:sp>
        <p:nvSpPr>
          <p:cNvPr id="1700" name="Picture Placeholder 20"/>
          <p:cNvSpPr/>
          <p:nvPr>
            <p:ph type="pic" sz="quarter" idx="23"/>
          </p:nvPr>
        </p:nvSpPr>
        <p:spPr>
          <a:xfrm>
            <a:off x="9162761" y="2701332"/>
            <a:ext cx="1295401" cy="1295401"/>
          </a:xfrm>
          <a:prstGeom prst="rect">
            <a:avLst/>
          </a:prstGeom>
        </p:spPr>
        <p:txBody>
          <a:bodyPr lIns="91439" tIns="45719" rIns="91439" bIns="45719">
            <a:noAutofit/>
          </a:bodyPr>
          <a:lstStyle/>
          <a:p>
            <a:pPr/>
          </a:p>
        </p:txBody>
      </p:sp>
      <p:sp>
        <p:nvSpPr>
          <p:cNvPr id="1701" name="Body Level One…"/>
          <p:cNvSpPr txBox="1"/>
          <p:nvPr>
            <p:ph type="body" sz="quarter" idx="1"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vl2pPr marL="9525" indent="447675" algn="ctr">
              <a:buSzTx/>
              <a:buFontTx/>
              <a:buNone/>
              <a:defRPr sz="1200">
                <a:solidFill>
                  <a:srgbClr val="000000"/>
                </a:solidFill>
                <a:latin typeface="BestDefense Light"/>
                <a:ea typeface="BestDefense Light"/>
                <a:cs typeface="BestDefense Light"/>
                <a:sym typeface="BestDefense Light"/>
              </a:defRPr>
            </a:lvl2pPr>
            <a:lvl3pPr marL="9525" indent="904875" algn="ctr">
              <a:buSzTx/>
              <a:buFontTx/>
              <a:buNone/>
              <a:defRPr sz="1200">
                <a:solidFill>
                  <a:srgbClr val="000000"/>
                </a:solidFill>
                <a:latin typeface="BestDefense Light"/>
                <a:ea typeface="BestDefense Light"/>
                <a:cs typeface="BestDefense Light"/>
                <a:sym typeface="BestDefense Light"/>
              </a:defRPr>
            </a:lvl3pPr>
            <a:lvl4pPr marL="9525" indent="1362075" algn="ctr">
              <a:buSzTx/>
              <a:buFontTx/>
              <a:buNone/>
              <a:defRPr sz="1200">
                <a:solidFill>
                  <a:srgbClr val="000000"/>
                </a:solidFill>
                <a:latin typeface="BestDefense Light"/>
                <a:ea typeface="BestDefense Light"/>
                <a:cs typeface="BestDefense Light"/>
                <a:sym typeface="BestDefense Light"/>
              </a:defRPr>
            </a:lvl4pPr>
            <a:lvl5pPr marL="9525" indent="1819275" algn="ctr">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702" name="Text Placeholder 5"/>
          <p:cNvSpPr/>
          <p:nvPr>
            <p:ph type="body" sz="quarter" idx="24"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703" name="Text Placeholder 28"/>
          <p:cNvSpPr/>
          <p:nvPr>
            <p:ph type="body" sz="quarter" idx="25" hasCustomPrompt="1"/>
          </p:nvPr>
        </p:nvSpPr>
        <p:spPr>
          <a:xfrm>
            <a:off x="1352029" y="4803637"/>
            <a:ext cx="2080532" cy="989572"/>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704" name="Text Placeholder 28"/>
          <p:cNvSpPr/>
          <p:nvPr>
            <p:ph type="body" sz="quarter" idx="26" hasCustomPrompt="1"/>
          </p:nvPr>
        </p:nvSpPr>
        <p:spPr>
          <a:xfrm>
            <a:off x="1352031" y="4364963"/>
            <a:ext cx="2080531" cy="322441"/>
          </a:xfrm>
          <a:prstGeom prst="rect">
            <a:avLst/>
          </a:prstGeom>
        </p:spPr>
        <p:txBody>
          <a:bodyPr lIns="45719" tIns="45719" rIns="45719" bIns="45719"/>
          <a:lstStyle>
            <a:lvl1pPr marL="9048" indent="-9048" algn="ctr" defTabSz="868680">
              <a:spcBef>
                <a:spcPts val="900"/>
              </a:spcBef>
              <a:buSzTx/>
              <a:buFontTx/>
              <a:buNone/>
              <a:defRPr b="1" sz="1520">
                <a:solidFill>
                  <a:srgbClr val="363636"/>
                </a:solidFill>
                <a:latin typeface="BestDefense"/>
                <a:ea typeface="BestDefense"/>
                <a:cs typeface="BestDefense"/>
                <a:sym typeface="BestDefense"/>
              </a:defRPr>
            </a:lvl1pPr>
          </a:lstStyle>
          <a:p>
            <a:pPr/>
            <a:r>
              <a:t>Title</a:t>
            </a:r>
          </a:p>
        </p:txBody>
      </p:sp>
      <p:sp>
        <p:nvSpPr>
          <p:cNvPr id="1705" name="Text Placeholder 28"/>
          <p:cNvSpPr/>
          <p:nvPr>
            <p:ph type="body" sz="quarter" idx="27" hasCustomPrompt="1"/>
          </p:nvPr>
        </p:nvSpPr>
        <p:spPr>
          <a:xfrm>
            <a:off x="5055734" y="4803637"/>
            <a:ext cx="2080531" cy="989572"/>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706" name="Text Placeholder 28"/>
          <p:cNvSpPr/>
          <p:nvPr>
            <p:ph type="body" sz="quarter" idx="28" hasCustomPrompt="1"/>
          </p:nvPr>
        </p:nvSpPr>
        <p:spPr>
          <a:xfrm>
            <a:off x="5055734" y="4364963"/>
            <a:ext cx="2080532" cy="322441"/>
          </a:xfrm>
          <a:prstGeom prst="rect">
            <a:avLst/>
          </a:prstGeom>
        </p:spPr>
        <p:txBody>
          <a:bodyPr lIns="45719" tIns="45719" rIns="45719" bIns="45719"/>
          <a:lstStyle>
            <a:lvl1pPr marL="9048" indent="-9048" algn="ctr" defTabSz="868680">
              <a:spcBef>
                <a:spcPts val="900"/>
              </a:spcBef>
              <a:buSzTx/>
              <a:buFontTx/>
              <a:buNone/>
              <a:defRPr b="1" sz="1520">
                <a:solidFill>
                  <a:srgbClr val="363636"/>
                </a:solidFill>
                <a:latin typeface="BestDefense"/>
                <a:ea typeface="BestDefense"/>
                <a:cs typeface="BestDefense"/>
                <a:sym typeface="BestDefense"/>
              </a:defRPr>
            </a:lvl1pPr>
          </a:lstStyle>
          <a:p>
            <a:pPr/>
            <a:r>
              <a:t>Title</a:t>
            </a:r>
          </a:p>
        </p:txBody>
      </p:sp>
      <p:sp>
        <p:nvSpPr>
          <p:cNvPr id="1707" name="Text Placeholder 28"/>
          <p:cNvSpPr/>
          <p:nvPr>
            <p:ph type="body" sz="quarter" idx="29" hasCustomPrompt="1"/>
          </p:nvPr>
        </p:nvSpPr>
        <p:spPr>
          <a:xfrm>
            <a:off x="8759436" y="4803637"/>
            <a:ext cx="2080532" cy="989572"/>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708" name="Text Placeholder 28"/>
          <p:cNvSpPr/>
          <p:nvPr>
            <p:ph type="body" sz="quarter" idx="30" hasCustomPrompt="1"/>
          </p:nvPr>
        </p:nvSpPr>
        <p:spPr>
          <a:xfrm>
            <a:off x="8759438" y="4364963"/>
            <a:ext cx="2080532" cy="322441"/>
          </a:xfrm>
          <a:prstGeom prst="rect">
            <a:avLst/>
          </a:prstGeom>
        </p:spPr>
        <p:txBody>
          <a:bodyPr lIns="45719" tIns="45719" rIns="45719" bIns="45719"/>
          <a:lstStyle>
            <a:lvl1pPr marL="9048" indent="-9048" algn="ctr" defTabSz="868680">
              <a:spcBef>
                <a:spcPts val="900"/>
              </a:spcBef>
              <a:buSzTx/>
              <a:buFontTx/>
              <a:buNone/>
              <a:defRPr b="1" sz="1520">
                <a:solidFill>
                  <a:srgbClr val="363636"/>
                </a:solidFill>
                <a:latin typeface="BestDefense"/>
                <a:ea typeface="BestDefense"/>
                <a:cs typeface="BestDefense"/>
                <a:sym typeface="BestDefense"/>
              </a:defRPr>
            </a:lvl1pPr>
          </a:lstStyle>
          <a:p>
            <a:pPr/>
            <a:r>
              <a:t>Title</a:t>
            </a:r>
          </a:p>
        </p:txBody>
      </p:sp>
      <p:sp>
        <p:nvSpPr>
          <p:cNvPr id="170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_Custom Layout">
    <p:spTree>
      <p:nvGrpSpPr>
        <p:cNvPr id="1" name=""/>
        <p:cNvGrpSpPr/>
        <p:nvPr/>
      </p:nvGrpSpPr>
      <p:grpSpPr>
        <a:xfrm>
          <a:off x="0" y="0"/>
          <a:ext cx="0" cy="0"/>
          <a:chOff x="0" y="0"/>
          <a:chExt cx="0" cy="0"/>
        </a:xfrm>
      </p:grpSpPr>
      <p:sp>
        <p:nvSpPr>
          <p:cNvPr id="1716" name="Picture Placeholder 2"/>
          <p:cNvSpPr/>
          <p:nvPr>
            <p:ph type="pic" sz="quarter" idx="21"/>
          </p:nvPr>
        </p:nvSpPr>
        <p:spPr>
          <a:xfrm>
            <a:off x="1217612" y="1408112"/>
            <a:ext cx="2759076" cy="4521201"/>
          </a:xfrm>
          <a:prstGeom prst="rect">
            <a:avLst/>
          </a:prstGeom>
        </p:spPr>
        <p:txBody>
          <a:bodyPr lIns="91439" tIns="45719" rIns="91439" bIns="45719">
            <a:noAutofit/>
          </a:bodyPr>
          <a:lstStyle/>
          <a:p>
            <a:pPr/>
          </a:p>
        </p:txBody>
      </p:sp>
      <p:sp>
        <p:nvSpPr>
          <p:cNvPr id="1717" name="Rectangle 10"/>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718" name="Body Level One…"/>
          <p:cNvSpPr txBox="1"/>
          <p:nvPr>
            <p:ph type="body" sz="quarter" idx="1" hasCustomPrompt="1"/>
          </p:nvPr>
        </p:nvSpPr>
        <p:spPr>
          <a:xfrm>
            <a:off x="8147198"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719" name="Text Placeholder 2"/>
          <p:cNvSpPr/>
          <p:nvPr>
            <p:ph type="body" sz="quarter" idx="22" hasCustomPrompt="1"/>
          </p:nvPr>
        </p:nvSpPr>
        <p:spPr>
          <a:xfrm>
            <a:off x="8147198"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20" name="Text Placeholder 48"/>
          <p:cNvSpPr/>
          <p:nvPr>
            <p:ph type="body" sz="quarter" idx="23" hasCustomPrompt="1"/>
          </p:nvPr>
        </p:nvSpPr>
        <p:spPr>
          <a:xfrm>
            <a:off x="4800441" y="2312990"/>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721" name="Text Placeholder 48"/>
          <p:cNvSpPr/>
          <p:nvPr>
            <p:ph type="body" sz="quarter" idx="24" hasCustomPrompt="1"/>
          </p:nvPr>
        </p:nvSpPr>
        <p:spPr>
          <a:xfrm>
            <a:off x="4800439" y="1968943"/>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722" name="Text Placeholder 48"/>
          <p:cNvSpPr/>
          <p:nvPr>
            <p:ph type="body" sz="quarter" idx="25" hasCustomPrompt="1"/>
          </p:nvPr>
        </p:nvSpPr>
        <p:spPr>
          <a:xfrm>
            <a:off x="4799872" y="3757048"/>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723" name="Text Placeholder 48"/>
          <p:cNvSpPr/>
          <p:nvPr>
            <p:ph type="body" sz="quarter" idx="26" hasCustomPrompt="1"/>
          </p:nvPr>
        </p:nvSpPr>
        <p:spPr>
          <a:xfrm>
            <a:off x="4799870" y="3413000"/>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724" name="Text Placeholder 48"/>
          <p:cNvSpPr/>
          <p:nvPr>
            <p:ph type="body" sz="quarter" idx="27" hasCustomPrompt="1"/>
          </p:nvPr>
        </p:nvSpPr>
        <p:spPr>
          <a:xfrm>
            <a:off x="4799870" y="5174084"/>
            <a:ext cx="2346908" cy="754622"/>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725" name="Text Placeholder 48"/>
          <p:cNvSpPr/>
          <p:nvPr>
            <p:ph type="body" sz="quarter" idx="28" hasCustomPrompt="1"/>
          </p:nvPr>
        </p:nvSpPr>
        <p:spPr>
          <a:xfrm>
            <a:off x="4799869" y="4830038"/>
            <a:ext cx="2346907"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72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_Custom Layout">
    <p:spTree>
      <p:nvGrpSpPr>
        <p:cNvPr id="1" name=""/>
        <p:cNvGrpSpPr/>
        <p:nvPr/>
      </p:nvGrpSpPr>
      <p:grpSpPr>
        <a:xfrm>
          <a:off x="0" y="0"/>
          <a:ext cx="0" cy="0"/>
          <a:chOff x="0" y="0"/>
          <a:chExt cx="0" cy="0"/>
        </a:xfrm>
      </p:grpSpPr>
      <p:sp>
        <p:nvSpPr>
          <p:cNvPr id="1733" name="Rounded Rectangle 19"/>
          <p:cNvSpPr/>
          <p:nvPr/>
        </p:nvSpPr>
        <p:spPr>
          <a:xfrm>
            <a:off x="5564420" y="1878300"/>
            <a:ext cx="1554481" cy="148529"/>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34" name="Rounded Rectangle 19"/>
          <p:cNvSpPr/>
          <p:nvPr/>
        </p:nvSpPr>
        <p:spPr>
          <a:xfrm>
            <a:off x="5564420" y="3366572"/>
            <a:ext cx="1554481" cy="148529"/>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35" name="Rounded Rectangle 19"/>
          <p:cNvSpPr/>
          <p:nvPr/>
        </p:nvSpPr>
        <p:spPr>
          <a:xfrm>
            <a:off x="5564420" y="6714207"/>
            <a:ext cx="1554481" cy="148529"/>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36" name="Rounded Rectangle 19"/>
          <p:cNvSpPr/>
          <p:nvPr/>
        </p:nvSpPr>
        <p:spPr>
          <a:xfrm>
            <a:off x="5564420" y="-6026"/>
            <a:ext cx="1554481" cy="347113"/>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37" name="Rounded Rectangle 19"/>
          <p:cNvSpPr/>
          <p:nvPr/>
        </p:nvSpPr>
        <p:spPr>
          <a:xfrm>
            <a:off x="5565885" y="4934475"/>
            <a:ext cx="1554481" cy="148529"/>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38" name="Picture Placeholder 19"/>
          <p:cNvSpPr/>
          <p:nvPr>
            <p:ph type="pic" sz="quarter" idx="21"/>
          </p:nvPr>
        </p:nvSpPr>
        <p:spPr>
          <a:xfrm>
            <a:off x="5797146" y="565973"/>
            <a:ext cx="1089026" cy="1087438"/>
          </a:xfrm>
          <a:prstGeom prst="rect">
            <a:avLst/>
          </a:prstGeom>
        </p:spPr>
        <p:txBody>
          <a:bodyPr lIns="91439" tIns="45719" rIns="91439" bIns="45719">
            <a:noAutofit/>
          </a:bodyPr>
          <a:lstStyle/>
          <a:p>
            <a:pPr/>
          </a:p>
        </p:txBody>
      </p:sp>
      <p:sp>
        <p:nvSpPr>
          <p:cNvPr id="1739" name="Picture Placeholder 19"/>
          <p:cNvSpPr/>
          <p:nvPr>
            <p:ph type="pic" sz="quarter" idx="22"/>
          </p:nvPr>
        </p:nvSpPr>
        <p:spPr>
          <a:xfrm>
            <a:off x="5797146" y="2137215"/>
            <a:ext cx="1089026" cy="1087438"/>
          </a:xfrm>
          <a:prstGeom prst="rect">
            <a:avLst/>
          </a:prstGeom>
        </p:spPr>
        <p:txBody>
          <a:bodyPr lIns="91439" tIns="45719" rIns="91439" bIns="45719">
            <a:noAutofit/>
          </a:bodyPr>
          <a:lstStyle/>
          <a:p>
            <a:pPr/>
          </a:p>
        </p:txBody>
      </p:sp>
      <p:sp>
        <p:nvSpPr>
          <p:cNvPr id="1740" name="Picture Placeholder 19"/>
          <p:cNvSpPr/>
          <p:nvPr>
            <p:ph type="pic" sz="quarter" idx="23"/>
          </p:nvPr>
        </p:nvSpPr>
        <p:spPr>
          <a:xfrm>
            <a:off x="5797146" y="3665303"/>
            <a:ext cx="1089026" cy="1087438"/>
          </a:xfrm>
          <a:prstGeom prst="rect">
            <a:avLst/>
          </a:prstGeom>
        </p:spPr>
        <p:txBody>
          <a:bodyPr lIns="91439" tIns="45719" rIns="91439" bIns="45719">
            <a:noAutofit/>
          </a:bodyPr>
          <a:lstStyle/>
          <a:p>
            <a:pPr/>
          </a:p>
        </p:txBody>
      </p:sp>
      <p:sp>
        <p:nvSpPr>
          <p:cNvPr id="1741" name="Picture Placeholder 19"/>
          <p:cNvSpPr/>
          <p:nvPr>
            <p:ph type="pic" sz="quarter" idx="24"/>
          </p:nvPr>
        </p:nvSpPr>
        <p:spPr>
          <a:xfrm>
            <a:off x="5797146" y="5354887"/>
            <a:ext cx="1089026" cy="1087438"/>
          </a:xfrm>
          <a:prstGeom prst="rect">
            <a:avLst/>
          </a:prstGeom>
        </p:spPr>
        <p:txBody>
          <a:bodyPr lIns="91439" tIns="45719" rIns="91439" bIns="45719">
            <a:noAutofit/>
          </a:bodyPr>
          <a:lstStyle/>
          <a:p>
            <a:pPr/>
          </a:p>
        </p:txBody>
      </p:sp>
      <p:sp>
        <p:nvSpPr>
          <p:cNvPr id="1742" name="Body Level One…"/>
          <p:cNvSpPr txBox="1"/>
          <p:nvPr>
            <p:ph type="body" sz="quarter" idx="1" hasCustomPrompt="1"/>
          </p:nvPr>
        </p:nvSpPr>
        <p:spPr>
          <a:xfrm>
            <a:off x="1408952"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743" name="Text Placeholder 2"/>
          <p:cNvSpPr/>
          <p:nvPr>
            <p:ph type="body" sz="quarter" idx="25" hasCustomPrompt="1"/>
          </p:nvPr>
        </p:nvSpPr>
        <p:spPr>
          <a:xfrm>
            <a:off x="1408952"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44" name="Text Placeholder 2"/>
          <p:cNvSpPr/>
          <p:nvPr>
            <p:ph type="body" sz="quarter" idx="26" hasCustomPrompt="1"/>
          </p:nvPr>
        </p:nvSpPr>
        <p:spPr>
          <a:xfrm>
            <a:off x="8500935" y="781516"/>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45" name="Text Placeholder 2"/>
          <p:cNvSpPr/>
          <p:nvPr>
            <p:ph type="body" sz="quarter" idx="27" hasCustomPrompt="1"/>
          </p:nvPr>
        </p:nvSpPr>
        <p:spPr>
          <a:xfrm>
            <a:off x="8500935" y="2348277"/>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46" name="Text Placeholder 2"/>
          <p:cNvSpPr/>
          <p:nvPr>
            <p:ph type="body" sz="quarter" idx="28" hasCustomPrompt="1"/>
          </p:nvPr>
        </p:nvSpPr>
        <p:spPr>
          <a:xfrm>
            <a:off x="8500935" y="3915040"/>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47" name="Text Placeholder 2"/>
          <p:cNvSpPr/>
          <p:nvPr>
            <p:ph type="body" sz="quarter" idx="29" hasCustomPrompt="1"/>
          </p:nvPr>
        </p:nvSpPr>
        <p:spPr>
          <a:xfrm>
            <a:off x="8500935" y="5565169"/>
            <a:ext cx="2800669" cy="666872"/>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4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_Custom Layout">
    <p:spTree>
      <p:nvGrpSpPr>
        <p:cNvPr id="1" name=""/>
        <p:cNvGrpSpPr/>
        <p:nvPr/>
      </p:nvGrpSpPr>
      <p:grpSpPr>
        <a:xfrm>
          <a:off x="0" y="0"/>
          <a:ext cx="0" cy="0"/>
          <a:chOff x="0" y="0"/>
          <a:chExt cx="0" cy="0"/>
        </a:xfrm>
      </p:grpSpPr>
      <p:sp>
        <p:nvSpPr>
          <p:cNvPr id="1755" name="Rounded Rectangle 19"/>
          <p:cNvSpPr/>
          <p:nvPr/>
        </p:nvSpPr>
        <p:spPr>
          <a:xfrm>
            <a:off x="5564420" y="1878300"/>
            <a:ext cx="1554481" cy="148529"/>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56" name="Rounded Rectangle 19"/>
          <p:cNvSpPr/>
          <p:nvPr/>
        </p:nvSpPr>
        <p:spPr>
          <a:xfrm>
            <a:off x="5564420" y="3366572"/>
            <a:ext cx="1554481" cy="148529"/>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57" name="Rounded Rectangle 19"/>
          <p:cNvSpPr/>
          <p:nvPr/>
        </p:nvSpPr>
        <p:spPr>
          <a:xfrm>
            <a:off x="5564420" y="6714207"/>
            <a:ext cx="1554481" cy="148529"/>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58" name="Rounded Rectangle 19"/>
          <p:cNvSpPr/>
          <p:nvPr/>
        </p:nvSpPr>
        <p:spPr>
          <a:xfrm>
            <a:off x="5564420" y="-6026"/>
            <a:ext cx="1554481" cy="347113"/>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59" name="Rounded Rectangle 19"/>
          <p:cNvSpPr/>
          <p:nvPr/>
        </p:nvSpPr>
        <p:spPr>
          <a:xfrm>
            <a:off x="5565885" y="4934475"/>
            <a:ext cx="1554481" cy="148529"/>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60" name="Picture Placeholder 19"/>
          <p:cNvSpPr/>
          <p:nvPr>
            <p:ph type="pic" sz="quarter" idx="21"/>
          </p:nvPr>
        </p:nvSpPr>
        <p:spPr>
          <a:xfrm>
            <a:off x="5797146" y="565973"/>
            <a:ext cx="1089026" cy="1087438"/>
          </a:xfrm>
          <a:prstGeom prst="rect">
            <a:avLst/>
          </a:prstGeom>
        </p:spPr>
        <p:txBody>
          <a:bodyPr lIns="91439" tIns="45719" rIns="91439" bIns="45719">
            <a:noAutofit/>
          </a:bodyPr>
          <a:lstStyle/>
          <a:p>
            <a:pPr/>
          </a:p>
        </p:txBody>
      </p:sp>
      <p:sp>
        <p:nvSpPr>
          <p:cNvPr id="1761" name="Picture Placeholder 19"/>
          <p:cNvSpPr/>
          <p:nvPr>
            <p:ph type="pic" sz="quarter" idx="22"/>
          </p:nvPr>
        </p:nvSpPr>
        <p:spPr>
          <a:xfrm>
            <a:off x="5797146" y="2137215"/>
            <a:ext cx="1089026" cy="1087438"/>
          </a:xfrm>
          <a:prstGeom prst="rect">
            <a:avLst/>
          </a:prstGeom>
        </p:spPr>
        <p:txBody>
          <a:bodyPr lIns="91439" tIns="45719" rIns="91439" bIns="45719">
            <a:noAutofit/>
          </a:bodyPr>
          <a:lstStyle/>
          <a:p>
            <a:pPr/>
          </a:p>
        </p:txBody>
      </p:sp>
      <p:sp>
        <p:nvSpPr>
          <p:cNvPr id="1762" name="Picture Placeholder 19"/>
          <p:cNvSpPr/>
          <p:nvPr>
            <p:ph type="pic" sz="quarter" idx="23"/>
          </p:nvPr>
        </p:nvSpPr>
        <p:spPr>
          <a:xfrm>
            <a:off x="5797146" y="3665303"/>
            <a:ext cx="1089026" cy="1087438"/>
          </a:xfrm>
          <a:prstGeom prst="rect">
            <a:avLst/>
          </a:prstGeom>
        </p:spPr>
        <p:txBody>
          <a:bodyPr lIns="91439" tIns="45719" rIns="91439" bIns="45719">
            <a:noAutofit/>
          </a:bodyPr>
          <a:lstStyle/>
          <a:p>
            <a:pPr/>
          </a:p>
        </p:txBody>
      </p:sp>
      <p:sp>
        <p:nvSpPr>
          <p:cNvPr id="1763" name="Picture Placeholder 19"/>
          <p:cNvSpPr/>
          <p:nvPr>
            <p:ph type="pic" sz="quarter" idx="24"/>
          </p:nvPr>
        </p:nvSpPr>
        <p:spPr>
          <a:xfrm>
            <a:off x="5797146" y="5354887"/>
            <a:ext cx="1089026" cy="1087438"/>
          </a:xfrm>
          <a:prstGeom prst="rect">
            <a:avLst/>
          </a:prstGeom>
        </p:spPr>
        <p:txBody>
          <a:bodyPr lIns="91439" tIns="45719" rIns="91439" bIns="45719">
            <a:noAutofit/>
          </a:bodyPr>
          <a:lstStyle/>
          <a:p>
            <a:pPr/>
          </a:p>
        </p:txBody>
      </p:sp>
      <p:sp>
        <p:nvSpPr>
          <p:cNvPr id="1764" name="Body Level One…"/>
          <p:cNvSpPr txBox="1"/>
          <p:nvPr>
            <p:ph type="body" sz="quarter" idx="1" hasCustomPrompt="1"/>
          </p:nvPr>
        </p:nvSpPr>
        <p:spPr>
          <a:xfrm>
            <a:off x="1408952"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765" name="Text Placeholder 2"/>
          <p:cNvSpPr/>
          <p:nvPr>
            <p:ph type="body" sz="quarter" idx="25" hasCustomPrompt="1"/>
          </p:nvPr>
        </p:nvSpPr>
        <p:spPr>
          <a:xfrm>
            <a:off x="1408952"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66" name="Text Placeholder 2"/>
          <p:cNvSpPr/>
          <p:nvPr>
            <p:ph type="body" sz="quarter" idx="26" hasCustomPrompt="1"/>
          </p:nvPr>
        </p:nvSpPr>
        <p:spPr>
          <a:xfrm>
            <a:off x="8500935" y="781516"/>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67" name="Text Placeholder 2"/>
          <p:cNvSpPr/>
          <p:nvPr>
            <p:ph type="body" sz="quarter" idx="27" hasCustomPrompt="1"/>
          </p:nvPr>
        </p:nvSpPr>
        <p:spPr>
          <a:xfrm>
            <a:off x="8500935" y="2348277"/>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68" name="Text Placeholder 2"/>
          <p:cNvSpPr/>
          <p:nvPr>
            <p:ph type="body" sz="quarter" idx="28" hasCustomPrompt="1"/>
          </p:nvPr>
        </p:nvSpPr>
        <p:spPr>
          <a:xfrm>
            <a:off x="8500935" y="3915040"/>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69" name="Text Placeholder 2"/>
          <p:cNvSpPr/>
          <p:nvPr>
            <p:ph type="body" sz="quarter" idx="29" hasCustomPrompt="1"/>
          </p:nvPr>
        </p:nvSpPr>
        <p:spPr>
          <a:xfrm>
            <a:off x="8500935" y="5565169"/>
            <a:ext cx="2800669" cy="666872"/>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7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53" name="Title Text"/>
          <p:cNvSpPr txBox="1"/>
          <p:nvPr>
            <p:ph type="title"/>
          </p:nvPr>
        </p:nvSpPr>
        <p:spPr>
          <a:xfrm>
            <a:off x="481542" y="2937934"/>
            <a:ext cx="5181601" cy="908051"/>
          </a:xfrm>
          <a:prstGeom prst="rect">
            <a:avLst/>
          </a:prstGeom>
        </p:spPr>
        <p:txBody>
          <a:bodyPr lIns="45719" tIns="45719" rIns="45719" bIns="45719" anchor="t"/>
          <a:lstStyle>
            <a:lvl1pPr defTabSz="609629">
              <a:lnSpc>
                <a:spcPct val="100000"/>
              </a:lnSpc>
              <a:defRPr b="1" cap="all" sz="2600">
                <a:solidFill>
                  <a:srgbClr val="000000"/>
                </a:solidFill>
                <a:latin typeface="+mn-lt"/>
                <a:ea typeface="+mn-ea"/>
                <a:cs typeface="+mn-cs"/>
                <a:sym typeface="Calibri"/>
              </a:defRPr>
            </a:lvl1pPr>
          </a:lstStyle>
          <a:p>
            <a:pPr/>
            <a:r>
              <a:t>Title Text</a:t>
            </a:r>
          </a:p>
        </p:txBody>
      </p:sp>
      <p:sp>
        <p:nvSpPr>
          <p:cNvPr id="154" name="Body Level One…"/>
          <p:cNvSpPr txBox="1"/>
          <p:nvPr>
            <p:ph type="body" sz="quarter" idx="1"/>
          </p:nvPr>
        </p:nvSpPr>
        <p:spPr>
          <a:xfrm>
            <a:off x="481542" y="1937809"/>
            <a:ext cx="5181601" cy="1000126"/>
          </a:xfrm>
          <a:prstGeom prst="rect">
            <a:avLst/>
          </a:prstGeom>
        </p:spPr>
        <p:txBody>
          <a:bodyPr lIns="45719" tIns="45719" rIns="45719" bIns="45719" anchor="b"/>
          <a:lstStyle>
            <a:lvl1pPr marL="0" indent="0" defTabSz="609629">
              <a:lnSpc>
                <a:spcPct val="100000"/>
              </a:lnSpc>
              <a:spcBef>
                <a:spcPts val="300"/>
              </a:spcBef>
              <a:buSzTx/>
              <a:buFontTx/>
              <a:buNone/>
              <a:defRPr sz="1300">
                <a:solidFill>
                  <a:srgbClr val="888888"/>
                </a:solidFill>
                <a:latin typeface="+mn-lt"/>
                <a:ea typeface="+mn-ea"/>
                <a:cs typeface="+mn-cs"/>
                <a:sym typeface="Calibri"/>
              </a:defRPr>
            </a:lvl1pPr>
            <a:lvl2pPr marL="0" indent="304814" defTabSz="609629">
              <a:lnSpc>
                <a:spcPct val="100000"/>
              </a:lnSpc>
              <a:spcBef>
                <a:spcPts val="300"/>
              </a:spcBef>
              <a:buSzTx/>
              <a:buFontTx/>
              <a:buNone/>
              <a:defRPr sz="1300">
                <a:solidFill>
                  <a:srgbClr val="888888"/>
                </a:solidFill>
                <a:latin typeface="+mn-lt"/>
                <a:ea typeface="+mn-ea"/>
                <a:cs typeface="+mn-cs"/>
                <a:sym typeface="Calibri"/>
              </a:defRPr>
            </a:lvl2pPr>
            <a:lvl3pPr marL="0" indent="609629" defTabSz="609629">
              <a:lnSpc>
                <a:spcPct val="100000"/>
              </a:lnSpc>
              <a:spcBef>
                <a:spcPts val="300"/>
              </a:spcBef>
              <a:buSzTx/>
              <a:buFontTx/>
              <a:buNone/>
              <a:defRPr sz="1300">
                <a:solidFill>
                  <a:srgbClr val="888888"/>
                </a:solidFill>
                <a:latin typeface="+mn-lt"/>
                <a:ea typeface="+mn-ea"/>
                <a:cs typeface="+mn-cs"/>
                <a:sym typeface="Calibri"/>
              </a:defRPr>
            </a:lvl3pPr>
            <a:lvl4pPr marL="0" indent="914446" defTabSz="609629">
              <a:lnSpc>
                <a:spcPct val="100000"/>
              </a:lnSpc>
              <a:spcBef>
                <a:spcPts val="300"/>
              </a:spcBef>
              <a:buSzTx/>
              <a:buFontTx/>
              <a:buNone/>
              <a:defRPr sz="1300">
                <a:solidFill>
                  <a:srgbClr val="888888"/>
                </a:solidFill>
                <a:latin typeface="+mn-lt"/>
                <a:ea typeface="+mn-ea"/>
                <a:cs typeface="+mn-cs"/>
                <a:sym typeface="Calibri"/>
              </a:defRPr>
            </a:lvl4pPr>
            <a:lvl5pPr marL="0" indent="1219261" defTabSz="609629">
              <a:lnSpc>
                <a:spcPct val="100000"/>
              </a:lnSpc>
              <a:spcBef>
                <a:spcPts val="300"/>
              </a:spcBef>
              <a:buSzTx/>
              <a:buFontTx/>
              <a:buNone/>
              <a:defRPr sz="1300">
                <a:solidFill>
                  <a:srgbClr val="888888"/>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1_Custom Layout">
    <p:spTree>
      <p:nvGrpSpPr>
        <p:cNvPr id="1" name=""/>
        <p:cNvGrpSpPr/>
        <p:nvPr/>
      </p:nvGrpSpPr>
      <p:grpSpPr>
        <a:xfrm>
          <a:off x="0" y="0"/>
          <a:ext cx="0" cy="0"/>
          <a:chOff x="0" y="0"/>
          <a:chExt cx="0" cy="0"/>
        </a:xfrm>
      </p:grpSpPr>
      <p:sp>
        <p:nvSpPr>
          <p:cNvPr id="1777" name="Rounded Rectangle 19"/>
          <p:cNvSpPr/>
          <p:nvPr/>
        </p:nvSpPr>
        <p:spPr>
          <a:xfrm>
            <a:off x="5564420" y="1878300"/>
            <a:ext cx="1554481" cy="148529"/>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78" name="Rounded Rectangle 19"/>
          <p:cNvSpPr/>
          <p:nvPr/>
        </p:nvSpPr>
        <p:spPr>
          <a:xfrm>
            <a:off x="5564420" y="3366572"/>
            <a:ext cx="1554481" cy="148529"/>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79" name="Rounded Rectangle 19"/>
          <p:cNvSpPr/>
          <p:nvPr/>
        </p:nvSpPr>
        <p:spPr>
          <a:xfrm>
            <a:off x="5564420" y="6714207"/>
            <a:ext cx="1554481" cy="148529"/>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80" name="Rounded Rectangle 19"/>
          <p:cNvSpPr/>
          <p:nvPr/>
        </p:nvSpPr>
        <p:spPr>
          <a:xfrm>
            <a:off x="5564420" y="-6026"/>
            <a:ext cx="1554481" cy="347113"/>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81" name="Rounded Rectangle 19"/>
          <p:cNvSpPr/>
          <p:nvPr/>
        </p:nvSpPr>
        <p:spPr>
          <a:xfrm>
            <a:off x="5565885" y="4934475"/>
            <a:ext cx="1554481" cy="148529"/>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82" name="Picture Placeholder 19"/>
          <p:cNvSpPr/>
          <p:nvPr>
            <p:ph type="pic" sz="quarter" idx="21"/>
          </p:nvPr>
        </p:nvSpPr>
        <p:spPr>
          <a:xfrm>
            <a:off x="5797146" y="565973"/>
            <a:ext cx="1089026" cy="1087438"/>
          </a:xfrm>
          <a:prstGeom prst="rect">
            <a:avLst/>
          </a:prstGeom>
        </p:spPr>
        <p:txBody>
          <a:bodyPr lIns="91439" tIns="45719" rIns="91439" bIns="45719">
            <a:noAutofit/>
          </a:bodyPr>
          <a:lstStyle/>
          <a:p>
            <a:pPr/>
          </a:p>
        </p:txBody>
      </p:sp>
      <p:sp>
        <p:nvSpPr>
          <p:cNvPr id="1783" name="Picture Placeholder 19"/>
          <p:cNvSpPr/>
          <p:nvPr>
            <p:ph type="pic" sz="quarter" idx="22"/>
          </p:nvPr>
        </p:nvSpPr>
        <p:spPr>
          <a:xfrm>
            <a:off x="5797146" y="2137215"/>
            <a:ext cx="1089026" cy="1087438"/>
          </a:xfrm>
          <a:prstGeom prst="rect">
            <a:avLst/>
          </a:prstGeom>
        </p:spPr>
        <p:txBody>
          <a:bodyPr lIns="91439" tIns="45719" rIns="91439" bIns="45719">
            <a:noAutofit/>
          </a:bodyPr>
          <a:lstStyle/>
          <a:p>
            <a:pPr/>
          </a:p>
        </p:txBody>
      </p:sp>
      <p:sp>
        <p:nvSpPr>
          <p:cNvPr id="1784" name="Picture Placeholder 19"/>
          <p:cNvSpPr/>
          <p:nvPr>
            <p:ph type="pic" sz="quarter" idx="23"/>
          </p:nvPr>
        </p:nvSpPr>
        <p:spPr>
          <a:xfrm>
            <a:off x="5797146" y="3665303"/>
            <a:ext cx="1089026" cy="1087438"/>
          </a:xfrm>
          <a:prstGeom prst="rect">
            <a:avLst/>
          </a:prstGeom>
        </p:spPr>
        <p:txBody>
          <a:bodyPr lIns="91439" tIns="45719" rIns="91439" bIns="45719">
            <a:noAutofit/>
          </a:bodyPr>
          <a:lstStyle/>
          <a:p>
            <a:pPr/>
          </a:p>
        </p:txBody>
      </p:sp>
      <p:sp>
        <p:nvSpPr>
          <p:cNvPr id="1785" name="Picture Placeholder 19"/>
          <p:cNvSpPr/>
          <p:nvPr>
            <p:ph type="pic" sz="quarter" idx="24"/>
          </p:nvPr>
        </p:nvSpPr>
        <p:spPr>
          <a:xfrm>
            <a:off x="5797146" y="5354887"/>
            <a:ext cx="1089026" cy="1087438"/>
          </a:xfrm>
          <a:prstGeom prst="rect">
            <a:avLst/>
          </a:prstGeom>
        </p:spPr>
        <p:txBody>
          <a:bodyPr lIns="91439" tIns="45719" rIns="91439" bIns="45719">
            <a:noAutofit/>
          </a:bodyPr>
          <a:lstStyle/>
          <a:p>
            <a:pPr/>
          </a:p>
        </p:txBody>
      </p:sp>
      <p:sp>
        <p:nvSpPr>
          <p:cNvPr id="1786" name="Body Level One…"/>
          <p:cNvSpPr txBox="1"/>
          <p:nvPr>
            <p:ph type="body" sz="quarter" idx="1" hasCustomPrompt="1"/>
          </p:nvPr>
        </p:nvSpPr>
        <p:spPr>
          <a:xfrm>
            <a:off x="1408952"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787" name="Text Placeholder 2"/>
          <p:cNvSpPr/>
          <p:nvPr>
            <p:ph type="body" sz="quarter" idx="25" hasCustomPrompt="1"/>
          </p:nvPr>
        </p:nvSpPr>
        <p:spPr>
          <a:xfrm>
            <a:off x="1408952"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88" name="Text Placeholder 2"/>
          <p:cNvSpPr/>
          <p:nvPr>
            <p:ph type="body" sz="quarter" idx="26" hasCustomPrompt="1"/>
          </p:nvPr>
        </p:nvSpPr>
        <p:spPr>
          <a:xfrm>
            <a:off x="8500935" y="781516"/>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89" name="Text Placeholder 2"/>
          <p:cNvSpPr/>
          <p:nvPr>
            <p:ph type="body" sz="quarter" idx="27" hasCustomPrompt="1"/>
          </p:nvPr>
        </p:nvSpPr>
        <p:spPr>
          <a:xfrm>
            <a:off x="8500935" y="2348277"/>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90" name="Text Placeholder 2"/>
          <p:cNvSpPr/>
          <p:nvPr>
            <p:ph type="body" sz="quarter" idx="28" hasCustomPrompt="1"/>
          </p:nvPr>
        </p:nvSpPr>
        <p:spPr>
          <a:xfrm>
            <a:off x="8500935" y="3915040"/>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91" name="Text Placeholder 2"/>
          <p:cNvSpPr/>
          <p:nvPr>
            <p:ph type="body" sz="quarter" idx="29" hasCustomPrompt="1"/>
          </p:nvPr>
        </p:nvSpPr>
        <p:spPr>
          <a:xfrm>
            <a:off x="8500935" y="5565169"/>
            <a:ext cx="2800669" cy="666872"/>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9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_Custom Layout">
    <p:spTree>
      <p:nvGrpSpPr>
        <p:cNvPr id="1" name=""/>
        <p:cNvGrpSpPr/>
        <p:nvPr/>
      </p:nvGrpSpPr>
      <p:grpSpPr>
        <a:xfrm>
          <a:off x="0" y="0"/>
          <a:ext cx="0" cy="0"/>
          <a:chOff x="0" y="0"/>
          <a:chExt cx="0" cy="0"/>
        </a:xfrm>
      </p:grpSpPr>
      <p:sp>
        <p:nvSpPr>
          <p:cNvPr id="1799" name="Rounded Rectangle 19"/>
          <p:cNvSpPr/>
          <p:nvPr/>
        </p:nvSpPr>
        <p:spPr>
          <a:xfrm>
            <a:off x="5564420" y="1878300"/>
            <a:ext cx="1554481" cy="148529"/>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00" name="Rounded Rectangle 19"/>
          <p:cNvSpPr/>
          <p:nvPr/>
        </p:nvSpPr>
        <p:spPr>
          <a:xfrm>
            <a:off x="5564420" y="3366572"/>
            <a:ext cx="1554481" cy="148529"/>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01" name="Rounded Rectangle 19"/>
          <p:cNvSpPr/>
          <p:nvPr/>
        </p:nvSpPr>
        <p:spPr>
          <a:xfrm>
            <a:off x="5564420" y="6714207"/>
            <a:ext cx="1554481" cy="148529"/>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02" name="Rounded Rectangle 19"/>
          <p:cNvSpPr/>
          <p:nvPr/>
        </p:nvSpPr>
        <p:spPr>
          <a:xfrm>
            <a:off x="5564420" y="-6026"/>
            <a:ext cx="1554481" cy="347113"/>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03" name="Rounded Rectangle 19"/>
          <p:cNvSpPr/>
          <p:nvPr/>
        </p:nvSpPr>
        <p:spPr>
          <a:xfrm>
            <a:off x="5565885" y="4934475"/>
            <a:ext cx="1554481" cy="148529"/>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04" name="Picture Placeholder 19"/>
          <p:cNvSpPr/>
          <p:nvPr>
            <p:ph type="pic" sz="quarter" idx="21"/>
          </p:nvPr>
        </p:nvSpPr>
        <p:spPr>
          <a:xfrm>
            <a:off x="5797146" y="565973"/>
            <a:ext cx="1089026" cy="1087438"/>
          </a:xfrm>
          <a:prstGeom prst="rect">
            <a:avLst/>
          </a:prstGeom>
        </p:spPr>
        <p:txBody>
          <a:bodyPr lIns="91439" tIns="45719" rIns="91439" bIns="45719">
            <a:noAutofit/>
          </a:bodyPr>
          <a:lstStyle/>
          <a:p>
            <a:pPr/>
          </a:p>
        </p:txBody>
      </p:sp>
      <p:sp>
        <p:nvSpPr>
          <p:cNvPr id="1805" name="Picture Placeholder 19"/>
          <p:cNvSpPr/>
          <p:nvPr>
            <p:ph type="pic" sz="quarter" idx="22"/>
          </p:nvPr>
        </p:nvSpPr>
        <p:spPr>
          <a:xfrm>
            <a:off x="5797146" y="2137215"/>
            <a:ext cx="1089026" cy="1087438"/>
          </a:xfrm>
          <a:prstGeom prst="rect">
            <a:avLst/>
          </a:prstGeom>
        </p:spPr>
        <p:txBody>
          <a:bodyPr lIns="91439" tIns="45719" rIns="91439" bIns="45719">
            <a:noAutofit/>
          </a:bodyPr>
          <a:lstStyle/>
          <a:p>
            <a:pPr/>
          </a:p>
        </p:txBody>
      </p:sp>
      <p:sp>
        <p:nvSpPr>
          <p:cNvPr id="1806" name="Picture Placeholder 19"/>
          <p:cNvSpPr/>
          <p:nvPr>
            <p:ph type="pic" sz="quarter" idx="23"/>
          </p:nvPr>
        </p:nvSpPr>
        <p:spPr>
          <a:xfrm>
            <a:off x="5797146" y="3665303"/>
            <a:ext cx="1089026" cy="1087438"/>
          </a:xfrm>
          <a:prstGeom prst="rect">
            <a:avLst/>
          </a:prstGeom>
        </p:spPr>
        <p:txBody>
          <a:bodyPr lIns="91439" tIns="45719" rIns="91439" bIns="45719">
            <a:noAutofit/>
          </a:bodyPr>
          <a:lstStyle/>
          <a:p>
            <a:pPr/>
          </a:p>
        </p:txBody>
      </p:sp>
      <p:sp>
        <p:nvSpPr>
          <p:cNvPr id="1807" name="Picture Placeholder 19"/>
          <p:cNvSpPr/>
          <p:nvPr>
            <p:ph type="pic" sz="quarter" idx="24"/>
          </p:nvPr>
        </p:nvSpPr>
        <p:spPr>
          <a:xfrm>
            <a:off x="5797146" y="5354887"/>
            <a:ext cx="1089026" cy="1087438"/>
          </a:xfrm>
          <a:prstGeom prst="rect">
            <a:avLst/>
          </a:prstGeom>
        </p:spPr>
        <p:txBody>
          <a:bodyPr lIns="91439" tIns="45719" rIns="91439" bIns="45719">
            <a:noAutofit/>
          </a:bodyPr>
          <a:lstStyle/>
          <a:p>
            <a:pPr/>
          </a:p>
        </p:txBody>
      </p:sp>
      <p:sp>
        <p:nvSpPr>
          <p:cNvPr id="1808" name="Body Level One…"/>
          <p:cNvSpPr txBox="1"/>
          <p:nvPr>
            <p:ph type="body" sz="quarter" idx="1" hasCustomPrompt="1"/>
          </p:nvPr>
        </p:nvSpPr>
        <p:spPr>
          <a:xfrm>
            <a:off x="1408952"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809" name="Text Placeholder 2"/>
          <p:cNvSpPr/>
          <p:nvPr>
            <p:ph type="body" sz="quarter" idx="25" hasCustomPrompt="1"/>
          </p:nvPr>
        </p:nvSpPr>
        <p:spPr>
          <a:xfrm>
            <a:off x="1408952"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10" name="Text Placeholder 2"/>
          <p:cNvSpPr/>
          <p:nvPr>
            <p:ph type="body" sz="quarter" idx="26" hasCustomPrompt="1"/>
          </p:nvPr>
        </p:nvSpPr>
        <p:spPr>
          <a:xfrm>
            <a:off x="8500935" y="781516"/>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11" name="Text Placeholder 2"/>
          <p:cNvSpPr/>
          <p:nvPr>
            <p:ph type="body" sz="quarter" idx="27" hasCustomPrompt="1"/>
          </p:nvPr>
        </p:nvSpPr>
        <p:spPr>
          <a:xfrm>
            <a:off x="8500935" y="2348277"/>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12" name="Text Placeholder 2"/>
          <p:cNvSpPr/>
          <p:nvPr>
            <p:ph type="body" sz="quarter" idx="28" hasCustomPrompt="1"/>
          </p:nvPr>
        </p:nvSpPr>
        <p:spPr>
          <a:xfrm>
            <a:off x="8500935" y="3915040"/>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13" name="Text Placeholder 2"/>
          <p:cNvSpPr/>
          <p:nvPr>
            <p:ph type="body" sz="quarter" idx="29" hasCustomPrompt="1"/>
          </p:nvPr>
        </p:nvSpPr>
        <p:spPr>
          <a:xfrm>
            <a:off x="8500935" y="5565169"/>
            <a:ext cx="2800669" cy="666872"/>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1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_Custom Layout">
    <p:spTree>
      <p:nvGrpSpPr>
        <p:cNvPr id="1" name=""/>
        <p:cNvGrpSpPr/>
        <p:nvPr/>
      </p:nvGrpSpPr>
      <p:grpSpPr>
        <a:xfrm>
          <a:off x="0" y="0"/>
          <a:ext cx="0" cy="0"/>
          <a:chOff x="0" y="0"/>
          <a:chExt cx="0" cy="0"/>
        </a:xfrm>
      </p:grpSpPr>
      <p:sp>
        <p:nvSpPr>
          <p:cNvPr id="1821" name="Rectangle 32"/>
          <p:cNvSpPr/>
          <p:nvPr/>
        </p:nvSpPr>
        <p:spPr>
          <a:xfrm>
            <a:off x="8937990" y="4474485"/>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grpSp>
        <p:nvGrpSpPr>
          <p:cNvPr id="1827" name="Group 2"/>
          <p:cNvGrpSpPr/>
          <p:nvPr/>
        </p:nvGrpSpPr>
        <p:grpSpPr>
          <a:xfrm>
            <a:off x="-1" y="3760006"/>
            <a:ext cx="12187454" cy="318179"/>
            <a:chOff x="0" y="0"/>
            <a:chExt cx="12187452" cy="318178"/>
          </a:xfrm>
        </p:grpSpPr>
        <p:sp>
          <p:nvSpPr>
            <p:cNvPr id="1822" name="Rounded Rectangle 19"/>
            <p:cNvSpPr/>
            <p:nvPr/>
          </p:nvSpPr>
          <p:spPr>
            <a:xfrm>
              <a:off x="-1" y="92557"/>
              <a:ext cx="6100552" cy="130547"/>
            </a:xfrm>
            <a:prstGeom prst="rect">
              <a:avLst/>
            </a:prstGeom>
            <a:solidFill>
              <a:srgbClr val="264B91"/>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23" name="Rounded Rectangle 19"/>
            <p:cNvSpPr/>
            <p:nvPr/>
          </p:nvSpPr>
          <p:spPr>
            <a:xfrm>
              <a:off x="6096001" y="91905"/>
              <a:ext cx="6091452" cy="130547"/>
            </a:xfrm>
            <a:prstGeom prst="rect">
              <a:avLst/>
            </a:prstGeom>
            <a:solidFill>
              <a:srgbClr val="264B91"/>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24" name="Oval 9"/>
            <p:cNvSpPr/>
            <p:nvPr/>
          </p:nvSpPr>
          <p:spPr>
            <a:xfrm>
              <a:off x="1838258" y="-1"/>
              <a:ext cx="332283" cy="318180"/>
            </a:xfrm>
            <a:prstGeom prst="ellipse">
              <a:avLst/>
            </a:prstGeom>
            <a:solidFill>
              <a:srgbClr val="264B91"/>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25" name="Oval 10"/>
            <p:cNvSpPr/>
            <p:nvPr/>
          </p:nvSpPr>
          <p:spPr>
            <a:xfrm>
              <a:off x="4523883" y="-1"/>
              <a:ext cx="332283" cy="318180"/>
            </a:xfrm>
            <a:prstGeom prst="ellipse">
              <a:avLst/>
            </a:prstGeom>
            <a:solidFill>
              <a:srgbClr val="264B91"/>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26" name="Oval 11"/>
            <p:cNvSpPr/>
            <p:nvPr/>
          </p:nvSpPr>
          <p:spPr>
            <a:xfrm>
              <a:off x="9884067" y="-1"/>
              <a:ext cx="332283" cy="318180"/>
            </a:xfrm>
            <a:prstGeom prst="ellipse">
              <a:avLst/>
            </a:prstGeom>
            <a:solidFill>
              <a:srgbClr val="264B91"/>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grpSp>
      <p:sp>
        <p:nvSpPr>
          <p:cNvPr id="1828" name="Oval 15"/>
          <p:cNvSpPr/>
          <p:nvPr/>
        </p:nvSpPr>
        <p:spPr>
          <a:xfrm>
            <a:off x="7187503" y="3756743"/>
            <a:ext cx="332283" cy="318179"/>
          </a:xfrm>
          <a:prstGeom prst="ellipse">
            <a:avLst/>
          </a:prstGeom>
          <a:solidFill>
            <a:srgbClr val="264B91"/>
          </a:solidFill>
          <a:ln w="12700">
            <a:miter lim="400000"/>
          </a:ln>
        </p:spPr>
        <p:txBody>
          <a:bodyPr lIns="45718" tIns="45718" rIns="45718" bIns="45718" anchor="ctr"/>
          <a:lstStyle/>
          <a:p>
            <a:pPr algn="ctr">
              <a:defRPr>
                <a:solidFill>
                  <a:srgbClr val="FFFFFF"/>
                </a:solidFill>
                <a:latin typeface="PT Sans"/>
                <a:ea typeface="PT Sans"/>
                <a:cs typeface="PT Sans"/>
                <a:sym typeface="PT Sans"/>
              </a:defRPr>
            </a:pPr>
          </a:p>
        </p:txBody>
      </p:sp>
      <p:sp>
        <p:nvSpPr>
          <p:cNvPr id="1829" name="Picture Placeholder 17"/>
          <p:cNvSpPr/>
          <p:nvPr>
            <p:ph type="pic" sz="quarter" idx="21"/>
          </p:nvPr>
        </p:nvSpPr>
        <p:spPr>
          <a:xfrm>
            <a:off x="1358285" y="2228904"/>
            <a:ext cx="1292226" cy="1292226"/>
          </a:xfrm>
          <a:prstGeom prst="rect">
            <a:avLst/>
          </a:prstGeom>
        </p:spPr>
        <p:txBody>
          <a:bodyPr lIns="91439" tIns="45719" rIns="91439" bIns="45719">
            <a:noAutofit/>
          </a:bodyPr>
          <a:lstStyle/>
          <a:p>
            <a:pPr/>
          </a:p>
        </p:txBody>
      </p:sp>
      <p:sp>
        <p:nvSpPr>
          <p:cNvPr id="1830" name="Picture Placeholder 17"/>
          <p:cNvSpPr/>
          <p:nvPr>
            <p:ph type="pic" sz="quarter" idx="22"/>
          </p:nvPr>
        </p:nvSpPr>
        <p:spPr>
          <a:xfrm>
            <a:off x="4043910" y="2228904"/>
            <a:ext cx="1292226" cy="1292226"/>
          </a:xfrm>
          <a:prstGeom prst="rect">
            <a:avLst/>
          </a:prstGeom>
        </p:spPr>
        <p:txBody>
          <a:bodyPr lIns="91439" tIns="45719" rIns="91439" bIns="45719">
            <a:noAutofit/>
          </a:bodyPr>
          <a:lstStyle/>
          <a:p>
            <a:pPr/>
          </a:p>
        </p:txBody>
      </p:sp>
      <p:sp>
        <p:nvSpPr>
          <p:cNvPr id="1831" name="Picture Placeholder 17"/>
          <p:cNvSpPr/>
          <p:nvPr>
            <p:ph type="pic" sz="quarter" idx="23"/>
          </p:nvPr>
        </p:nvSpPr>
        <p:spPr>
          <a:xfrm>
            <a:off x="6707531" y="2228902"/>
            <a:ext cx="1292226" cy="1292226"/>
          </a:xfrm>
          <a:prstGeom prst="rect">
            <a:avLst/>
          </a:prstGeom>
        </p:spPr>
        <p:txBody>
          <a:bodyPr lIns="91439" tIns="45719" rIns="91439" bIns="45719">
            <a:noAutofit/>
          </a:bodyPr>
          <a:lstStyle/>
          <a:p>
            <a:pPr/>
          </a:p>
        </p:txBody>
      </p:sp>
      <p:sp>
        <p:nvSpPr>
          <p:cNvPr id="1832" name="Picture Placeholder 17"/>
          <p:cNvSpPr/>
          <p:nvPr>
            <p:ph type="pic" sz="quarter" idx="24"/>
          </p:nvPr>
        </p:nvSpPr>
        <p:spPr>
          <a:xfrm>
            <a:off x="9404094" y="2228901"/>
            <a:ext cx="1292226" cy="1292226"/>
          </a:xfrm>
          <a:prstGeom prst="rect">
            <a:avLst/>
          </a:prstGeom>
        </p:spPr>
        <p:txBody>
          <a:bodyPr lIns="91439" tIns="45719" rIns="91439" bIns="45719">
            <a:noAutofit/>
          </a:bodyPr>
          <a:lstStyle/>
          <a:p>
            <a:pPr/>
          </a:p>
        </p:txBody>
      </p:sp>
      <p:sp>
        <p:nvSpPr>
          <p:cNvPr id="1833" name="Rectangle 14"/>
          <p:cNvSpPr/>
          <p:nvPr/>
        </p:nvSpPr>
        <p:spPr>
          <a:xfrm>
            <a:off x="948779"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34" name="Rectangle 25"/>
          <p:cNvSpPr/>
          <p:nvPr/>
        </p:nvSpPr>
        <p:spPr>
          <a:xfrm>
            <a:off x="3481673" y="4409619"/>
            <a:ext cx="2224433" cy="120325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35" name="Rectangle 27"/>
          <p:cNvSpPr/>
          <p:nvPr/>
        </p:nvSpPr>
        <p:spPr>
          <a:xfrm>
            <a:off x="6148154"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36" name="Body Level One…"/>
          <p:cNvSpPr txBox="1"/>
          <p:nvPr>
            <p:ph type="body" sz="quarter" idx="1" hasCustomPrompt="1"/>
          </p:nvPr>
        </p:nvSpPr>
        <p:spPr>
          <a:xfrm>
            <a:off x="1006153" y="4946732"/>
            <a:ext cx="2100265" cy="258763"/>
          </a:xfrm>
          <a:prstGeom prst="rect">
            <a:avLst/>
          </a:prstGeom>
        </p:spPr>
        <p:txBody>
          <a:bodyPr lIns="45719" tIns="45719" rIns="45719" bIns="45719"/>
          <a:lstStyle>
            <a:lvl1pPr marL="9525" indent="-9525" algn="ctr">
              <a:buSzTx/>
              <a:buFontTx/>
              <a:buNone/>
              <a:defRPr b="1" sz="1200">
                <a:solidFill>
                  <a:srgbClr val="363636"/>
                </a:solidFill>
                <a:latin typeface="BestDefense"/>
                <a:ea typeface="BestDefense"/>
                <a:cs typeface="BestDefense"/>
                <a:sym typeface="BestDefense"/>
              </a:defRPr>
            </a:lvl1pPr>
            <a:lvl2pPr marL="9525" indent="447675" algn="ctr">
              <a:buSzTx/>
              <a:buFontTx/>
              <a:buNone/>
              <a:defRPr b="1" sz="1200">
                <a:solidFill>
                  <a:srgbClr val="363636"/>
                </a:solidFill>
                <a:latin typeface="BestDefense"/>
                <a:ea typeface="BestDefense"/>
                <a:cs typeface="BestDefense"/>
                <a:sym typeface="BestDefense"/>
              </a:defRPr>
            </a:lvl2pPr>
            <a:lvl3pPr marL="9525" indent="904875" algn="ctr">
              <a:buSzTx/>
              <a:buFontTx/>
              <a:buNone/>
              <a:defRPr b="1" sz="1200">
                <a:solidFill>
                  <a:srgbClr val="363636"/>
                </a:solidFill>
                <a:latin typeface="BestDefense"/>
                <a:ea typeface="BestDefense"/>
                <a:cs typeface="BestDefense"/>
                <a:sym typeface="BestDefense"/>
              </a:defRPr>
            </a:lvl3pPr>
            <a:lvl4pPr marL="9525" indent="1362075" algn="ctr">
              <a:buSzTx/>
              <a:buFontTx/>
              <a:buNone/>
              <a:defRPr b="1" sz="1200">
                <a:solidFill>
                  <a:srgbClr val="363636"/>
                </a:solidFill>
                <a:latin typeface="BestDefense"/>
                <a:ea typeface="BestDefense"/>
                <a:cs typeface="BestDefense"/>
                <a:sym typeface="BestDefense"/>
              </a:defRPr>
            </a:lvl4pPr>
            <a:lvl5pPr marL="9525" indent="1819275" algn="ctr">
              <a:buSzTx/>
              <a:buFontTx/>
              <a:buNone/>
              <a:defRPr b="1" sz="12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1837" name="Text Placeholder 3"/>
          <p:cNvSpPr/>
          <p:nvPr>
            <p:ph type="body" sz="quarter" idx="25" hasCustomPrompt="1"/>
          </p:nvPr>
        </p:nvSpPr>
        <p:spPr>
          <a:xfrm>
            <a:off x="3543756" y="4928079"/>
            <a:ext cx="2100265"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38" name="Text Placeholder 3"/>
          <p:cNvSpPr/>
          <p:nvPr>
            <p:ph type="body" sz="quarter" idx="26" hasCustomPrompt="1"/>
          </p:nvPr>
        </p:nvSpPr>
        <p:spPr>
          <a:xfrm>
            <a:off x="6210239"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39" name="Text Placeholder 3"/>
          <p:cNvSpPr/>
          <p:nvPr>
            <p:ph type="body" sz="quarter" idx="27" hasCustomPrompt="1"/>
          </p:nvPr>
        </p:nvSpPr>
        <p:spPr>
          <a:xfrm>
            <a:off x="9000074"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40" name="Text Placeholder 5"/>
          <p:cNvSpPr/>
          <p:nvPr>
            <p:ph type="body" sz="quarter" idx="28"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41" name="Text Placeholder 5"/>
          <p:cNvSpPr/>
          <p:nvPr>
            <p:ph type="body" sz="quarter" idx="29"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84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_Custom Layout">
    <p:spTree>
      <p:nvGrpSpPr>
        <p:cNvPr id="1" name=""/>
        <p:cNvGrpSpPr/>
        <p:nvPr/>
      </p:nvGrpSpPr>
      <p:grpSpPr>
        <a:xfrm>
          <a:off x="0" y="0"/>
          <a:ext cx="0" cy="0"/>
          <a:chOff x="0" y="0"/>
          <a:chExt cx="0" cy="0"/>
        </a:xfrm>
      </p:grpSpPr>
      <p:grpSp>
        <p:nvGrpSpPr>
          <p:cNvPr id="1854" name="Group 2"/>
          <p:cNvGrpSpPr/>
          <p:nvPr/>
        </p:nvGrpSpPr>
        <p:grpSpPr>
          <a:xfrm>
            <a:off x="-1" y="3760006"/>
            <a:ext cx="12187454" cy="318179"/>
            <a:chOff x="0" y="0"/>
            <a:chExt cx="12187452" cy="318178"/>
          </a:xfrm>
        </p:grpSpPr>
        <p:sp>
          <p:nvSpPr>
            <p:cNvPr id="1849" name="Rounded Rectangle 19"/>
            <p:cNvSpPr/>
            <p:nvPr/>
          </p:nvSpPr>
          <p:spPr>
            <a:xfrm>
              <a:off x="-1" y="92557"/>
              <a:ext cx="6100552" cy="130547"/>
            </a:xfrm>
            <a:prstGeom prst="rect">
              <a:avLst/>
            </a:prstGeom>
            <a:solidFill>
              <a:srgbClr val="472D59"/>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50" name="Rounded Rectangle 19"/>
            <p:cNvSpPr/>
            <p:nvPr/>
          </p:nvSpPr>
          <p:spPr>
            <a:xfrm>
              <a:off x="6096001" y="91905"/>
              <a:ext cx="6091452" cy="130547"/>
            </a:xfrm>
            <a:prstGeom prst="rect">
              <a:avLst/>
            </a:prstGeom>
            <a:solidFill>
              <a:srgbClr val="472D59"/>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51" name="Oval 9"/>
            <p:cNvSpPr/>
            <p:nvPr/>
          </p:nvSpPr>
          <p:spPr>
            <a:xfrm>
              <a:off x="1838258" y="-1"/>
              <a:ext cx="332283" cy="318180"/>
            </a:xfrm>
            <a:prstGeom prst="ellipse">
              <a:avLst/>
            </a:prstGeom>
            <a:solidFill>
              <a:srgbClr val="472D59"/>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52" name="Oval 10"/>
            <p:cNvSpPr/>
            <p:nvPr/>
          </p:nvSpPr>
          <p:spPr>
            <a:xfrm>
              <a:off x="4523883" y="-1"/>
              <a:ext cx="332283" cy="318180"/>
            </a:xfrm>
            <a:prstGeom prst="ellipse">
              <a:avLst/>
            </a:prstGeom>
            <a:solidFill>
              <a:srgbClr val="472D59"/>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53" name="Oval 11"/>
            <p:cNvSpPr/>
            <p:nvPr/>
          </p:nvSpPr>
          <p:spPr>
            <a:xfrm>
              <a:off x="9884067" y="-1"/>
              <a:ext cx="332283" cy="318180"/>
            </a:xfrm>
            <a:prstGeom prst="ellipse">
              <a:avLst/>
            </a:prstGeom>
            <a:solidFill>
              <a:srgbClr val="472D59"/>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grpSp>
      <p:sp>
        <p:nvSpPr>
          <p:cNvPr id="1855" name="Oval 15"/>
          <p:cNvSpPr/>
          <p:nvPr/>
        </p:nvSpPr>
        <p:spPr>
          <a:xfrm>
            <a:off x="7187503" y="3756743"/>
            <a:ext cx="332283" cy="318179"/>
          </a:xfrm>
          <a:prstGeom prst="ellipse">
            <a:avLst/>
          </a:prstGeom>
          <a:solidFill>
            <a:srgbClr val="472D59"/>
          </a:solidFill>
          <a:ln w="12700">
            <a:miter lim="400000"/>
          </a:ln>
        </p:spPr>
        <p:txBody>
          <a:bodyPr lIns="45718" tIns="45718" rIns="45718" bIns="45718" anchor="ctr"/>
          <a:lstStyle/>
          <a:p>
            <a:pPr algn="ctr">
              <a:defRPr>
                <a:solidFill>
                  <a:srgbClr val="FFFFFF"/>
                </a:solidFill>
                <a:latin typeface="PT Sans"/>
                <a:ea typeface="PT Sans"/>
                <a:cs typeface="PT Sans"/>
                <a:sym typeface="PT Sans"/>
              </a:defRPr>
            </a:pPr>
          </a:p>
        </p:txBody>
      </p:sp>
      <p:sp>
        <p:nvSpPr>
          <p:cNvPr id="1856" name="Picture Placeholder 17"/>
          <p:cNvSpPr/>
          <p:nvPr>
            <p:ph type="pic" sz="quarter" idx="21"/>
          </p:nvPr>
        </p:nvSpPr>
        <p:spPr>
          <a:xfrm>
            <a:off x="1358285" y="2228904"/>
            <a:ext cx="1292226" cy="1292226"/>
          </a:xfrm>
          <a:prstGeom prst="rect">
            <a:avLst/>
          </a:prstGeom>
        </p:spPr>
        <p:txBody>
          <a:bodyPr lIns="91439" tIns="45719" rIns="91439" bIns="45719">
            <a:noAutofit/>
          </a:bodyPr>
          <a:lstStyle/>
          <a:p>
            <a:pPr/>
          </a:p>
        </p:txBody>
      </p:sp>
      <p:sp>
        <p:nvSpPr>
          <p:cNvPr id="1857" name="Picture Placeholder 17"/>
          <p:cNvSpPr/>
          <p:nvPr>
            <p:ph type="pic" sz="quarter" idx="22"/>
          </p:nvPr>
        </p:nvSpPr>
        <p:spPr>
          <a:xfrm>
            <a:off x="4043910" y="2228904"/>
            <a:ext cx="1292226" cy="1292226"/>
          </a:xfrm>
          <a:prstGeom prst="rect">
            <a:avLst/>
          </a:prstGeom>
        </p:spPr>
        <p:txBody>
          <a:bodyPr lIns="91439" tIns="45719" rIns="91439" bIns="45719">
            <a:noAutofit/>
          </a:bodyPr>
          <a:lstStyle/>
          <a:p>
            <a:pPr/>
          </a:p>
        </p:txBody>
      </p:sp>
      <p:sp>
        <p:nvSpPr>
          <p:cNvPr id="1858" name="Picture Placeholder 17"/>
          <p:cNvSpPr/>
          <p:nvPr>
            <p:ph type="pic" sz="quarter" idx="23"/>
          </p:nvPr>
        </p:nvSpPr>
        <p:spPr>
          <a:xfrm>
            <a:off x="6707531" y="2228902"/>
            <a:ext cx="1292226" cy="1292226"/>
          </a:xfrm>
          <a:prstGeom prst="rect">
            <a:avLst/>
          </a:prstGeom>
        </p:spPr>
        <p:txBody>
          <a:bodyPr lIns="91439" tIns="45719" rIns="91439" bIns="45719">
            <a:noAutofit/>
          </a:bodyPr>
          <a:lstStyle/>
          <a:p>
            <a:pPr/>
          </a:p>
        </p:txBody>
      </p:sp>
      <p:sp>
        <p:nvSpPr>
          <p:cNvPr id="1859" name="Picture Placeholder 17"/>
          <p:cNvSpPr/>
          <p:nvPr>
            <p:ph type="pic" sz="quarter" idx="24"/>
          </p:nvPr>
        </p:nvSpPr>
        <p:spPr>
          <a:xfrm>
            <a:off x="9404094" y="2228901"/>
            <a:ext cx="1292226" cy="1292226"/>
          </a:xfrm>
          <a:prstGeom prst="rect">
            <a:avLst/>
          </a:prstGeom>
        </p:spPr>
        <p:txBody>
          <a:bodyPr lIns="91439" tIns="45719" rIns="91439" bIns="45719">
            <a:noAutofit/>
          </a:bodyPr>
          <a:lstStyle/>
          <a:p>
            <a:pPr/>
          </a:p>
        </p:txBody>
      </p:sp>
      <p:sp>
        <p:nvSpPr>
          <p:cNvPr id="1860" name="Rectangle 12"/>
          <p:cNvSpPr/>
          <p:nvPr/>
        </p:nvSpPr>
        <p:spPr>
          <a:xfrm>
            <a:off x="8937990" y="4474485"/>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61" name="Rectangle 13"/>
          <p:cNvSpPr/>
          <p:nvPr/>
        </p:nvSpPr>
        <p:spPr>
          <a:xfrm>
            <a:off x="948779"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62" name="Rectangle 14"/>
          <p:cNvSpPr/>
          <p:nvPr/>
        </p:nvSpPr>
        <p:spPr>
          <a:xfrm>
            <a:off x="3481673" y="4409619"/>
            <a:ext cx="2224433" cy="120325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63" name="Rectangle 16"/>
          <p:cNvSpPr/>
          <p:nvPr/>
        </p:nvSpPr>
        <p:spPr>
          <a:xfrm>
            <a:off x="6148154"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64" name="Body Level One…"/>
          <p:cNvSpPr txBox="1"/>
          <p:nvPr>
            <p:ph type="body" sz="quarter" idx="1" hasCustomPrompt="1"/>
          </p:nvPr>
        </p:nvSpPr>
        <p:spPr>
          <a:xfrm>
            <a:off x="1006153" y="4946732"/>
            <a:ext cx="2100265" cy="258763"/>
          </a:xfrm>
          <a:prstGeom prst="rect">
            <a:avLst/>
          </a:prstGeom>
        </p:spPr>
        <p:txBody>
          <a:bodyPr lIns="45719" tIns="45719" rIns="45719" bIns="45719"/>
          <a:lstStyle>
            <a:lvl1pPr marL="9525" indent="-9525" algn="ctr">
              <a:buSzTx/>
              <a:buFontTx/>
              <a:buNone/>
              <a:defRPr b="1" sz="1200">
                <a:solidFill>
                  <a:srgbClr val="363636"/>
                </a:solidFill>
                <a:latin typeface="BestDefense"/>
                <a:ea typeface="BestDefense"/>
                <a:cs typeface="BestDefense"/>
                <a:sym typeface="BestDefense"/>
              </a:defRPr>
            </a:lvl1pPr>
            <a:lvl2pPr marL="9525" indent="447675" algn="ctr">
              <a:buSzTx/>
              <a:buFontTx/>
              <a:buNone/>
              <a:defRPr b="1" sz="1200">
                <a:solidFill>
                  <a:srgbClr val="363636"/>
                </a:solidFill>
                <a:latin typeface="BestDefense"/>
                <a:ea typeface="BestDefense"/>
                <a:cs typeface="BestDefense"/>
                <a:sym typeface="BestDefense"/>
              </a:defRPr>
            </a:lvl2pPr>
            <a:lvl3pPr marL="9525" indent="904875" algn="ctr">
              <a:buSzTx/>
              <a:buFontTx/>
              <a:buNone/>
              <a:defRPr b="1" sz="1200">
                <a:solidFill>
                  <a:srgbClr val="363636"/>
                </a:solidFill>
                <a:latin typeface="BestDefense"/>
                <a:ea typeface="BestDefense"/>
                <a:cs typeface="BestDefense"/>
                <a:sym typeface="BestDefense"/>
              </a:defRPr>
            </a:lvl3pPr>
            <a:lvl4pPr marL="9525" indent="1362075" algn="ctr">
              <a:buSzTx/>
              <a:buFontTx/>
              <a:buNone/>
              <a:defRPr b="1" sz="1200">
                <a:solidFill>
                  <a:srgbClr val="363636"/>
                </a:solidFill>
                <a:latin typeface="BestDefense"/>
                <a:ea typeface="BestDefense"/>
                <a:cs typeface="BestDefense"/>
                <a:sym typeface="BestDefense"/>
              </a:defRPr>
            </a:lvl4pPr>
            <a:lvl5pPr marL="9525" indent="1819275" algn="ctr">
              <a:buSzTx/>
              <a:buFontTx/>
              <a:buNone/>
              <a:defRPr b="1" sz="12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1865" name="Text Placeholder 3"/>
          <p:cNvSpPr/>
          <p:nvPr>
            <p:ph type="body" sz="quarter" idx="25" hasCustomPrompt="1"/>
          </p:nvPr>
        </p:nvSpPr>
        <p:spPr>
          <a:xfrm>
            <a:off x="3543756" y="4928079"/>
            <a:ext cx="2100265"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66" name="Text Placeholder 3"/>
          <p:cNvSpPr/>
          <p:nvPr>
            <p:ph type="body" sz="quarter" idx="26" hasCustomPrompt="1"/>
          </p:nvPr>
        </p:nvSpPr>
        <p:spPr>
          <a:xfrm>
            <a:off x="6210239"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67" name="Text Placeholder 3"/>
          <p:cNvSpPr/>
          <p:nvPr>
            <p:ph type="body" sz="quarter" idx="27" hasCustomPrompt="1"/>
          </p:nvPr>
        </p:nvSpPr>
        <p:spPr>
          <a:xfrm>
            <a:off x="9000074"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68" name="Text Placeholder 5"/>
          <p:cNvSpPr/>
          <p:nvPr>
            <p:ph type="body" sz="quarter" idx="28"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69" name="Text Placeholder 5"/>
          <p:cNvSpPr/>
          <p:nvPr>
            <p:ph type="body" sz="quarter" idx="29"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87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0_Custom Layout">
    <p:spTree>
      <p:nvGrpSpPr>
        <p:cNvPr id="1" name=""/>
        <p:cNvGrpSpPr/>
        <p:nvPr/>
      </p:nvGrpSpPr>
      <p:grpSpPr>
        <a:xfrm>
          <a:off x="0" y="0"/>
          <a:ext cx="0" cy="0"/>
          <a:chOff x="0" y="0"/>
          <a:chExt cx="0" cy="0"/>
        </a:xfrm>
      </p:grpSpPr>
      <p:grpSp>
        <p:nvGrpSpPr>
          <p:cNvPr id="1882" name="Group 2"/>
          <p:cNvGrpSpPr/>
          <p:nvPr/>
        </p:nvGrpSpPr>
        <p:grpSpPr>
          <a:xfrm>
            <a:off x="-1" y="3760006"/>
            <a:ext cx="12187454" cy="318179"/>
            <a:chOff x="0" y="0"/>
            <a:chExt cx="12187452" cy="318178"/>
          </a:xfrm>
        </p:grpSpPr>
        <p:sp>
          <p:nvSpPr>
            <p:cNvPr id="1877" name="Rounded Rectangle 19"/>
            <p:cNvSpPr/>
            <p:nvPr/>
          </p:nvSpPr>
          <p:spPr>
            <a:xfrm>
              <a:off x="-1" y="92557"/>
              <a:ext cx="6100552" cy="130547"/>
            </a:xfrm>
            <a:prstGeom prst="rect">
              <a:avLst/>
            </a:prstGeom>
            <a:solidFill>
              <a:srgbClr val="C10230"/>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78" name="Rounded Rectangle 19"/>
            <p:cNvSpPr/>
            <p:nvPr/>
          </p:nvSpPr>
          <p:spPr>
            <a:xfrm>
              <a:off x="6096001" y="91905"/>
              <a:ext cx="6091452" cy="130547"/>
            </a:xfrm>
            <a:prstGeom prst="rect">
              <a:avLst/>
            </a:prstGeom>
            <a:solidFill>
              <a:srgbClr val="C10230"/>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79" name="Oval 9"/>
            <p:cNvSpPr/>
            <p:nvPr/>
          </p:nvSpPr>
          <p:spPr>
            <a:xfrm>
              <a:off x="1838258" y="-1"/>
              <a:ext cx="332283" cy="318180"/>
            </a:xfrm>
            <a:prstGeom prst="ellipse">
              <a:avLst/>
            </a:prstGeom>
            <a:solidFill>
              <a:srgbClr val="C10230"/>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80" name="Oval 10"/>
            <p:cNvSpPr/>
            <p:nvPr/>
          </p:nvSpPr>
          <p:spPr>
            <a:xfrm>
              <a:off x="4523883" y="-1"/>
              <a:ext cx="332283" cy="318180"/>
            </a:xfrm>
            <a:prstGeom prst="ellipse">
              <a:avLst/>
            </a:prstGeom>
            <a:solidFill>
              <a:srgbClr val="C10230"/>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81" name="Oval 11"/>
            <p:cNvSpPr/>
            <p:nvPr/>
          </p:nvSpPr>
          <p:spPr>
            <a:xfrm>
              <a:off x="9884067" y="-1"/>
              <a:ext cx="332283" cy="318180"/>
            </a:xfrm>
            <a:prstGeom prst="ellipse">
              <a:avLst/>
            </a:prstGeom>
            <a:solidFill>
              <a:srgbClr val="C10230"/>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grpSp>
      <p:sp>
        <p:nvSpPr>
          <p:cNvPr id="1883" name="Oval 15"/>
          <p:cNvSpPr/>
          <p:nvPr/>
        </p:nvSpPr>
        <p:spPr>
          <a:xfrm>
            <a:off x="7187503" y="3756743"/>
            <a:ext cx="332283" cy="318179"/>
          </a:xfrm>
          <a:prstGeom prst="ellipse">
            <a:avLst/>
          </a:prstGeom>
          <a:solidFill>
            <a:srgbClr val="C10230"/>
          </a:solidFill>
          <a:ln w="12700">
            <a:miter lim="400000"/>
          </a:ln>
        </p:spPr>
        <p:txBody>
          <a:bodyPr lIns="45718" tIns="45718" rIns="45718" bIns="45718" anchor="ctr"/>
          <a:lstStyle/>
          <a:p>
            <a:pPr algn="ctr">
              <a:defRPr>
                <a:solidFill>
                  <a:srgbClr val="FFFFFF"/>
                </a:solidFill>
                <a:latin typeface="PT Sans"/>
                <a:ea typeface="PT Sans"/>
                <a:cs typeface="PT Sans"/>
                <a:sym typeface="PT Sans"/>
              </a:defRPr>
            </a:pPr>
          </a:p>
        </p:txBody>
      </p:sp>
      <p:sp>
        <p:nvSpPr>
          <p:cNvPr id="1884" name="Picture Placeholder 17"/>
          <p:cNvSpPr/>
          <p:nvPr>
            <p:ph type="pic" sz="quarter" idx="21"/>
          </p:nvPr>
        </p:nvSpPr>
        <p:spPr>
          <a:xfrm>
            <a:off x="1358285" y="2228904"/>
            <a:ext cx="1292226" cy="1292226"/>
          </a:xfrm>
          <a:prstGeom prst="rect">
            <a:avLst/>
          </a:prstGeom>
        </p:spPr>
        <p:txBody>
          <a:bodyPr lIns="91439" tIns="45719" rIns="91439" bIns="45719">
            <a:noAutofit/>
          </a:bodyPr>
          <a:lstStyle/>
          <a:p>
            <a:pPr/>
          </a:p>
        </p:txBody>
      </p:sp>
      <p:sp>
        <p:nvSpPr>
          <p:cNvPr id="1885" name="Picture Placeholder 17"/>
          <p:cNvSpPr/>
          <p:nvPr>
            <p:ph type="pic" sz="quarter" idx="22"/>
          </p:nvPr>
        </p:nvSpPr>
        <p:spPr>
          <a:xfrm>
            <a:off x="4043910" y="2228904"/>
            <a:ext cx="1292226" cy="1292226"/>
          </a:xfrm>
          <a:prstGeom prst="rect">
            <a:avLst/>
          </a:prstGeom>
        </p:spPr>
        <p:txBody>
          <a:bodyPr lIns="91439" tIns="45719" rIns="91439" bIns="45719">
            <a:noAutofit/>
          </a:bodyPr>
          <a:lstStyle/>
          <a:p>
            <a:pPr/>
          </a:p>
        </p:txBody>
      </p:sp>
      <p:sp>
        <p:nvSpPr>
          <p:cNvPr id="1886" name="Picture Placeholder 17"/>
          <p:cNvSpPr/>
          <p:nvPr>
            <p:ph type="pic" sz="quarter" idx="23"/>
          </p:nvPr>
        </p:nvSpPr>
        <p:spPr>
          <a:xfrm>
            <a:off x="6707531" y="2228902"/>
            <a:ext cx="1292226" cy="1292226"/>
          </a:xfrm>
          <a:prstGeom prst="rect">
            <a:avLst/>
          </a:prstGeom>
        </p:spPr>
        <p:txBody>
          <a:bodyPr lIns="91439" tIns="45719" rIns="91439" bIns="45719">
            <a:noAutofit/>
          </a:bodyPr>
          <a:lstStyle/>
          <a:p>
            <a:pPr/>
          </a:p>
        </p:txBody>
      </p:sp>
      <p:sp>
        <p:nvSpPr>
          <p:cNvPr id="1887" name="Picture Placeholder 17"/>
          <p:cNvSpPr/>
          <p:nvPr>
            <p:ph type="pic" sz="quarter" idx="24"/>
          </p:nvPr>
        </p:nvSpPr>
        <p:spPr>
          <a:xfrm>
            <a:off x="9404094" y="2228901"/>
            <a:ext cx="1292226" cy="1292226"/>
          </a:xfrm>
          <a:prstGeom prst="rect">
            <a:avLst/>
          </a:prstGeom>
        </p:spPr>
        <p:txBody>
          <a:bodyPr lIns="91439" tIns="45719" rIns="91439" bIns="45719">
            <a:noAutofit/>
          </a:bodyPr>
          <a:lstStyle/>
          <a:p>
            <a:pPr/>
          </a:p>
        </p:txBody>
      </p:sp>
      <p:sp>
        <p:nvSpPr>
          <p:cNvPr id="1888" name="Rectangle 12"/>
          <p:cNvSpPr/>
          <p:nvPr/>
        </p:nvSpPr>
        <p:spPr>
          <a:xfrm>
            <a:off x="8937990" y="4474485"/>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89" name="Rectangle 13"/>
          <p:cNvSpPr/>
          <p:nvPr/>
        </p:nvSpPr>
        <p:spPr>
          <a:xfrm>
            <a:off x="948779"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90" name="Rectangle 14"/>
          <p:cNvSpPr/>
          <p:nvPr/>
        </p:nvSpPr>
        <p:spPr>
          <a:xfrm>
            <a:off x="3481673" y="4409619"/>
            <a:ext cx="2224433" cy="120325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91" name="Rectangle 16"/>
          <p:cNvSpPr/>
          <p:nvPr/>
        </p:nvSpPr>
        <p:spPr>
          <a:xfrm>
            <a:off x="6148154"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92" name="Body Level One…"/>
          <p:cNvSpPr txBox="1"/>
          <p:nvPr>
            <p:ph type="body" sz="quarter" idx="1" hasCustomPrompt="1"/>
          </p:nvPr>
        </p:nvSpPr>
        <p:spPr>
          <a:xfrm>
            <a:off x="1006153" y="4946732"/>
            <a:ext cx="2100265" cy="258763"/>
          </a:xfrm>
          <a:prstGeom prst="rect">
            <a:avLst/>
          </a:prstGeom>
        </p:spPr>
        <p:txBody>
          <a:bodyPr lIns="45719" tIns="45719" rIns="45719" bIns="45719"/>
          <a:lstStyle>
            <a:lvl1pPr marL="9525" indent="-9525" algn="ctr">
              <a:buSzTx/>
              <a:buFontTx/>
              <a:buNone/>
              <a:defRPr b="1" sz="1200">
                <a:solidFill>
                  <a:srgbClr val="363636"/>
                </a:solidFill>
                <a:latin typeface="BestDefense"/>
                <a:ea typeface="BestDefense"/>
                <a:cs typeface="BestDefense"/>
                <a:sym typeface="BestDefense"/>
              </a:defRPr>
            </a:lvl1pPr>
            <a:lvl2pPr marL="9525" indent="447675" algn="ctr">
              <a:buSzTx/>
              <a:buFontTx/>
              <a:buNone/>
              <a:defRPr b="1" sz="1200">
                <a:solidFill>
                  <a:srgbClr val="363636"/>
                </a:solidFill>
                <a:latin typeface="BestDefense"/>
                <a:ea typeface="BestDefense"/>
                <a:cs typeface="BestDefense"/>
                <a:sym typeface="BestDefense"/>
              </a:defRPr>
            </a:lvl2pPr>
            <a:lvl3pPr marL="9525" indent="904875" algn="ctr">
              <a:buSzTx/>
              <a:buFontTx/>
              <a:buNone/>
              <a:defRPr b="1" sz="1200">
                <a:solidFill>
                  <a:srgbClr val="363636"/>
                </a:solidFill>
                <a:latin typeface="BestDefense"/>
                <a:ea typeface="BestDefense"/>
                <a:cs typeface="BestDefense"/>
                <a:sym typeface="BestDefense"/>
              </a:defRPr>
            </a:lvl3pPr>
            <a:lvl4pPr marL="9525" indent="1362075" algn="ctr">
              <a:buSzTx/>
              <a:buFontTx/>
              <a:buNone/>
              <a:defRPr b="1" sz="1200">
                <a:solidFill>
                  <a:srgbClr val="363636"/>
                </a:solidFill>
                <a:latin typeface="BestDefense"/>
                <a:ea typeface="BestDefense"/>
                <a:cs typeface="BestDefense"/>
                <a:sym typeface="BestDefense"/>
              </a:defRPr>
            </a:lvl4pPr>
            <a:lvl5pPr marL="9525" indent="1819275" algn="ctr">
              <a:buSzTx/>
              <a:buFontTx/>
              <a:buNone/>
              <a:defRPr b="1" sz="12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1893" name="Text Placeholder 3"/>
          <p:cNvSpPr/>
          <p:nvPr>
            <p:ph type="body" sz="quarter" idx="25" hasCustomPrompt="1"/>
          </p:nvPr>
        </p:nvSpPr>
        <p:spPr>
          <a:xfrm>
            <a:off x="3543756" y="4928079"/>
            <a:ext cx="2100265"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94" name="Text Placeholder 3"/>
          <p:cNvSpPr/>
          <p:nvPr>
            <p:ph type="body" sz="quarter" idx="26" hasCustomPrompt="1"/>
          </p:nvPr>
        </p:nvSpPr>
        <p:spPr>
          <a:xfrm>
            <a:off x="6210239"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95" name="Text Placeholder 3"/>
          <p:cNvSpPr/>
          <p:nvPr>
            <p:ph type="body" sz="quarter" idx="27" hasCustomPrompt="1"/>
          </p:nvPr>
        </p:nvSpPr>
        <p:spPr>
          <a:xfrm>
            <a:off x="9000074"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96" name="Text Placeholder 5"/>
          <p:cNvSpPr/>
          <p:nvPr>
            <p:ph type="body" sz="quarter" idx="28"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97" name="Text Placeholder 5"/>
          <p:cNvSpPr/>
          <p:nvPr>
            <p:ph type="body" sz="quarter" idx="29"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89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_Custom Layout">
    <p:spTree>
      <p:nvGrpSpPr>
        <p:cNvPr id="1" name=""/>
        <p:cNvGrpSpPr/>
        <p:nvPr/>
      </p:nvGrpSpPr>
      <p:grpSpPr>
        <a:xfrm>
          <a:off x="0" y="0"/>
          <a:ext cx="0" cy="0"/>
          <a:chOff x="0" y="0"/>
          <a:chExt cx="0" cy="0"/>
        </a:xfrm>
      </p:grpSpPr>
      <p:grpSp>
        <p:nvGrpSpPr>
          <p:cNvPr id="1910" name="Group 2"/>
          <p:cNvGrpSpPr/>
          <p:nvPr/>
        </p:nvGrpSpPr>
        <p:grpSpPr>
          <a:xfrm>
            <a:off x="-1" y="3760006"/>
            <a:ext cx="12187454" cy="318179"/>
            <a:chOff x="0" y="0"/>
            <a:chExt cx="12187452" cy="318178"/>
          </a:xfrm>
        </p:grpSpPr>
        <p:sp>
          <p:nvSpPr>
            <p:cNvPr id="1905" name="Rounded Rectangle 19"/>
            <p:cNvSpPr/>
            <p:nvPr/>
          </p:nvSpPr>
          <p:spPr>
            <a:xfrm>
              <a:off x="-1" y="92557"/>
              <a:ext cx="6100552" cy="130547"/>
            </a:xfrm>
            <a:prstGeom prst="rect">
              <a:avLst/>
            </a:prstGeom>
            <a:solidFill>
              <a:srgbClr val="F8F8F8"/>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906" name="Rounded Rectangle 19"/>
            <p:cNvSpPr/>
            <p:nvPr/>
          </p:nvSpPr>
          <p:spPr>
            <a:xfrm>
              <a:off x="6096001" y="91905"/>
              <a:ext cx="6091452" cy="130547"/>
            </a:xfrm>
            <a:prstGeom prst="rect">
              <a:avLst/>
            </a:prstGeom>
            <a:solidFill>
              <a:srgbClr val="F8F8F8"/>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907" name="Oval 9"/>
            <p:cNvSpPr/>
            <p:nvPr/>
          </p:nvSpPr>
          <p:spPr>
            <a:xfrm>
              <a:off x="1838258" y="-1"/>
              <a:ext cx="332283" cy="318180"/>
            </a:xfrm>
            <a:prstGeom prst="ellipse">
              <a:avLst/>
            </a:prstGeom>
            <a:solidFill>
              <a:srgbClr val="F8F8F8"/>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908" name="Oval 10"/>
            <p:cNvSpPr/>
            <p:nvPr/>
          </p:nvSpPr>
          <p:spPr>
            <a:xfrm>
              <a:off x="4523883" y="-1"/>
              <a:ext cx="332283" cy="318180"/>
            </a:xfrm>
            <a:prstGeom prst="ellipse">
              <a:avLst/>
            </a:prstGeom>
            <a:solidFill>
              <a:srgbClr val="F8F8F8"/>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909" name="Oval 11"/>
            <p:cNvSpPr/>
            <p:nvPr/>
          </p:nvSpPr>
          <p:spPr>
            <a:xfrm>
              <a:off x="9884067" y="-1"/>
              <a:ext cx="332283" cy="318180"/>
            </a:xfrm>
            <a:prstGeom prst="ellipse">
              <a:avLst/>
            </a:prstGeom>
            <a:solidFill>
              <a:srgbClr val="F8F8F8"/>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grpSp>
      <p:sp>
        <p:nvSpPr>
          <p:cNvPr id="1911" name="Oval 15"/>
          <p:cNvSpPr/>
          <p:nvPr/>
        </p:nvSpPr>
        <p:spPr>
          <a:xfrm>
            <a:off x="7187503" y="3756743"/>
            <a:ext cx="332283" cy="318179"/>
          </a:xfrm>
          <a:prstGeom prst="ellipse">
            <a:avLst/>
          </a:prstGeom>
          <a:solidFill>
            <a:srgbClr val="F8F8F8"/>
          </a:solidFill>
          <a:ln w="12700">
            <a:miter lim="400000"/>
          </a:ln>
        </p:spPr>
        <p:txBody>
          <a:bodyPr lIns="45718" tIns="45718" rIns="45718" bIns="45718" anchor="ctr"/>
          <a:lstStyle/>
          <a:p>
            <a:pPr algn="ctr">
              <a:defRPr>
                <a:solidFill>
                  <a:srgbClr val="FFFFFF"/>
                </a:solidFill>
                <a:latin typeface="PT Sans"/>
                <a:ea typeface="PT Sans"/>
                <a:cs typeface="PT Sans"/>
                <a:sym typeface="PT Sans"/>
              </a:defRPr>
            </a:pPr>
          </a:p>
        </p:txBody>
      </p:sp>
      <p:sp>
        <p:nvSpPr>
          <p:cNvPr id="1912" name="Picture Placeholder 17"/>
          <p:cNvSpPr/>
          <p:nvPr>
            <p:ph type="pic" sz="quarter" idx="21"/>
          </p:nvPr>
        </p:nvSpPr>
        <p:spPr>
          <a:xfrm>
            <a:off x="1358285" y="2228904"/>
            <a:ext cx="1292226" cy="1292226"/>
          </a:xfrm>
          <a:prstGeom prst="rect">
            <a:avLst/>
          </a:prstGeom>
        </p:spPr>
        <p:txBody>
          <a:bodyPr lIns="91439" tIns="45719" rIns="91439" bIns="45719">
            <a:noAutofit/>
          </a:bodyPr>
          <a:lstStyle/>
          <a:p>
            <a:pPr/>
          </a:p>
        </p:txBody>
      </p:sp>
      <p:sp>
        <p:nvSpPr>
          <p:cNvPr id="1913" name="Picture Placeholder 17"/>
          <p:cNvSpPr/>
          <p:nvPr>
            <p:ph type="pic" sz="quarter" idx="22"/>
          </p:nvPr>
        </p:nvSpPr>
        <p:spPr>
          <a:xfrm>
            <a:off x="4043910" y="2228904"/>
            <a:ext cx="1292226" cy="1292226"/>
          </a:xfrm>
          <a:prstGeom prst="rect">
            <a:avLst/>
          </a:prstGeom>
        </p:spPr>
        <p:txBody>
          <a:bodyPr lIns="91439" tIns="45719" rIns="91439" bIns="45719">
            <a:noAutofit/>
          </a:bodyPr>
          <a:lstStyle/>
          <a:p>
            <a:pPr/>
          </a:p>
        </p:txBody>
      </p:sp>
      <p:sp>
        <p:nvSpPr>
          <p:cNvPr id="1914" name="Picture Placeholder 17"/>
          <p:cNvSpPr/>
          <p:nvPr>
            <p:ph type="pic" sz="quarter" idx="23"/>
          </p:nvPr>
        </p:nvSpPr>
        <p:spPr>
          <a:xfrm>
            <a:off x="6707531" y="2228902"/>
            <a:ext cx="1292226" cy="1292226"/>
          </a:xfrm>
          <a:prstGeom prst="rect">
            <a:avLst/>
          </a:prstGeom>
        </p:spPr>
        <p:txBody>
          <a:bodyPr lIns="91439" tIns="45719" rIns="91439" bIns="45719">
            <a:noAutofit/>
          </a:bodyPr>
          <a:lstStyle/>
          <a:p>
            <a:pPr/>
          </a:p>
        </p:txBody>
      </p:sp>
      <p:sp>
        <p:nvSpPr>
          <p:cNvPr id="1915" name="Picture Placeholder 17"/>
          <p:cNvSpPr/>
          <p:nvPr>
            <p:ph type="pic" sz="quarter" idx="24"/>
          </p:nvPr>
        </p:nvSpPr>
        <p:spPr>
          <a:xfrm>
            <a:off x="9404094" y="2228901"/>
            <a:ext cx="1292226" cy="1292226"/>
          </a:xfrm>
          <a:prstGeom prst="rect">
            <a:avLst/>
          </a:prstGeom>
        </p:spPr>
        <p:txBody>
          <a:bodyPr lIns="91439" tIns="45719" rIns="91439" bIns="45719">
            <a:noAutofit/>
          </a:bodyPr>
          <a:lstStyle/>
          <a:p>
            <a:pPr/>
          </a:p>
        </p:txBody>
      </p:sp>
      <p:sp>
        <p:nvSpPr>
          <p:cNvPr id="1916" name="Rectangle 12"/>
          <p:cNvSpPr/>
          <p:nvPr/>
        </p:nvSpPr>
        <p:spPr>
          <a:xfrm>
            <a:off x="8937990" y="4474485"/>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17" name="Rectangle 13"/>
          <p:cNvSpPr/>
          <p:nvPr/>
        </p:nvSpPr>
        <p:spPr>
          <a:xfrm>
            <a:off x="948779"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18" name="Rectangle 14"/>
          <p:cNvSpPr/>
          <p:nvPr/>
        </p:nvSpPr>
        <p:spPr>
          <a:xfrm>
            <a:off x="3481673" y="4409619"/>
            <a:ext cx="2224433" cy="120325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19" name="Rectangle 16"/>
          <p:cNvSpPr/>
          <p:nvPr/>
        </p:nvSpPr>
        <p:spPr>
          <a:xfrm>
            <a:off x="6148154"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20" name="Body Level One…"/>
          <p:cNvSpPr txBox="1"/>
          <p:nvPr>
            <p:ph type="body" sz="quarter" idx="1" hasCustomPrompt="1"/>
          </p:nvPr>
        </p:nvSpPr>
        <p:spPr>
          <a:xfrm>
            <a:off x="1006153" y="4946732"/>
            <a:ext cx="2100265" cy="258763"/>
          </a:xfrm>
          <a:prstGeom prst="rect">
            <a:avLst/>
          </a:prstGeom>
        </p:spPr>
        <p:txBody>
          <a:bodyPr lIns="45719" tIns="45719" rIns="45719" bIns="45719"/>
          <a:lstStyle>
            <a:lvl1pPr marL="9525" indent="-9525" algn="ctr">
              <a:buSzTx/>
              <a:buFontTx/>
              <a:buNone/>
              <a:defRPr b="1" sz="1200">
                <a:solidFill>
                  <a:srgbClr val="363636"/>
                </a:solidFill>
                <a:latin typeface="BestDefense"/>
                <a:ea typeface="BestDefense"/>
                <a:cs typeface="BestDefense"/>
                <a:sym typeface="BestDefense"/>
              </a:defRPr>
            </a:lvl1pPr>
            <a:lvl2pPr marL="9525" indent="447675" algn="ctr">
              <a:buSzTx/>
              <a:buFontTx/>
              <a:buNone/>
              <a:defRPr b="1" sz="1200">
                <a:solidFill>
                  <a:srgbClr val="363636"/>
                </a:solidFill>
                <a:latin typeface="BestDefense"/>
                <a:ea typeface="BestDefense"/>
                <a:cs typeface="BestDefense"/>
                <a:sym typeface="BestDefense"/>
              </a:defRPr>
            </a:lvl2pPr>
            <a:lvl3pPr marL="9525" indent="904875" algn="ctr">
              <a:buSzTx/>
              <a:buFontTx/>
              <a:buNone/>
              <a:defRPr b="1" sz="1200">
                <a:solidFill>
                  <a:srgbClr val="363636"/>
                </a:solidFill>
                <a:latin typeface="BestDefense"/>
                <a:ea typeface="BestDefense"/>
                <a:cs typeface="BestDefense"/>
                <a:sym typeface="BestDefense"/>
              </a:defRPr>
            </a:lvl3pPr>
            <a:lvl4pPr marL="9525" indent="1362075" algn="ctr">
              <a:buSzTx/>
              <a:buFontTx/>
              <a:buNone/>
              <a:defRPr b="1" sz="1200">
                <a:solidFill>
                  <a:srgbClr val="363636"/>
                </a:solidFill>
                <a:latin typeface="BestDefense"/>
                <a:ea typeface="BestDefense"/>
                <a:cs typeface="BestDefense"/>
                <a:sym typeface="BestDefense"/>
              </a:defRPr>
            </a:lvl4pPr>
            <a:lvl5pPr marL="9525" indent="1819275" algn="ctr">
              <a:buSzTx/>
              <a:buFontTx/>
              <a:buNone/>
              <a:defRPr b="1" sz="12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1921" name="Text Placeholder 3"/>
          <p:cNvSpPr/>
          <p:nvPr>
            <p:ph type="body" sz="quarter" idx="25" hasCustomPrompt="1"/>
          </p:nvPr>
        </p:nvSpPr>
        <p:spPr>
          <a:xfrm>
            <a:off x="3543756" y="4928079"/>
            <a:ext cx="2100265"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22" name="Text Placeholder 3"/>
          <p:cNvSpPr/>
          <p:nvPr>
            <p:ph type="body" sz="quarter" idx="26" hasCustomPrompt="1"/>
          </p:nvPr>
        </p:nvSpPr>
        <p:spPr>
          <a:xfrm>
            <a:off x="6210239"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23" name="Text Placeholder 3"/>
          <p:cNvSpPr/>
          <p:nvPr>
            <p:ph type="body" sz="quarter" idx="27" hasCustomPrompt="1"/>
          </p:nvPr>
        </p:nvSpPr>
        <p:spPr>
          <a:xfrm>
            <a:off x="9000074"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24" name="Text Placeholder 5"/>
          <p:cNvSpPr/>
          <p:nvPr>
            <p:ph type="body" sz="quarter" idx="28"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25" name="Text Placeholder 5"/>
          <p:cNvSpPr/>
          <p:nvPr>
            <p:ph type="body" sz="quarter" idx="29"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92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_Custom Layout">
    <p:spTree>
      <p:nvGrpSpPr>
        <p:cNvPr id="1" name=""/>
        <p:cNvGrpSpPr/>
        <p:nvPr/>
      </p:nvGrpSpPr>
      <p:grpSpPr>
        <a:xfrm>
          <a:off x="0" y="0"/>
          <a:ext cx="0" cy="0"/>
          <a:chOff x="0" y="0"/>
          <a:chExt cx="0" cy="0"/>
        </a:xfrm>
      </p:grpSpPr>
      <p:sp>
        <p:nvSpPr>
          <p:cNvPr id="1933" name="Rectangle 2"/>
          <p:cNvSpPr/>
          <p:nvPr/>
        </p:nvSpPr>
        <p:spPr>
          <a:xfrm>
            <a:off x="929192" y="1597564"/>
            <a:ext cx="2713532" cy="3654296"/>
          </a:xfrm>
          <a:prstGeom prst="rect">
            <a:avLst/>
          </a:prstGeom>
          <a:solidFill>
            <a:srgbClr val="F8F8F8"/>
          </a:solidFill>
          <a:ln w="12700">
            <a:miter lim="400000"/>
          </a:ln>
        </p:spPr>
        <p:txBody>
          <a:bodyPr lIns="45718" tIns="45718" rIns="45718" bIns="45718" anchor="ctr"/>
          <a:lstStyle/>
          <a:p>
            <a:pPr algn="ctr">
              <a:defRPr sz="1600">
                <a:solidFill>
                  <a:srgbClr val="FFFFFF"/>
                </a:solidFill>
              </a:defRPr>
            </a:pPr>
          </a:p>
        </p:txBody>
      </p:sp>
      <p:sp>
        <p:nvSpPr>
          <p:cNvPr id="1934" name="Rectangle 8"/>
          <p:cNvSpPr/>
          <p:nvPr/>
        </p:nvSpPr>
        <p:spPr>
          <a:xfrm>
            <a:off x="4146337" y="1597564"/>
            <a:ext cx="2713533" cy="3654296"/>
          </a:xfrm>
          <a:prstGeom prst="rect">
            <a:avLst/>
          </a:prstGeom>
          <a:solidFill>
            <a:srgbClr val="F8F8F8"/>
          </a:solidFill>
          <a:ln w="12700">
            <a:miter lim="400000"/>
          </a:ln>
        </p:spPr>
        <p:txBody>
          <a:bodyPr lIns="45718" tIns="45718" rIns="45718" bIns="45718" anchor="ctr"/>
          <a:lstStyle/>
          <a:p>
            <a:pPr algn="ctr">
              <a:defRPr sz="1600">
                <a:solidFill>
                  <a:srgbClr val="FFFFFF"/>
                </a:solidFill>
              </a:defRPr>
            </a:pPr>
          </a:p>
        </p:txBody>
      </p:sp>
      <p:sp>
        <p:nvSpPr>
          <p:cNvPr id="1935" name="Rectangle 12"/>
          <p:cNvSpPr/>
          <p:nvPr/>
        </p:nvSpPr>
        <p:spPr>
          <a:xfrm>
            <a:off x="0" y="6245719"/>
            <a:ext cx="6859869" cy="61228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36" name="Rectangle 13"/>
          <p:cNvSpPr/>
          <p:nvPr/>
        </p:nvSpPr>
        <p:spPr>
          <a:xfrm>
            <a:off x="8042525" y="6245719"/>
            <a:ext cx="4149476" cy="61228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37" name="Body Level One…"/>
          <p:cNvSpPr txBox="1"/>
          <p:nvPr>
            <p:ph type="body" sz="quarter" idx="1" hasCustomPrompt="1"/>
          </p:nvPr>
        </p:nvSpPr>
        <p:spPr>
          <a:xfrm>
            <a:off x="1214393" y="1970802"/>
            <a:ext cx="2143126" cy="1229602"/>
          </a:xfrm>
          <a:prstGeom prst="rect">
            <a:avLst/>
          </a:prstGeom>
        </p:spPr>
        <p:txBody>
          <a:bodyPr lIns="45719" tIns="45719" rIns="45719" bIns="45719"/>
          <a:lstStyle>
            <a:lvl1pPr algn="ctr">
              <a:buSzTx/>
              <a:buFontTx/>
              <a:buNone/>
              <a:defRPr sz="1200">
                <a:solidFill>
                  <a:srgbClr val="000000"/>
                </a:solidFill>
                <a:latin typeface="BestDefense"/>
                <a:ea typeface="BestDefense"/>
                <a:cs typeface="BestDefense"/>
                <a:sym typeface="BestDefense"/>
              </a:defRPr>
            </a:lvl1pPr>
            <a:lvl2pPr marL="228600" indent="228600" algn="ctr">
              <a:buSzTx/>
              <a:buFontTx/>
              <a:buNone/>
              <a:defRPr sz="1200">
                <a:solidFill>
                  <a:srgbClr val="000000"/>
                </a:solidFill>
                <a:latin typeface="BestDefense"/>
                <a:ea typeface="BestDefense"/>
                <a:cs typeface="BestDefense"/>
                <a:sym typeface="BestDefense"/>
              </a:defRPr>
            </a:lvl2pPr>
            <a:lvl3pPr marL="228600" indent="685800" algn="ctr">
              <a:buSzTx/>
              <a:buFontTx/>
              <a:buNone/>
              <a:defRPr sz="1200">
                <a:solidFill>
                  <a:srgbClr val="000000"/>
                </a:solidFill>
                <a:latin typeface="BestDefense"/>
                <a:ea typeface="BestDefense"/>
                <a:cs typeface="BestDefense"/>
                <a:sym typeface="BestDefense"/>
              </a:defRPr>
            </a:lvl3pPr>
            <a:lvl4pPr marL="228600" indent="1143000" algn="ctr">
              <a:buSzTx/>
              <a:buFontTx/>
              <a:buNone/>
              <a:defRPr sz="1200">
                <a:solidFill>
                  <a:srgbClr val="000000"/>
                </a:solidFill>
                <a:latin typeface="BestDefense"/>
                <a:ea typeface="BestDefense"/>
                <a:cs typeface="BestDefense"/>
                <a:sym typeface="BestDefense"/>
              </a:defRPr>
            </a:lvl4pPr>
            <a:lvl5pPr marL="228600" indent="1600200" algn="ctr">
              <a:buSzTx/>
              <a:buFontTx/>
              <a:buNone/>
              <a:defRPr sz="1200">
                <a:solidFill>
                  <a:srgbClr val="000000"/>
                </a:solidFill>
                <a:latin typeface="BestDefense"/>
                <a:ea typeface="BestDefense"/>
                <a:cs typeface="BestDefense"/>
                <a:sym typeface="BestDefense"/>
              </a:defRPr>
            </a:lvl5pPr>
          </a:lstStyle>
          <a:p>
            <a:pPr/>
            <a:r>
              <a:t>Picture</a:t>
            </a:r>
          </a:p>
          <a:p>
            <a:pPr lvl="1"/>
            <a:r>
              <a:t/>
            </a:r>
          </a:p>
          <a:p>
            <a:pPr lvl="2"/>
            <a:r>
              <a:t/>
            </a:r>
          </a:p>
          <a:p>
            <a:pPr lvl="3"/>
            <a:r>
              <a:t/>
            </a:r>
          </a:p>
          <a:p>
            <a:pPr lvl="4"/>
            <a:r>
              <a:t/>
            </a:r>
          </a:p>
        </p:txBody>
      </p:sp>
      <p:sp>
        <p:nvSpPr>
          <p:cNvPr id="1938" name="Text Placeholder 3"/>
          <p:cNvSpPr/>
          <p:nvPr>
            <p:ph type="body" sz="quarter" idx="21" hasCustomPrompt="1"/>
          </p:nvPr>
        </p:nvSpPr>
        <p:spPr>
          <a:xfrm>
            <a:off x="1217855" y="3590502"/>
            <a:ext cx="2143126" cy="1229602"/>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39" name="Text Placeholder 3"/>
          <p:cNvSpPr/>
          <p:nvPr>
            <p:ph type="body" sz="quarter" idx="22" hasCustomPrompt="1"/>
          </p:nvPr>
        </p:nvSpPr>
        <p:spPr>
          <a:xfrm>
            <a:off x="4431539" y="3590502"/>
            <a:ext cx="2143126" cy="1229602"/>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40" name="Text Placeholder 5"/>
          <p:cNvSpPr/>
          <p:nvPr>
            <p:ph type="body" sz="quarter" idx="23" hasCustomPrompt="1"/>
          </p:nvPr>
        </p:nvSpPr>
        <p:spPr>
          <a:xfrm>
            <a:off x="7815384" y="2092723"/>
            <a:ext cx="3424239" cy="1189038"/>
          </a:xfrm>
          <a:prstGeom prst="rect">
            <a:avLst/>
          </a:prstGeom>
        </p:spPr>
        <p:txBody>
          <a:bodyPr lIns="45719" tIns="45719" rIns="45719" bIns="45719" anchor="b"/>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1941" name="Text Placeholder 5"/>
          <p:cNvSpPr/>
          <p:nvPr>
            <p:ph type="body" sz="quarter" idx="24" hasCustomPrompt="1"/>
          </p:nvPr>
        </p:nvSpPr>
        <p:spPr>
          <a:xfrm>
            <a:off x="7838570" y="3513914"/>
            <a:ext cx="3424239" cy="1189038"/>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94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_Custom Layout">
    <p:spTree>
      <p:nvGrpSpPr>
        <p:cNvPr id="1" name=""/>
        <p:cNvGrpSpPr/>
        <p:nvPr/>
      </p:nvGrpSpPr>
      <p:grpSpPr>
        <a:xfrm>
          <a:off x="0" y="0"/>
          <a:ext cx="0" cy="0"/>
          <a:chOff x="0" y="0"/>
          <a:chExt cx="0" cy="0"/>
        </a:xfrm>
      </p:grpSpPr>
      <p:sp>
        <p:nvSpPr>
          <p:cNvPr id="1949" name="Picture Placeholder 18"/>
          <p:cNvSpPr/>
          <p:nvPr>
            <p:ph type="pic" sz="half" idx="21"/>
          </p:nvPr>
        </p:nvSpPr>
        <p:spPr>
          <a:xfrm>
            <a:off x="6581775" y="1163637"/>
            <a:ext cx="4600575" cy="4530726"/>
          </a:xfrm>
          <a:prstGeom prst="rect">
            <a:avLst/>
          </a:prstGeom>
        </p:spPr>
        <p:txBody>
          <a:bodyPr lIns="91439" tIns="45719" rIns="91439" bIns="45719">
            <a:noAutofit/>
          </a:bodyPr>
          <a:lstStyle/>
          <a:p>
            <a:pPr/>
          </a:p>
        </p:txBody>
      </p:sp>
      <p:sp>
        <p:nvSpPr>
          <p:cNvPr id="1950" name="Rectangle 10"/>
          <p:cNvSpPr/>
          <p:nvPr/>
        </p:nvSpPr>
        <p:spPr>
          <a:xfrm>
            <a:off x="8765658" y="1731847"/>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51" name="Rectangle 11"/>
          <p:cNvSpPr/>
          <p:nvPr/>
        </p:nvSpPr>
        <p:spPr>
          <a:xfrm>
            <a:off x="10290985" y="3212481"/>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52" name="Rectangle 12"/>
          <p:cNvSpPr/>
          <p:nvPr/>
        </p:nvSpPr>
        <p:spPr>
          <a:xfrm>
            <a:off x="8765658" y="4732387"/>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53" name="Rectangle 13"/>
          <p:cNvSpPr/>
          <p:nvPr/>
        </p:nvSpPr>
        <p:spPr>
          <a:xfrm>
            <a:off x="7283687" y="3200202"/>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54" name="Rectangle 14"/>
          <p:cNvSpPr/>
          <p:nvPr/>
        </p:nvSpPr>
        <p:spPr>
          <a:xfrm>
            <a:off x="0" y="1371709"/>
            <a:ext cx="272955" cy="411458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55" name="Rectangle 15"/>
          <p:cNvSpPr/>
          <p:nvPr/>
        </p:nvSpPr>
        <p:spPr>
          <a:xfrm>
            <a:off x="11919045" y="1371709"/>
            <a:ext cx="272956" cy="411458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56" name="Body Level One…"/>
          <p:cNvSpPr txBox="1"/>
          <p:nvPr>
            <p:ph type="body" sz="quarter" idx="1" hasCustomPrompt="1"/>
          </p:nvPr>
        </p:nvSpPr>
        <p:spPr>
          <a:xfrm>
            <a:off x="3389970" y="395128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957" name="Text Placeholder 9"/>
          <p:cNvSpPr/>
          <p:nvPr>
            <p:ph type="body" sz="quarter" idx="22" hasCustomPrompt="1"/>
          </p:nvPr>
        </p:nvSpPr>
        <p:spPr>
          <a:xfrm>
            <a:off x="1009650" y="395128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58" name="Text Placeholder 7"/>
          <p:cNvSpPr/>
          <p:nvPr>
            <p:ph type="body" sz="quarter" idx="23" hasCustomPrompt="1"/>
          </p:nvPr>
        </p:nvSpPr>
        <p:spPr>
          <a:xfrm>
            <a:off x="1009650" y="1150030"/>
            <a:ext cx="4600575" cy="1093130"/>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959" name="Text Placeholder 9"/>
          <p:cNvSpPr/>
          <p:nvPr>
            <p:ph type="body" sz="quarter" idx="24" hasCustomPrompt="1"/>
          </p:nvPr>
        </p:nvSpPr>
        <p:spPr>
          <a:xfrm>
            <a:off x="1009650" y="2549707"/>
            <a:ext cx="4600574" cy="1093130"/>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6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9_Custom Layout">
    <p:spTree>
      <p:nvGrpSpPr>
        <p:cNvPr id="1" name=""/>
        <p:cNvGrpSpPr/>
        <p:nvPr/>
      </p:nvGrpSpPr>
      <p:grpSpPr>
        <a:xfrm>
          <a:off x="0" y="0"/>
          <a:ext cx="0" cy="0"/>
          <a:chOff x="0" y="0"/>
          <a:chExt cx="0" cy="0"/>
        </a:xfrm>
      </p:grpSpPr>
      <p:sp>
        <p:nvSpPr>
          <p:cNvPr id="1967" name="Picture Placeholder 18"/>
          <p:cNvSpPr/>
          <p:nvPr>
            <p:ph type="pic" idx="21"/>
          </p:nvPr>
        </p:nvSpPr>
        <p:spPr>
          <a:xfrm>
            <a:off x="6581775" y="0"/>
            <a:ext cx="5610225" cy="6858000"/>
          </a:xfrm>
          <a:prstGeom prst="rect">
            <a:avLst/>
          </a:prstGeom>
        </p:spPr>
        <p:txBody>
          <a:bodyPr lIns="91439" tIns="45719" rIns="91439" bIns="45719">
            <a:noAutofit/>
          </a:bodyPr>
          <a:lstStyle/>
          <a:p>
            <a:pPr/>
          </a:p>
        </p:txBody>
      </p:sp>
      <p:sp>
        <p:nvSpPr>
          <p:cNvPr id="1968" name="Rectangle 10"/>
          <p:cNvSpPr/>
          <p:nvPr/>
        </p:nvSpPr>
        <p:spPr>
          <a:xfrm>
            <a:off x="8765658" y="1731847"/>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69" name="Rectangle 11"/>
          <p:cNvSpPr/>
          <p:nvPr/>
        </p:nvSpPr>
        <p:spPr>
          <a:xfrm>
            <a:off x="10290985" y="3212481"/>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70" name="Rectangle 12"/>
          <p:cNvSpPr/>
          <p:nvPr/>
        </p:nvSpPr>
        <p:spPr>
          <a:xfrm>
            <a:off x="8765658" y="4732387"/>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71" name="Rectangle 13"/>
          <p:cNvSpPr/>
          <p:nvPr/>
        </p:nvSpPr>
        <p:spPr>
          <a:xfrm>
            <a:off x="7283687" y="3200202"/>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72" name="Rectangle 14"/>
          <p:cNvSpPr/>
          <p:nvPr/>
        </p:nvSpPr>
        <p:spPr>
          <a:xfrm>
            <a:off x="0" y="1371709"/>
            <a:ext cx="272955" cy="411458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73" name="Body Level One…"/>
          <p:cNvSpPr txBox="1"/>
          <p:nvPr>
            <p:ph type="body" sz="quarter" idx="1" hasCustomPrompt="1"/>
          </p:nvPr>
        </p:nvSpPr>
        <p:spPr>
          <a:xfrm>
            <a:off x="3389970" y="395128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974" name="Text Placeholder 9"/>
          <p:cNvSpPr/>
          <p:nvPr>
            <p:ph type="body" sz="quarter" idx="22" hasCustomPrompt="1"/>
          </p:nvPr>
        </p:nvSpPr>
        <p:spPr>
          <a:xfrm>
            <a:off x="1009650" y="395128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75" name="Text Placeholder 7"/>
          <p:cNvSpPr/>
          <p:nvPr>
            <p:ph type="body" sz="quarter" idx="23" hasCustomPrompt="1"/>
          </p:nvPr>
        </p:nvSpPr>
        <p:spPr>
          <a:xfrm>
            <a:off x="1009650" y="1150030"/>
            <a:ext cx="4600575" cy="1093130"/>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976" name="Text Placeholder 9"/>
          <p:cNvSpPr/>
          <p:nvPr>
            <p:ph type="body" sz="quarter" idx="24" hasCustomPrompt="1"/>
          </p:nvPr>
        </p:nvSpPr>
        <p:spPr>
          <a:xfrm>
            <a:off x="1009650" y="2549707"/>
            <a:ext cx="4600574" cy="1093130"/>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7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Custom Layout">
    <p:spTree>
      <p:nvGrpSpPr>
        <p:cNvPr id="1" name=""/>
        <p:cNvGrpSpPr/>
        <p:nvPr/>
      </p:nvGrpSpPr>
      <p:grpSpPr>
        <a:xfrm>
          <a:off x="0" y="0"/>
          <a:ext cx="0" cy="0"/>
          <a:chOff x="0" y="0"/>
          <a:chExt cx="0" cy="0"/>
        </a:xfrm>
      </p:grpSpPr>
      <p:sp>
        <p:nvSpPr>
          <p:cNvPr id="1984" name="Body Level One…"/>
          <p:cNvSpPr txBox="1"/>
          <p:nvPr>
            <p:ph type="body" sz="quarter" idx="1" hasCustomPrompt="1"/>
          </p:nvPr>
        </p:nvSpPr>
        <p:spPr>
          <a:xfrm>
            <a:off x="1243820" y="2900193"/>
            <a:ext cx="2651762" cy="528806"/>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vl2pPr marL="9525" indent="447675" algn="ctr">
              <a:buSzTx/>
              <a:buFontTx/>
              <a:buNone/>
              <a:defRPr sz="1200">
                <a:solidFill>
                  <a:srgbClr val="000000"/>
                </a:solidFill>
                <a:latin typeface="BestDefense Light"/>
                <a:ea typeface="BestDefense Light"/>
                <a:cs typeface="BestDefense Light"/>
                <a:sym typeface="BestDefense Light"/>
              </a:defRPr>
            </a:lvl2pPr>
            <a:lvl3pPr marL="9525" indent="904875" algn="ctr">
              <a:buSzTx/>
              <a:buFontTx/>
              <a:buNone/>
              <a:defRPr sz="1200">
                <a:solidFill>
                  <a:srgbClr val="000000"/>
                </a:solidFill>
                <a:latin typeface="BestDefense Light"/>
                <a:ea typeface="BestDefense Light"/>
                <a:cs typeface="BestDefense Light"/>
                <a:sym typeface="BestDefense Light"/>
              </a:defRPr>
            </a:lvl3pPr>
            <a:lvl4pPr marL="9525" indent="1362075" algn="ctr">
              <a:buSzTx/>
              <a:buFontTx/>
              <a:buNone/>
              <a:defRPr sz="1200">
                <a:solidFill>
                  <a:srgbClr val="000000"/>
                </a:solidFill>
                <a:latin typeface="BestDefense Light"/>
                <a:ea typeface="BestDefense Light"/>
                <a:cs typeface="BestDefense Light"/>
                <a:sym typeface="BestDefense Light"/>
              </a:defRPr>
            </a:lvl4pPr>
            <a:lvl5pPr marL="9525" indent="1819275" algn="ctr">
              <a:buSzTx/>
              <a:buFontTx/>
              <a:buNone/>
              <a:defRPr sz="1200">
                <a:solidFill>
                  <a:srgbClr val="000000"/>
                </a:solidFill>
                <a:latin typeface="BestDefense Light"/>
                <a:ea typeface="BestDefense Light"/>
                <a:cs typeface="BestDefense Light"/>
                <a:sym typeface="BestDefense Light"/>
              </a:defRPr>
            </a:lvl5pPr>
          </a:lstStyle>
          <a:p>
            <a:pPr/>
            <a:r>
              <a:t>Title</a:t>
            </a:r>
          </a:p>
          <a:p>
            <a:pPr lvl="1"/>
            <a:r>
              <a:t/>
            </a:r>
          </a:p>
          <a:p>
            <a:pPr lvl="2"/>
            <a:r>
              <a:t/>
            </a:r>
          </a:p>
          <a:p>
            <a:pPr lvl="3"/>
            <a:r>
              <a:t/>
            </a:r>
          </a:p>
          <a:p>
            <a:pPr lvl="4"/>
            <a:r>
              <a:t/>
            </a:r>
          </a:p>
        </p:txBody>
      </p:sp>
      <p:sp>
        <p:nvSpPr>
          <p:cNvPr id="1985" name="Text Placeholder 15"/>
          <p:cNvSpPr/>
          <p:nvPr>
            <p:ph type="body" sz="quarter" idx="21" hasCustomPrompt="1"/>
          </p:nvPr>
        </p:nvSpPr>
        <p:spPr>
          <a:xfrm>
            <a:off x="1243820" y="2518154"/>
            <a:ext cx="2651762" cy="259683"/>
          </a:xfrm>
          <a:prstGeom prst="rect">
            <a:avLst/>
          </a:prstGeom>
        </p:spPr>
        <p:txBody>
          <a:bodyPr lIns="45719" tIns="45719" rIns="45719" bIns="45719"/>
          <a:lstStyle>
            <a:lvl1pPr marL="7429" indent="-7429" algn="ctr" defTabSz="713231">
              <a:spcBef>
                <a:spcPts val="700"/>
              </a:spcBef>
              <a:buSzTx/>
              <a:buFontTx/>
              <a:buNone/>
              <a:defRPr sz="1092">
                <a:solidFill>
                  <a:srgbClr val="000000"/>
                </a:solidFill>
                <a:latin typeface="BestDefense"/>
                <a:ea typeface="BestDefense"/>
                <a:cs typeface="BestDefense"/>
                <a:sym typeface="BestDefense"/>
              </a:defRPr>
            </a:lvl1pPr>
          </a:lstStyle>
          <a:p>
            <a:pPr/>
            <a:r>
              <a:t>Title</a:t>
            </a:r>
          </a:p>
        </p:txBody>
      </p:sp>
      <p:sp>
        <p:nvSpPr>
          <p:cNvPr id="1986" name="Rectangle 2"/>
          <p:cNvSpPr/>
          <p:nvPr/>
        </p:nvSpPr>
        <p:spPr>
          <a:xfrm>
            <a:off x="0" y="4367283"/>
            <a:ext cx="12192000" cy="249071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87" name="Text Placeholder 12"/>
          <p:cNvSpPr/>
          <p:nvPr>
            <p:ph type="body" sz="quarter" idx="22" hasCustomPrompt="1"/>
          </p:nvPr>
        </p:nvSpPr>
        <p:spPr>
          <a:xfrm>
            <a:off x="1046478" y="4994921"/>
            <a:ext cx="2798267" cy="1381126"/>
          </a:xfrm>
          <a:prstGeom prst="rect">
            <a:avLst/>
          </a:prstGeom>
        </p:spPr>
        <p:txBody>
          <a:bodyPr lIns="45719" tIns="45719" rIns="45719" bIns="45719" anchor="ctr"/>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1988" name="Text Placeholder 12"/>
          <p:cNvSpPr/>
          <p:nvPr>
            <p:ph type="body" sz="quarter" idx="23" hasCustomPrompt="1"/>
          </p:nvPr>
        </p:nvSpPr>
        <p:spPr>
          <a:xfrm>
            <a:off x="5435601" y="4994921"/>
            <a:ext cx="5619031" cy="1381126"/>
          </a:xfrm>
          <a:prstGeom prst="rect">
            <a:avLst/>
          </a:prstGeom>
        </p:spPr>
        <p:txBody>
          <a:bodyPr lIns="45719" tIns="45719" rIns="45719" bIns="45719" anchor="ctr"/>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989" name="Text Placeholder 15"/>
          <p:cNvSpPr/>
          <p:nvPr>
            <p:ph type="body" sz="quarter" idx="24" hasCustomPrompt="1"/>
          </p:nvPr>
        </p:nvSpPr>
        <p:spPr>
          <a:xfrm>
            <a:off x="8296416" y="2900193"/>
            <a:ext cx="2651761" cy="528806"/>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Title</a:t>
            </a:r>
          </a:p>
        </p:txBody>
      </p:sp>
      <p:sp>
        <p:nvSpPr>
          <p:cNvPr id="1990" name="Text Placeholder 15"/>
          <p:cNvSpPr/>
          <p:nvPr>
            <p:ph type="body" sz="quarter" idx="25" hasCustomPrompt="1"/>
          </p:nvPr>
        </p:nvSpPr>
        <p:spPr>
          <a:xfrm>
            <a:off x="8296416" y="2518154"/>
            <a:ext cx="2651761" cy="259683"/>
          </a:xfrm>
          <a:prstGeom prst="rect">
            <a:avLst/>
          </a:prstGeom>
        </p:spPr>
        <p:txBody>
          <a:bodyPr lIns="45719" tIns="45719" rIns="45719" bIns="45719"/>
          <a:lstStyle>
            <a:lvl1pPr marL="7429" indent="-7429" algn="ctr" defTabSz="713231">
              <a:spcBef>
                <a:spcPts val="700"/>
              </a:spcBef>
              <a:buSzTx/>
              <a:buFontTx/>
              <a:buNone/>
              <a:defRPr sz="1092">
                <a:solidFill>
                  <a:srgbClr val="000000"/>
                </a:solidFill>
                <a:latin typeface="BestDefense"/>
                <a:ea typeface="BestDefense"/>
                <a:cs typeface="BestDefense"/>
                <a:sym typeface="BestDefense"/>
              </a:defRPr>
            </a:lvl1pPr>
          </a:lstStyle>
          <a:p>
            <a:pPr/>
            <a:r>
              <a:t>Title</a:t>
            </a:r>
          </a:p>
        </p:txBody>
      </p:sp>
      <p:sp>
        <p:nvSpPr>
          <p:cNvPr id="1991" name="Text Placeholder 15"/>
          <p:cNvSpPr/>
          <p:nvPr>
            <p:ph type="body" sz="quarter" idx="26" hasCustomPrompt="1"/>
          </p:nvPr>
        </p:nvSpPr>
        <p:spPr>
          <a:xfrm>
            <a:off x="4770116" y="2900193"/>
            <a:ext cx="2651762" cy="528806"/>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Title</a:t>
            </a:r>
          </a:p>
        </p:txBody>
      </p:sp>
      <p:sp>
        <p:nvSpPr>
          <p:cNvPr id="1992" name="Text Placeholder 15"/>
          <p:cNvSpPr/>
          <p:nvPr>
            <p:ph type="body" sz="quarter" idx="27" hasCustomPrompt="1"/>
          </p:nvPr>
        </p:nvSpPr>
        <p:spPr>
          <a:xfrm>
            <a:off x="4770116" y="2518154"/>
            <a:ext cx="2651762" cy="259683"/>
          </a:xfrm>
          <a:prstGeom prst="rect">
            <a:avLst/>
          </a:prstGeom>
        </p:spPr>
        <p:txBody>
          <a:bodyPr lIns="45719" tIns="45719" rIns="45719" bIns="45719"/>
          <a:lstStyle>
            <a:lvl1pPr marL="7429" indent="-7429" algn="ctr" defTabSz="713231">
              <a:spcBef>
                <a:spcPts val="700"/>
              </a:spcBef>
              <a:buSzTx/>
              <a:buFontTx/>
              <a:buNone/>
              <a:defRPr sz="1092">
                <a:solidFill>
                  <a:srgbClr val="000000"/>
                </a:solidFill>
                <a:latin typeface="BestDefense"/>
                <a:ea typeface="BestDefense"/>
                <a:cs typeface="BestDefense"/>
                <a:sym typeface="BestDefense"/>
              </a:defRPr>
            </a:lvl1pPr>
          </a:lstStyle>
          <a:p>
            <a:pPr/>
            <a:r>
              <a:t>Title</a:t>
            </a:r>
          </a:p>
        </p:txBody>
      </p:sp>
      <p:sp>
        <p:nvSpPr>
          <p:cNvPr id="199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62" name="Title Text"/>
          <p:cNvSpPr txBox="1"/>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n-lt"/>
                <a:ea typeface="+mn-ea"/>
                <a:cs typeface="+mn-cs"/>
                <a:sym typeface="Calibri"/>
              </a:defRPr>
            </a:lvl1pPr>
          </a:lstStyle>
          <a:p>
            <a:pPr/>
            <a:r>
              <a:t>Title Text</a:t>
            </a:r>
          </a:p>
        </p:txBody>
      </p:sp>
      <p:sp>
        <p:nvSpPr>
          <p:cNvPr id="163" name="Body Level One…"/>
          <p:cNvSpPr txBox="1"/>
          <p:nvPr>
            <p:ph type="body" sz="quarter" idx="1"/>
          </p:nvPr>
        </p:nvSpPr>
        <p:spPr>
          <a:xfrm>
            <a:off x="304800" y="1066800"/>
            <a:ext cx="2692400" cy="3017310"/>
          </a:xfrm>
          <a:prstGeom prst="rect">
            <a:avLst/>
          </a:prstGeom>
        </p:spPr>
        <p:txBody>
          <a:bodyPr lIns="45719" tIns="45719" rIns="45719" bIns="45719"/>
          <a:lstStyle>
            <a:lvl1pPr marL="228610" indent="-228610" defTabSz="609629">
              <a:lnSpc>
                <a:spcPct val="100000"/>
              </a:lnSpc>
              <a:spcBef>
                <a:spcPts val="400"/>
              </a:spcBef>
              <a:defRPr sz="1800">
                <a:solidFill>
                  <a:srgbClr val="000000"/>
                </a:solidFill>
                <a:latin typeface="+mn-lt"/>
                <a:ea typeface="+mn-ea"/>
                <a:cs typeface="+mn-cs"/>
                <a:sym typeface="Calibri"/>
              </a:defRPr>
            </a:lvl1pPr>
            <a:lvl2pPr marL="519138" indent="-214323" defTabSz="609629">
              <a:lnSpc>
                <a:spcPct val="100000"/>
              </a:lnSpc>
              <a:spcBef>
                <a:spcPts val="400"/>
              </a:spcBef>
              <a:buChar char="–"/>
              <a:defRPr sz="1800">
                <a:solidFill>
                  <a:srgbClr val="000000"/>
                </a:solidFill>
                <a:latin typeface="+mn-lt"/>
                <a:ea typeface="+mn-ea"/>
                <a:cs typeface="+mn-cs"/>
                <a:sym typeface="Calibri"/>
              </a:defRPr>
            </a:lvl2pPr>
            <a:lvl3pPr marL="820656" indent="-211026" defTabSz="609629">
              <a:lnSpc>
                <a:spcPct val="100000"/>
              </a:lnSpc>
              <a:spcBef>
                <a:spcPts val="400"/>
              </a:spcBef>
              <a:defRPr sz="1800">
                <a:solidFill>
                  <a:srgbClr val="000000"/>
                </a:solidFill>
                <a:latin typeface="+mn-lt"/>
                <a:ea typeface="+mn-ea"/>
                <a:cs typeface="+mn-cs"/>
                <a:sym typeface="Calibri"/>
              </a:defRPr>
            </a:lvl3pPr>
            <a:lvl4pPr marL="1143056" indent="-228612" defTabSz="609629">
              <a:lnSpc>
                <a:spcPct val="100000"/>
              </a:lnSpc>
              <a:spcBef>
                <a:spcPts val="400"/>
              </a:spcBef>
              <a:buChar char="–"/>
              <a:defRPr sz="1800">
                <a:solidFill>
                  <a:srgbClr val="000000"/>
                </a:solidFill>
                <a:latin typeface="+mn-lt"/>
                <a:ea typeface="+mn-ea"/>
                <a:cs typeface="+mn-cs"/>
                <a:sym typeface="Calibri"/>
              </a:defRPr>
            </a:lvl4pPr>
            <a:lvl5pPr marL="1447873" indent="-228612" defTabSz="609629">
              <a:lnSpc>
                <a:spcPct val="100000"/>
              </a:lnSpc>
              <a:spcBef>
                <a:spcPts val="400"/>
              </a:spcBef>
              <a:buChar char="»"/>
              <a:defRPr sz="1800">
                <a:solidFill>
                  <a:srgbClr val="000000"/>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_Custom Layout">
    <p:spTree>
      <p:nvGrpSpPr>
        <p:cNvPr id="1" name=""/>
        <p:cNvGrpSpPr/>
        <p:nvPr/>
      </p:nvGrpSpPr>
      <p:grpSpPr>
        <a:xfrm>
          <a:off x="0" y="0"/>
          <a:ext cx="0" cy="0"/>
          <a:chOff x="0" y="0"/>
          <a:chExt cx="0" cy="0"/>
        </a:xfrm>
      </p:grpSpPr>
      <p:sp>
        <p:nvSpPr>
          <p:cNvPr id="2000"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01" name="Rectangle 46"/>
          <p:cNvSpPr/>
          <p:nvPr/>
        </p:nvSpPr>
        <p:spPr>
          <a:xfrm>
            <a:off x="3279228" y="1340892"/>
            <a:ext cx="8898341" cy="4176216"/>
          </a:xfrm>
          <a:prstGeom prst="rect">
            <a:avLst/>
          </a:prstGeom>
          <a:solidFill>
            <a:srgbClr val="264C92"/>
          </a:solidFill>
          <a:ln w="12700">
            <a:miter lim="400000"/>
          </a:ln>
        </p:spPr>
        <p:txBody>
          <a:bodyPr lIns="45718" tIns="45718" rIns="45718" bIns="45718" anchor="ctr"/>
          <a:lstStyle/>
          <a:p>
            <a:pPr algn="ctr">
              <a:defRPr>
                <a:solidFill>
                  <a:srgbClr val="472D59"/>
                </a:solidFill>
              </a:defRPr>
            </a:pPr>
          </a:p>
        </p:txBody>
      </p:sp>
      <p:sp>
        <p:nvSpPr>
          <p:cNvPr id="2002" name="Body Level One…"/>
          <p:cNvSpPr txBox="1"/>
          <p:nvPr>
            <p:ph type="body" sz="quarter" idx="1" hasCustomPrompt="1"/>
          </p:nvPr>
        </p:nvSpPr>
        <p:spPr>
          <a:xfrm>
            <a:off x="3800475" y="1976436"/>
            <a:ext cx="8391525" cy="1361124"/>
          </a:xfrm>
          <a:prstGeom prst="rect">
            <a:avLst/>
          </a:prstGeom>
        </p:spPr>
        <p:txBody>
          <a:bodyPr lIns="45719" tIns="45719" rIns="45719" bIns="45719" anchor="ctr"/>
          <a:lstStyle>
            <a:lvl1pPr marL="9525" indent="-9525">
              <a:buSzTx/>
              <a:buFontTx/>
              <a:buNone/>
              <a:defRPr>
                <a:solidFill>
                  <a:srgbClr val="F8F8F8"/>
                </a:solidFill>
                <a:latin typeface="Swift Justice"/>
                <a:ea typeface="Swift Justice"/>
                <a:cs typeface="Swift Justice"/>
                <a:sym typeface="Swift Justice"/>
              </a:defRPr>
            </a:lvl1pPr>
            <a:lvl2pPr marL="9525" indent="447675">
              <a:buSzTx/>
              <a:buFontTx/>
              <a:buNone/>
              <a:defRPr>
                <a:solidFill>
                  <a:srgbClr val="F8F8F8"/>
                </a:solidFill>
                <a:latin typeface="Swift Justice"/>
                <a:ea typeface="Swift Justice"/>
                <a:cs typeface="Swift Justice"/>
                <a:sym typeface="Swift Justice"/>
              </a:defRPr>
            </a:lvl2pPr>
            <a:lvl3pPr marL="9525" indent="904875">
              <a:buSzTx/>
              <a:buFontTx/>
              <a:buNone/>
              <a:defRPr>
                <a:solidFill>
                  <a:srgbClr val="F8F8F8"/>
                </a:solidFill>
                <a:latin typeface="Swift Justice"/>
                <a:ea typeface="Swift Justice"/>
                <a:cs typeface="Swift Justice"/>
                <a:sym typeface="Swift Justice"/>
              </a:defRPr>
            </a:lvl3pPr>
            <a:lvl4pPr marL="9525" indent="1362075">
              <a:buSzTx/>
              <a:buFontTx/>
              <a:buNone/>
              <a:defRPr>
                <a:solidFill>
                  <a:srgbClr val="F8F8F8"/>
                </a:solidFill>
                <a:latin typeface="Swift Justice"/>
                <a:ea typeface="Swift Justice"/>
                <a:cs typeface="Swift Justice"/>
                <a:sym typeface="Swift Justice"/>
              </a:defRPr>
            </a:lvl4pPr>
            <a:lvl5pPr marL="9525" indent="1819275">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03" name="Text Placeholder 2"/>
          <p:cNvSpPr/>
          <p:nvPr>
            <p:ph type="body" sz="quarter" idx="21" hasCustomPrompt="1"/>
          </p:nvPr>
        </p:nvSpPr>
        <p:spPr>
          <a:xfrm>
            <a:off x="3793259" y="3541076"/>
            <a:ext cx="8391526" cy="1361124"/>
          </a:xfrm>
          <a:prstGeom prst="rect">
            <a:avLst/>
          </a:prstGeom>
        </p:spPr>
        <p:txBody>
          <a:bodyPr lIns="45719" tIns="45719" rIns="45719" bIns="45719"/>
          <a:lstStyle>
            <a:lvl1pPr marL="9525" indent="-9525">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04" name="Picture Placeholder 3"/>
          <p:cNvSpPr/>
          <p:nvPr>
            <p:ph type="pic" sz="quarter" idx="22"/>
          </p:nvPr>
        </p:nvSpPr>
        <p:spPr>
          <a:xfrm>
            <a:off x="0" y="1340891"/>
            <a:ext cx="3279229" cy="4176216"/>
          </a:xfrm>
          <a:prstGeom prst="rect">
            <a:avLst/>
          </a:prstGeom>
        </p:spPr>
        <p:txBody>
          <a:bodyPr lIns="91439" tIns="45719" rIns="91439" bIns="45719">
            <a:noAutofit/>
          </a:bodyPr>
          <a:lstStyle/>
          <a:p>
            <a:pPr/>
          </a:p>
        </p:txBody>
      </p:sp>
      <p:sp>
        <p:nvSpPr>
          <p:cNvPr id="200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4_Custom Layout">
    <p:spTree>
      <p:nvGrpSpPr>
        <p:cNvPr id="1" name=""/>
        <p:cNvGrpSpPr/>
        <p:nvPr/>
      </p:nvGrpSpPr>
      <p:grpSpPr>
        <a:xfrm>
          <a:off x="0" y="0"/>
          <a:ext cx="0" cy="0"/>
          <a:chOff x="0" y="0"/>
          <a:chExt cx="0" cy="0"/>
        </a:xfrm>
      </p:grpSpPr>
      <p:sp>
        <p:nvSpPr>
          <p:cNvPr id="2012"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13" name="Rectangle 46"/>
          <p:cNvSpPr/>
          <p:nvPr/>
        </p:nvSpPr>
        <p:spPr>
          <a:xfrm>
            <a:off x="-7216" y="1340891"/>
            <a:ext cx="8898340" cy="4176216"/>
          </a:xfrm>
          <a:prstGeom prst="rect">
            <a:avLst/>
          </a:prstGeom>
          <a:solidFill>
            <a:srgbClr val="264C92"/>
          </a:solidFill>
          <a:ln w="12700">
            <a:miter lim="400000"/>
          </a:ln>
        </p:spPr>
        <p:txBody>
          <a:bodyPr lIns="45718" tIns="45718" rIns="45718" bIns="45718" anchor="ctr"/>
          <a:lstStyle/>
          <a:p>
            <a:pPr algn="ctr">
              <a:defRPr>
                <a:solidFill>
                  <a:srgbClr val="472D59"/>
                </a:solidFill>
              </a:defRPr>
            </a:pPr>
          </a:p>
        </p:txBody>
      </p:sp>
      <p:sp>
        <p:nvSpPr>
          <p:cNvPr id="2014" name="Body Level One…"/>
          <p:cNvSpPr txBox="1"/>
          <p:nvPr>
            <p:ph type="body" sz="quarter" idx="1" hasCustomPrompt="1"/>
          </p:nvPr>
        </p:nvSpPr>
        <p:spPr>
          <a:xfrm>
            <a:off x="10824" y="1976435"/>
            <a:ext cx="8391526" cy="1361124"/>
          </a:xfrm>
          <a:prstGeom prst="rect">
            <a:avLst/>
          </a:prstGeom>
        </p:spPr>
        <p:txBody>
          <a:bodyPr lIns="45719" tIns="45719" rIns="45719" bIns="45719" anchor="ctr"/>
          <a:lstStyle>
            <a:lvl1pPr marL="9525" indent="-9525" algn="r">
              <a:buSzTx/>
              <a:buFontTx/>
              <a:buNone/>
              <a:defRPr>
                <a:solidFill>
                  <a:srgbClr val="F8F8F8"/>
                </a:solidFill>
                <a:latin typeface="Swift Justice"/>
                <a:ea typeface="Swift Justice"/>
                <a:cs typeface="Swift Justice"/>
                <a:sym typeface="Swift Justice"/>
              </a:defRPr>
            </a:lvl1pPr>
            <a:lvl2pPr marL="9525" indent="447675" algn="r">
              <a:buSzTx/>
              <a:buFontTx/>
              <a:buNone/>
              <a:defRPr>
                <a:solidFill>
                  <a:srgbClr val="F8F8F8"/>
                </a:solidFill>
                <a:latin typeface="Swift Justice"/>
                <a:ea typeface="Swift Justice"/>
                <a:cs typeface="Swift Justice"/>
                <a:sym typeface="Swift Justice"/>
              </a:defRPr>
            </a:lvl2pPr>
            <a:lvl3pPr marL="9525" indent="904875" algn="r">
              <a:buSzTx/>
              <a:buFontTx/>
              <a:buNone/>
              <a:defRPr>
                <a:solidFill>
                  <a:srgbClr val="F8F8F8"/>
                </a:solidFill>
                <a:latin typeface="Swift Justice"/>
                <a:ea typeface="Swift Justice"/>
                <a:cs typeface="Swift Justice"/>
                <a:sym typeface="Swift Justice"/>
              </a:defRPr>
            </a:lvl3pPr>
            <a:lvl4pPr marL="9525" indent="1362075" algn="r">
              <a:buSzTx/>
              <a:buFontTx/>
              <a:buNone/>
              <a:defRPr>
                <a:solidFill>
                  <a:srgbClr val="F8F8F8"/>
                </a:solidFill>
                <a:latin typeface="Swift Justice"/>
                <a:ea typeface="Swift Justice"/>
                <a:cs typeface="Swift Justice"/>
                <a:sym typeface="Swift Justice"/>
              </a:defRPr>
            </a:lvl4pPr>
            <a:lvl5pPr marL="9525" indent="1819275" algn="r">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15" name="Text Placeholder 2"/>
          <p:cNvSpPr/>
          <p:nvPr>
            <p:ph type="body" sz="quarter" idx="21" hasCustomPrompt="1"/>
          </p:nvPr>
        </p:nvSpPr>
        <p:spPr>
          <a:xfrm>
            <a:off x="3607" y="3541076"/>
            <a:ext cx="8391526" cy="1361124"/>
          </a:xfrm>
          <a:prstGeom prst="rect">
            <a:avLst/>
          </a:prstGeom>
        </p:spPr>
        <p:txBody>
          <a:bodyPr lIns="45719" tIns="45719" rIns="45719" bIns="45719"/>
          <a:lstStyle>
            <a:lvl1pPr marL="9525" indent="-9525" algn="r">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16" name="Picture Placeholder 3"/>
          <p:cNvSpPr/>
          <p:nvPr>
            <p:ph type="pic" sz="quarter" idx="22"/>
          </p:nvPr>
        </p:nvSpPr>
        <p:spPr>
          <a:xfrm>
            <a:off x="8909163" y="1340891"/>
            <a:ext cx="3279230" cy="4176216"/>
          </a:xfrm>
          <a:prstGeom prst="rect">
            <a:avLst/>
          </a:prstGeom>
        </p:spPr>
        <p:txBody>
          <a:bodyPr lIns="91439" tIns="45719" rIns="91439" bIns="45719">
            <a:noAutofit/>
          </a:bodyPr>
          <a:lstStyle/>
          <a:p>
            <a:pPr/>
          </a:p>
        </p:txBody>
      </p:sp>
      <p:sp>
        <p:nvSpPr>
          <p:cNvPr id="201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_Custom Layout">
    <p:spTree>
      <p:nvGrpSpPr>
        <p:cNvPr id="1" name=""/>
        <p:cNvGrpSpPr/>
        <p:nvPr/>
      </p:nvGrpSpPr>
      <p:grpSpPr>
        <a:xfrm>
          <a:off x="0" y="0"/>
          <a:ext cx="0" cy="0"/>
          <a:chOff x="0" y="0"/>
          <a:chExt cx="0" cy="0"/>
        </a:xfrm>
      </p:grpSpPr>
      <p:sp>
        <p:nvSpPr>
          <p:cNvPr id="2024"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25" name="Rectangle 46"/>
          <p:cNvSpPr/>
          <p:nvPr/>
        </p:nvSpPr>
        <p:spPr>
          <a:xfrm>
            <a:off x="3279228" y="1340892"/>
            <a:ext cx="8898341" cy="4176216"/>
          </a:xfrm>
          <a:prstGeom prst="rect">
            <a:avLst/>
          </a:prstGeom>
          <a:solidFill>
            <a:srgbClr val="472D59"/>
          </a:solidFill>
          <a:ln w="12700">
            <a:miter lim="400000"/>
          </a:ln>
        </p:spPr>
        <p:txBody>
          <a:bodyPr lIns="45718" tIns="45718" rIns="45718" bIns="45718" anchor="ctr"/>
          <a:lstStyle/>
          <a:p>
            <a:pPr algn="ctr">
              <a:defRPr>
                <a:solidFill>
                  <a:srgbClr val="472D59"/>
                </a:solidFill>
              </a:defRPr>
            </a:pPr>
          </a:p>
        </p:txBody>
      </p:sp>
      <p:sp>
        <p:nvSpPr>
          <p:cNvPr id="2026" name="Body Level One…"/>
          <p:cNvSpPr txBox="1"/>
          <p:nvPr>
            <p:ph type="body" sz="quarter" idx="1" hasCustomPrompt="1"/>
          </p:nvPr>
        </p:nvSpPr>
        <p:spPr>
          <a:xfrm>
            <a:off x="3800475" y="1976436"/>
            <a:ext cx="8391525" cy="1361124"/>
          </a:xfrm>
          <a:prstGeom prst="rect">
            <a:avLst/>
          </a:prstGeom>
        </p:spPr>
        <p:txBody>
          <a:bodyPr lIns="45719" tIns="45719" rIns="45719" bIns="45719" anchor="ctr"/>
          <a:lstStyle>
            <a:lvl1pPr marL="9525" indent="-9525">
              <a:buSzTx/>
              <a:buFontTx/>
              <a:buNone/>
              <a:defRPr>
                <a:solidFill>
                  <a:srgbClr val="F8F8F8"/>
                </a:solidFill>
                <a:latin typeface="Swift Justice"/>
                <a:ea typeface="Swift Justice"/>
                <a:cs typeface="Swift Justice"/>
                <a:sym typeface="Swift Justice"/>
              </a:defRPr>
            </a:lvl1pPr>
            <a:lvl2pPr marL="9525" indent="447675">
              <a:buSzTx/>
              <a:buFontTx/>
              <a:buNone/>
              <a:defRPr>
                <a:solidFill>
                  <a:srgbClr val="F8F8F8"/>
                </a:solidFill>
                <a:latin typeface="Swift Justice"/>
                <a:ea typeface="Swift Justice"/>
                <a:cs typeface="Swift Justice"/>
                <a:sym typeface="Swift Justice"/>
              </a:defRPr>
            </a:lvl2pPr>
            <a:lvl3pPr marL="9525" indent="904875">
              <a:buSzTx/>
              <a:buFontTx/>
              <a:buNone/>
              <a:defRPr>
                <a:solidFill>
                  <a:srgbClr val="F8F8F8"/>
                </a:solidFill>
                <a:latin typeface="Swift Justice"/>
                <a:ea typeface="Swift Justice"/>
                <a:cs typeface="Swift Justice"/>
                <a:sym typeface="Swift Justice"/>
              </a:defRPr>
            </a:lvl3pPr>
            <a:lvl4pPr marL="9525" indent="1362075">
              <a:buSzTx/>
              <a:buFontTx/>
              <a:buNone/>
              <a:defRPr>
                <a:solidFill>
                  <a:srgbClr val="F8F8F8"/>
                </a:solidFill>
                <a:latin typeface="Swift Justice"/>
                <a:ea typeface="Swift Justice"/>
                <a:cs typeface="Swift Justice"/>
                <a:sym typeface="Swift Justice"/>
              </a:defRPr>
            </a:lvl4pPr>
            <a:lvl5pPr marL="9525" indent="1819275">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27" name="Text Placeholder 2"/>
          <p:cNvSpPr/>
          <p:nvPr>
            <p:ph type="body" sz="quarter" idx="21" hasCustomPrompt="1"/>
          </p:nvPr>
        </p:nvSpPr>
        <p:spPr>
          <a:xfrm>
            <a:off x="3793259" y="3541076"/>
            <a:ext cx="8391526" cy="1361124"/>
          </a:xfrm>
          <a:prstGeom prst="rect">
            <a:avLst/>
          </a:prstGeom>
        </p:spPr>
        <p:txBody>
          <a:bodyPr lIns="45719" tIns="45719" rIns="45719" bIns="45719"/>
          <a:lstStyle>
            <a:lvl1pPr marL="9525" indent="-9525">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28" name="Picture Placeholder 3"/>
          <p:cNvSpPr/>
          <p:nvPr>
            <p:ph type="pic" sz="quarter" idx="22"/>
          </p:nvPr>
        </p:nvSpPr>
        <p:spPr>
          <a:xfrm>
            <a:off x="0" y="1340348"/>
            <a:ext cx="3279229" cy="4176215"/>
          </a:xfrm>
          <a:prstGeom prst="rect">
            <a:avLst/>
          </a:prstGeom>
        </p:spPr>
        <p:txBody>
          <a:bodyPr lIns="91439" tIns="45719" rIns="91439" bIns="45719">
            <a:noAutofit/>
          </a:bodyPr>
          <a:lstStyle/>
          <a:p>
            <a:pPr/>
          </a:p>
        </p:txBody>
      </p:sp>
      <p:sp>
        <p:nvSpPr>
          <p:cNvPr id="202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5_Custom Layout">
    <p:spTree>
      <p:nvGrpSpPr>
        <p:cNvPr id="1" name=""/>
        <p:cNvGrpSpPr/>
        <p:nvPr/>
      </p:nvGrpSpPr>
      <p:grpSpPr>
        <a:xfrm>
          <a:off x="0" y="0"/>
          <a:ext cx="0" cy="0"/>
          <a:chOff x="0" y="0"/>
          <a:chExt cx="0" cy="0"/>
        </a:xfrm>
      </p:grpSpPr>
      <p:sp>
        <p:nvSpPr>
          <p:cNvPr id="2036"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37" name="Rectangle 46"/>
          <p:cNvSpPr/>
          <p:nvPr/>
        </p:nvSpPr>
        <p:spPr>
          <a:xfrm>
            <a:off x="-7216" y="1340891"/>
            <a:ext cx="8898340" cy="4176216"/>
          </a:xfrm>
          <a:prstGeom prst="rect">
            <a:avLst/>
          </a:prstGeom>
          <a:solidFill>
            <a:srgbClr val="472D59"/>
          </a:solidFill>
          <a:ln w="12700">
            <a:miter lim="400000"/>
          </a:ln>
        </p:spPr>
        <p:txBody>
          <a:bodyPr lIns="45718" tIns="45718" rIns="45718" bIns="45718" anchor="ctr"/>
          <a:lstStyle/>
          <a:p>
            <a:pPr algn="ctr">
              <a:defRPr>
                <a:solidFill>
                  <a:srgbClr val="472D59"/>
                </a:solidFill>
              </a:defRPr>
            </a:pPr>
          </a:p>
        </p:txBody>
      </p:sp>
      <p:sp>
        <p:nvSpPr>
          <p:cNvPr id="2038" name="Body Level One…"/>
          <p:cNvSpPr txBox="1"/>
          <p:nvPr>
            <p:ph type="body" sz="quarter" idx="1" hasCustomPrompt="1"/>
          </p:nvPr>
        </p:nvSpPr>
        <p:spPr>
          <a:xfrm>
            <a:off x="10824" y="1976435"/>
            <a:ext cx="8391526" cy="1361124"/>
          </a:xfrm>
          <a:prstGeom prst="rect">
            <a:avLst/>
          </a:prstGeom>
        </p:spPr>
        <p:txBody>
          <a:bodyPr lIns="45719" tIns="45719" rIns="45719" bIns="45719" anchor="ctr"/>
          <a:lstStyle>
            <a:lvl1pPr marL="9525" indent="-9525" algn="r">
              <a:buSzTx/>
              <a:buFontTx/>
              <a:buNone/>
              <a:defRPr>
                <a:solidFill>
                  <a:srgbClr val="F8F8F8"/>
                </a:solidFill>
                <a:latin typeface="Swift Justice"/>
                <a:ea typeface="Swift Justice"/>
                <a:cs typeface="Swift Justice"/>
                <a:sym typeface="Swift Justice"/>
              </a:defRPr>
            </a:lvl1pPr>
            <a:lvl2pPr marL="9525" indent="447675" algn="r">
              <a:buSzTx/>
              <a:buFontTx/>
              <a:buNone/>
              <a:defRPr>
                <a:solidFill>
                  <a:srgbClr val="F8F8F8"/>
                </a:solidFill>
                <a:latin typeface="Swift Justice"/>
                <a:ea typeface="Swift Justice"/>
                <a:cs typeface="Swift Justice"/>
                <a:sym typeface="Swift Justice"/>
              </a:defRPr>
            </a:lvl2pPr>
            <a:lvl3pPr marL="9525" indent="904875" algn="r">
              <a:buSzTx/>
              <a:buFontTx/>
              <a:buNone/>
              <a:defRPr>
                <a:solidFill>
                  <a:srgbClr val="F8F8F8"/>
                </a:solidFill>
                <a:latin typeface="Swift Justice"/>
                <a:ea typeface="Swift Justice"/>
                <a:cs typeface="Swift Justice"/>
                <a:sym typeface="Swift Justice"/>
              </a:defRPr>
            </a:lvl3pPr>
            <a:lvl4pPr marL="9525" indent="1362075" algn="r">
              <a:buSzTx/>
              <a:buFontTx/>
              <a:buNone/>
              <a:defRPr>
                <a:solidFill>
                  <a:srgbClr val="F8F8F8"/>
                </a:solidFill>
                <a:latin typeface="Swift Justice"/>
                <a:ea typeface="Swift Justice"/>
                <a:cs typeface="Swift Justice"/>
                <a:sym typeface="Swift Justice"/>
              </a:defRPr>
            </a:lvl4pPr>
            <a:lvl5pPr marL="9525" indent="1819275" algn="r">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39" name="Text Placeholder 2"/>
          <p:cNvSpPr/>
          <p:nvPr>
            <p:ph type="body" sz="quarter" idx="21" hasCustomPrompt="1"/>
          </p:nvPr>
        </p:nvSpPr>
        <p:spPr>
          <a:xfrm>
            <a:off x="3607" y="3541076"/>
            <a:ext cx="8391526" cy="1361124"/>
          </a:xfrm>
          <a:prstGeom prst="rect">
            <a:avLst/>
          </a:prstGeom>
        </p:spPr>
        <p:txBody>
          <a:bodyPr lIns="45719" tIns="45719" rIns="45719" bIns="45719"/>
          <a:lstStyle>
            <a:lvl1pPr marL="9525" indent="-9525" algn="r">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40" name="Picture Placeholder 3"/>
          <p:cNvSpPr/>
          <p:nvPr>
            <p:ph type="pic" sz="quarter" idx="22"/>
          </p:nvPr>
        </p:nvSpPr>
        <p:spPr>
          <a:xfrm>
            <a:off x="8909163" y="1340891"/>
            <a:ext cx="3279230" cy="4176216"/>
          </a:xfrm>
          <a:prstGeom prst="rect">
            <a:avLst/>
          </a:prstGeom>
        </p:spPr>
        <p:txBody>
          <a:bodyPr lIns="91439" tIns="45719" rIns="91439" bIns="45719">
            <a:noAutofit/>
          </a:bodyPr>
          <a:lstStyle/>
          <a:p>
            <a:pPr/>
          </a:p>
        </p:txBody>
      </p:sp>
      <p:sp>
        <p:nvSpPr>
          <p:cNvPr id="204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8_Custom Layout">
    <p:spTree>
      <p:nvGrpSpPr>
        <p:cNvPr id="1" name=""/>
        <p:cNvGrpSpPr/>
        <p:nvPr/>
      </p:nvGrpSpPr>
      <p:grpSpPr>
        <a:xfrm>
          <a:off x="0" y="0"/>
          <a:ext cx="0" cy="0"/>
          <a:chOff x="0" y="0"/>
          <a:chExt cx="0" cy="0"/>
        </a:xfrm>
      </p:grpSpPr>
      <p:sp>
        <p:nvSpPr>
          <p:cNvPr id="2048"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49" name="Rectangle 46"/>
          <p:cNvSpPr/>
          <p:nvPr/>
        </p:nvSpPr>
        <p:spPr>
          <a:xfrm>
            <a:off x="3279228" y="1340892"/>
            <a:ext cx="8898341" cy="4176216"/>
          </a:xfrm>
          <a:prstGeom prst="rect">
            <a:avLst/>
          </a:prstGeom>
          <a:solidFill>
            <a:srgbClr val="C10230"/>
          </a:solidFill>
          <a:ln w="12700">
            <a:miter lim="400000"/>
          </a:ln>
        </p:spPr>
        <p:txBody>
          <a:bodyPr lIns="45718" tIns="45718" rIns="45718" bIns="45718" anchor="ctr"/>
          <a:lstStyle/>
          <a:p>
            <a:pPr algn="ctr">
              <a:defRPr>
                <a:solidFill>
                  <a:srgbClr val="472D59"/>
                </a:solidFill>
              </a:defRPr>
            </a:pPr>
          </a:p>
        </p:txBody>
      </p:sp>
      <p:sp>
        <p:nvSpPr>
          <p:cNvPr id="2050" name="Body Level One…"/>
          <p:cNvSpPr txBox="1"/>
          <p:nvPr>
            <p:ph type="body" sz="quarter" idx="1" hasCustomPrompt="1"/>
          </p:nvPr>
        </p:nvSpPr>
        <p:spPr>
          <a:xfrm>
            <a:off x="3800475" y="1976436"/>
            <a:ext cx="8391525" cy="1361124"/>
          </a:xfrm>
          <a:prstGeom prst="rect">
            <a:avLst/>
          </a:prstGeom>
        </p:spPr>
        <p:txBody>
          <a:bodyPr lIns="45719" tIns="45719" rIns="45719" bIns="45719" anchor="ctr"/>
          <a:lstStyle>
            <a:lvl1pPr marL="9525" indent="-9525">
              <a:buSzTx/>
              <a:buFontTx/>
              <a:buNone/>
              <a:defRPr>
                <a:solidFill>
                  <a:srgbClr val="F8F8F8"/>
                </a:solidFill>
                <a:latin typeface="Swift Justice"/>
                <a:ea typeface="Swift Justice"/>
                <a:cs typeface="Swift Justice"/>
                <a:sym typeface="Swift Justice"/>
              </a:defRPr>
            </a:lvl1pPr>
            <a:lvl2pPr marL="9525" indent="447675">
              <a:buSzTx/>
              <a:buFontTx/>
              <a:buNone/>
              <a:defRPr>
                <a:solidFill>
                  <a:srgbClr val="F8F8F8"/>
                </a:solidFill>
                <a:latin typeface="Swift Justice"/>
                <a:ea typeface="Swift Justice"/>
                <a:cs typeface="Swift Justice"/>
                <a:sym typeface="Swift Justice"/>
              </a:defRPr>
            </a:lvl2pPr>
            <a:lvl3pPr marL="9525" indent="904875">
              <a:buSzTx/>
              <a:buFontTx/>
              <a:buNone/>
              <a:defRPr>
                <a:solidFill>
                  <a:srgbClr val="F8F8F8"/>
                </a:solidFill>
                <a:latin typeface="Swift Justice"/>
                <a:ea typeface="Swift Justice"/>
                <a:cs typeface="Swift Justice"/>
                <a:sym typeface="Swift Justice"/>
              </a:defRPr>
            </a:lvl3pPr>
            <a:lvl4pPr marL="9525" indent="1362075">
              <a:buSzTx/>
              <a:buFontTx/>
              <a:buNone/>
              <a:defRPr>
                <a:solidFill>
                  <a:srgbClr val="F8F8F8"/>
                </a:solidFill>
                <a:latin typeface="Swift Justice"/>
                <a:ea typeface="Swift Justice"/>
                <a:cs typeface="Swift Justice"/>
                <a:sym typeface="Swift Justice"/>
              </a:defRPr>
            </a:lvl4pPr>
            <a:lvl5pPr marL="9525" indent="1819275">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51" name="Text Placeholder 2"/>
          <p:cNvSpPr/>
          <p:nvPr>
            <p:ph type="body" sz="quarter" idx="21" hasCustomPrompt="1"/>
          </p:nvPr>
        </p:nvSpPr>
        <p:spPr>
          <a:xfrm>
            <a:off x="3793259" y="3541076"/>
            <a:ext cx="8391526" cy="1361124"/>
          </a:xfrm>
          <a:prstGeom prst="rect">
            <a:avLst/>
          </a:prstGeom>
        </p:spPr>
        <p:txBody>
          <a:bodyPr lIns="45719" tIns="45719" rIns="45719" bIns="45719"/>
          <a:lstStyle>
            <a:lvl1pPr marL="9525" indent="-9525">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52" name="Picture Placeholder 3"/>
          <p:cNvSpPr/>
          <p:nvPr>
            <p:ph type="pic" sz="quarter" idx="22"/>
          </p:nvPr>
        </p:nvSpPr>
        <p:spPr>
          <a:xfrm>
            <a:off x="0" y="1340348"/>
            <a:ext cx="3279229" cy="4176215"/>
          </a:xfrm>
          <a:prstGeom prst="rect">
            <a:avLst/>
          </a:prstGeom>
        </p:spPr>
        <p:txBody>
          <a:bodyPr lIns="91439" tIns="45719" rIns="91439" bIns="45719">
            <a:noAutofit/>
          </a:bodyPr>
          <a:lstStyle/>
          <a:p>
            <a:pPr/>
          </a:p>
        </p:txBody>
      </p:sp>
      <p:sp>
        <p:nvSpPr>
          <p:cNvPr id="205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9_Custom Layout">
    <p:spTree>
      <p:nvGrpSpPr>
        <p:cNvPr id="1" name=""/>
        <p:cNvGrpSpPr/>
        <p:nvPr/>
      </p:nvGrpSpPr>
      <p:grpSpPr>
        <a:xfrm>
          <a:off x="0" y="0"/>
          <a:ext cx="0" cy="0"/>
          <a:chOff x="0" y="0"/>
          <a:chExt cx="0" cy="0"/>
        </a:xfrm>
      </p:grpSpPr>
      <p:sp>
        <p:nvSpPr>
          <p:cNvPr id="2060"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61" name="Rectangle 46"/>
          <p:cNvSpPr/>
          <p:nvPr/>
        </p:nvSpPr>
        <p:spPr>
          <a:xfrm>
            <a:off x="-7216" y="1340891"/>
            <a:ext cx="8898340" cy="4176216"/>
          </a:xfrm>
          <a:prstGeom prst="rect">
            <a:avLst/>
          </a:prstGeom>
          <a:solidFill>
            <a:srgbClr val="C10230"/>
          </a:solidFill>
          <a:ln w="12700">
            <a:miter lim="400000"/>
          </a:ln>
        </p:spPr>
        <p:txBody>
          <a:bodyPr lIns="45718" tIns="45718" rIns="45718" bIns="45718" anchor="ctr"/>
          <a:lstStyle/>
          <a:p>
            <a:pPr algn="ctr">
              <a:defRPr>
                <a:solidFill>
                  <a:srgbClr val="472D59"/>
                </a:solidFill>
              </a:defRPr>
            </a:pPr>
          </a:p>
        </p:txBody>
      </p:sp>
      <p:sp>
        <p:nvSpPr>
          <p:cNvPr id="2062" name="Body Level One…"/>
          <p:cNvSpPr txBox="1"/>
          <p:nvPr>
            <p:ph type="body" sz="quarter" idx="1" hasCustomPrompt="1"/>
          </p:nvPr>
        </p:nvSpPr>
        <p:spPr>
          <a:xfrm>
            <a:off x="10824" y="1976435"/>
            <a:ext cx="8391526" cy="1361124"/>
          </a:xfrm>
          <a:prstGeom prst="rect">
            <a:avLst/>
          </a:prstGeom>
        </p:spPr>
        <p:txBody>
          <a:bodyPr lIns="45719" tIns="45719" rIns="45719" bIns="45719" anchor="ctr"/>
          <a:lstStyle>
            <a:lvl1pPr marL="9525" indent="-9525" algn="r">
              <a:buSzTx/>
              <a:buFontTx/>
              <a:buNone/>
              <a:defRPr>
                <a:solidFill>
                  <a:srgbClr val="F8F8F8"/>
                </a:solidFill>
                <a:latin typeface="Swift Justice"/>
                <a:ea typeface="Swift Justice"/>
                <a:cs typeface="Swift Justice"/>
                <a:sym typeface="Swift Justice"/>
              </a:defRPr>
            </a:lvl1pPr>
            <a:lvl2pPr marL="9525" indent="447675" algn="r">
              <a:buSzTx/>
              <a:buFontTx/>
              <a:buNone/>
              <a:defRPr>
                <a:solidFill>
                  <a:srgbClr val="F8F8F8"/>
                </a:solidFill>
                <a:latin typeface="Swift Justice"/>
                <a:ea typeface="Swift Justice"/>
                <a:cs typeface="Swift Justice"/>
                <a:sym typeface="Swift Justice"/>
              </a:defRPr>
            </a:lvl2pPr>
            <a:lvl3pPr marL="9525" indent="904875" algn="r">
              <a:buSzTx/>
              <a:buFontTx/>
              <a:buNone/>
              <a:defRPr>
                <a:solidFill>
                  <a:srgbClr val="F8F8F8"/>
                </a:solidFill>
                <a:latin typeface="Swift Justice"/>
                <a:ea typeface="Swift Justice"/>
                <a:cs typeface="Swift Justice"/>
                <a:sym typeface="Swift Justice"/>
              </a:defRPr>
            </a:lvl3pPr>
            <a:lvl4pPr marL="9525" indent="1362075" algn="r">
              <a:buSzTx/>
              <a:buFontTx/>
              <a:buNone/>
              <a:defRPr>
                <a:solidFill>
                  <a:srgbClr val="F8F8F8"/>
                </a:solidFill>
                <a:latin typeface="Swift Justice"/>
                <a:ea typeface="Swift Justice"/>
                <a:cs typeface="Swift Justice"/>
                <a:sym typeface="Swift Justice"/>
              </a:defRPr>
            </a:lvl4pPr>
            <a:lvl5pPr marL="9525" indent="1819275" algn="r">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63" name="Text Placeholder 2"/>
          <p:cNvSpPr/>
          <p:nvPr>
            <p:ph type="body" sz="quarter" idx="21" hasCustomPrompt="1"/>
          </p:nvPr>
        </p:nvSpPr>
        <p:spPr>
          <a:xfrm>
            <a:off x="3607" y="3541076"/>
            <a:ext cx="8391526" cy="1361124"/>
          </a:xfrm>
          <a:prstGeom prst="rect">
            <a:avLst/>
          </a:prstGeom>
        </p:spPr>
        <p:txBody>
          <a:bodyPr lIns="45719" tIns="45719" rIns="45719" bIns="45719"/>
          <a:lstStyle>
            <a:lvl1pPr marL="9525" indent="-9525" algn="r">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64" name="Picture Placeholder 3"/>
          <p:cNvSpPr/>
          <p:nvPr>
            <p:ph type="pic" sz="quarter" idx="22"/>
          </p:nvPr>
        </p:nvSpPr>
        <p:spPr>
          <a:xfrm>
            <a:off x="8909163" y="1340891"/>
            <a:ext cx="3279230" cy="4176216"/>
          </a:xfrm>
          <a:prstGeom prst="rect">
            <a:avLst/>
          </a:prstGeom>
        </p:spPr>
        <p:txBody>
          <a:bodyPr lIns="91439" tIns="45719" rIns="91439" bIns="45719">
            <a:noAutofit/>
          </a:bodyPr>
          <a:lstStyle/>
          <a:p>
            <a:pPr/>
          </a:p>
        </p:txBody>
      </p:sp>
      <p:sp>
        <p:nvSpPr>
          <p:cNvPr id="206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Custom Layout">
    <p:spTree>
      <p:nvGrpSpPr>
        <p:cNvPr id="1" name=""/>
        <p:cNvGrpSpPr/>
        <p:nvPr/>
      </p:nvGrpSpPr>
      <p:grpSpPr>
        <a:xfrm>
          <a:off x="0" y="0"/>
          <a:ext cx="0" cy="0"/>
          <a:chOff x="0" y="0"/>
          <a:chExt cx="0" cy="0"/>
        </a:xfrm>
      </p:grpSpPr>
      <p:sp>
        <p:nvSpPr>
          <p:cNvPr id="2072" name="Rectangle 2"/>
          <p:cNvSpPr/>
          <p:nvPr/>
        </p:nvSpPr>
        <p:spPr>
          <a:xfrm>
            <a:off x="1056679" y="1160060"/>
            <a:ext cx="3181918" cy="453788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73" name="Rectangle 3"/>
          <p:cNvSpPr/>
          <p:nvPr/>
        </p:nvSpPr>
        <p:spPr>
          <a:xfrm>
            <a:off x="4470360" y="1160060"/>
            <a:ext cx="3181918" cy="453788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74" name="Body Level One…"/>
          <p:cNvSpPr txBox="1"/>
          <p:nvPr>
            <p:ph type="body" sz="quarter" idx="1" hasCustomPrompt="1"/>
          </p:nvPr>
        </p:nvSpPr>
        <p:spPr>
          <a:xfrm>
            <a:off x="1599834" y="3231237"/>
            <a:ext cx="2136776" cy="212726"/>
          </a:xfrm>
          <a:prstGeom prst="rect">
            <a:avLst/>
          </a:prstGeom>
        </p:spPr>
        <p:txBody>
          <a:bodyPr lIns="45719" tIns="45719" rIns="45719" bIns="45719"/>
          <a:lstStyle>
            <a:lvl1pPr marL="9525" indent="-9525" algn="ctr">
              <a:buSzTx/>
              <a:buFontTx/>
              <a:buNone/>
              <a:defRPr b="1" sz="1400">
                <a:solidFill>
                  <a:srgbClr val="264C92"/>
                </a:solidFill>
                <a:latin typeface="BestDefense"/>
                <a:ea typeface="BestDefense"/>
                <a:cs typeface="BestDefense"/>
                <a:sym typeface="BestDefense"/>
              </a:defRPr>
            </a:lvl1pPr>
            <a:lvl2pPr marL="9525" indent="447675" algn="ctr">
              <a:buSzTx/>
              <a:buFontTx/>
              <a:buNone/>
              <a:defRPr b="1" sz="1400">
                <a:solidFill>
                  <a:srgbClr val="264C92"/>
                </a:solidFill>
                <a:latin typeface="BestDefense"/>
                <a:ea typeface="BestDefense"/>
                <a:cs typeface="BestDefense"/>
                <a:sym typeface="BestDefense"/>
              </a:defRPr>
            </a:lvl2pPr>
            <a:lvl3pPr marL="9525" indent="904875" algn="ctr">
              <a:buSzTx/>
              <a:buFontTx/>
              <a:buNone/>
              <a:defRPr b="1" sz="1400">
                <a:solidFill>
                  <a:srgbClr val="264C92"/>
                </a:solidFill>
                <a:latin typeface="BestDefense"/>
                <a:ea typeface="BestDefense"/>
                <a:cs typeface="BestDefense"/>
                <a:sym typeface="BestDefense"/>
              </a:defRPr>
            </a:lvl3pPr>
            <a:lvl4pPr marL="9525" indent="1362075" algn="ctr">
              <a:buSzTx/>
              <a:buFontTx/>
              <a:buNone/>
              <a:defRPr b="1" sz="1400">
                <a:solidFill>
                  <a:srgbClr val="264C92"/>
                </a:solidFill>
                <a:latin typeface="BestDefense"/>
                <a:ea typeface="BestDefense"/>
                <a:cs typeface="BestDefense"/>
                <a:sym typeface="BestDefense"/>
              </a:defRPr>
            </a:lvl4pPr>
            <a:lvl5pPr marL="9525" indent="1819275" algn="ctr">
              <a:buSzTx/>
              <a:buFontTx/>
              <a:buNone/>
              <a:defRPr b="1" sz="1400">
                <a:solidFill>
                  <a:srgbClr val="264C92"/>
                </a:solidFill>
                <a:latin typeface="BestDefense"/>
                <a:ea typeface="BestDefense"/>
                <a:cs typeface="BestDefense"/>
                <a:sym typeface="BestDefense"/>
              </a:defRPr>
            </a:lvl5pPr>
          </a:lstStyle>
          <a:p>
            <a:pPr/>
            <a:r>
              <a:t>Title</a:t>
            </a:r>
          </a:p>
          <a:p>
            <a:pPr lvl="1"/>
            <a:r>
              <a:t/>
            </a:r>
          </a:p>
          <a:p>
            <a:pPr lvl="2"/>
            <a:r>
              <a:t/>
            </a:r>
          </a:p>
          <a:p>
            <a:pPr lvl="3"/>
            <a:r>
              <a:t/>
            </a:r>
          </a:p>
          <a:p>
            <a:pPr lvl="4"/>
            <a:r>
              <a:t/>
            </a:r>
          </a:p>
        </p:txBody>
      </p:sp>
      <p:sp>
        <p:nvSpPr>
          <p:cNvPr id="2075" name="Text Placeholder 14"/>
          <p:cNvSpPr/>
          <p:nvPr>
            <p:ph type="body" sz="quarter" idx="21" hasCustomPrompt="1"/>
          </p:nvPr>
        </p:nvSpPr>
        <p:spPr>
          <a:xfrm>
            <a:off x="1599785" y="3506413"/>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76" name="Text Placeholder 14"/>
          <p:cNvSpPr/>
          <p:nvPr>
            <p:ph type="body" sz="quarter" idx="22" hasCustomPrompt="1"/>
          </p:nvPr>
        </p:nvSpPr>
        <p:spPr>
          <a:xfrm>
            <a:off x="1599834" y="4468583"/>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264C92"/>
                </a:solidFill>
                <a:latin typeface="BestDefense"/>
                <a:ea typeface="BestDefense"/>
                <a:cs typeface="BestDefense"/>
                <a:sym typeface="BestDefense"/>
              </a:defRPr>
            </a:lvl1pPr>
          </a:lstStyle>
          <a:p>
            <a:pPr/>
            <a:r>
              <a:t>Title</a:t>
            </a:r>
          </a:p>
        </p:txBody>
      </p:sp>
      <p:sp>
        <p:nvSpPr>
          <p:cNvPr id="2077" name="Text Placeholder 14"/>
          <p:cNvSpPr/>
          <p:nvPr>
            <p:ph type="body" sz="quarter" idx="23" hasCustomPrompt="1"/>
          </p:nvPr>
        </p:nvSpPr>
        <p:spPr>
          <a:xfrm>
            <a:off x="1599785" y="4743760"/>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78" name="Text Placeholder 14"/>
          <p:cNvSpPr/>
          <p:nvPr>
            <p:ph type="body" sz="quarter" idx="24" hasCustomPrompt="1"/>
          </p:nvPr>
        </p:nvSpPr>
        <p:spPr>
          <a:xfrm>
            <a:off x="4992980" y="3231235"/>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264C92"/>
                </a:solidFill>
                <a:latin typeface="BestDefense"/>
                <a:ea typeface="BestDefense"/>
                <a:cs typeface="BestDefense"/>
                <a:sym typeface="BestDefense"/>
              </a:defRPr>
            </a:lvl1pPr>
          </a:lstStyle>
          <a:p>
            <a:pPr/>
            <a:r>
              <a:t>Title</a:t>
            </a:r>
          </a:p>
        </p:txBody>
      </p:sp>
      <p:sp>
        <p:nvSpPr>
          <p:cNvPr id="2079" name="Text Placeholder 14"/>
          <p:cNvSpPr/>
          <p:nvPr>
            <p:ph type="body" sz="quarter" idx="25" hasCustomPrompt="1"/>
          </p:nvPr>
        </p:nvSpPr>
        <p:spPr>
          <a:xfrm>
            <a:off x="4992930" y="3506413"/>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80" name="Text Placeholder 14"/>
          <p:cNvSpPr/>
          <p:nvPr>
            <p:ph type="body" sz="quarter" idx="26" hasCustomPrompt="1"/>
          </p:nvPr>
        </p:nvSpPr>
        <p:spPr>
          <a:xfrm>
            <a:off x="4992980" y="4468581"/>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264C92"/>
                </a:solidFill>
                <a:latin typeface="BestDefense"/>
                <a:ea typeface="BestDefense"/>
                <a:cs typeface="BestDefense"/>
                <a:sym typeface="BestDefense"/>
              </a:defRPr>
            </a:lvl1pPr>
          </a:lstStyle>
          <a:p>
            <a:pPr/>
            <a:r>
              <a:t>Title</a:t>
            </a:r>
          </a:p>
        </p:txBody>
      </p:sp>
      <p:sp>
        <p:nvSpPr>
          <p:cNvPr id="2081" name="Text Placeholder 14"/>
          <p:cNvSpPr/>
          <p:nvPr>
            <p:ph type="body" sz="quarter" idx="27" hasCustomPrompt="1"/>
          </p:nvPr>
        </p:nvSpPr>
        <p:spPr>
          <a:xfrm>
            <a:off x="4992930" y="4743758"/>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82" name="Text Placeholder 26"/>
          <p:cNvSpPr/>
          <p:nvPr>
            <p:ph type="body" sz="quarter" idx="28" hasCustomPrompt="1"/>
          </p:nvPr>
        </p:nvSpPr>
        <p:spPr>
          <a:xfrm>
            <a:off x="8492274" y="1585304"/>
            <a:ext cx="2795486" cy="1087438"/>
          </a:xfrm>
          <a:prstGeom prst="rect">
            <a:avLst/>
          </a:prstGeom>
        </p:spPr>
        <p:txBody>
          <a:bodyPr lIns="45719" tIns="45719" rIns="45719" bIns="45719" anchor="b"/>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2083" name="Text Placeholder 26"/>
          <p:cNvSpPr/>
          <p:nvPr>
            <p:ph type="body" sz="quarter" idx="29" hasCustomPrompt="1"/>
          </p:nvPr>
        </p:nvSpPr>
        <p:spPr>
          <a:xfrm>
            <a:off x="8492274" y="2885280"/>
            <a:ext cx="2795486" cy="2377428"/>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208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1_Custom Layout">
    <p:spTree>
      <p:nvGrpSpPr>
        <p:cNvPr id="1" name=""/>
        <p:cNvGrpSpPr/>
        <p:nvPr/>
      </p:nvGrpSpPr>
      <p:grpSpPr>
        <a:xfrm>
          <a:off x="0" y="0"/>
          <a:ext cx="0" cy="0"/>
          <a:chOff x="0" y="0"/>
          <a:chExt cx="0" cy="0"/>
        </a:xfrm>
      </p:grpSpPr>
      <p:sp>
        <p:nvSpPr>
          <p:cNvPr id="2091" name="Rectangle 2"/>
          <p:cNvSpPr/>
          <p:nvPr/>
        </p:nvSpPr>
        <p:spPr>
          <a:xfrm>
            <a:off x="1056679" y="1160060"/>
            <a:ext cx="3181918" cy="453788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92" name="Rectangle 3"/>
          <p:cNvSpPr/>
          <p:nvPr/>
        </p:nvSpPr>
        <p:spPr>
          <a:xfrm>
            <a:off x="4470360" y="1160060"/>
            <a:ext cx="3181918" cy="453788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93" name="Body Level One…"/>
          <p:cNvSpPr txBox="1"/>
          <p:nvPr>
            <p:ph type="body" sz="quarter" idx="1" hasCustomPrompt="1"/>
          </p:nvPr>
        </p:nvSpPr>
        <p:spPr>
          <a:xfrm>
            <a:off x="1599834" y="3231237"/>
            <a:ext cx="2136776" cy="212726"/>
          </a:xfrm>
          <a:prstGeom prst="rect">
            <a:avLst/>
          </a:prstGeom>
        </p:spPr>
        <p:txBody>
          <a:bodyPr lIns="45719" tIns="45719" rIns="45719" bIns="45719"/>
          <a:lstStyle>
            <a:lvl1pPr marL="9525" indent="-9525" algn="ctr">
              <a:buSzTx/>
              <a:buFontTx/>
              <a:buNone/>
              <a:defRPr b="1" sz="1400">
                <a:solidFill>
                  <a:srgbClr val="472D59"/>
                </a:solidFill>
                <a:latin typeface="BestDefense"/>
                <a:ea typeface="BestDefense"/>
                <a:cs typeface="BestDefense"/>
                <a:sym typeface="BestDefense"/>
              </a:defRPr>
            </a:lvl1pPr>
            <a:lvl2pPr marL="9525" indent="447675" algn="ctr">
              <a:buSzTx/>
              <a:buFontTx/>
              <a:buNone/>
              <a:defRPr b="1" sz="1400">
                <a:solidFill>
                  <a:srgbClr val="472D59"/>
                </a:solidFill>
                <a:latin typeface="BestDefense"/>
                <a:ea typeface="BestDefense"/>
                <a:cs typeface="BestDefense"/>
                <a:sym typeface="BestDefense"/>
              </a:defRPr>
            </a:lvl2pPr>
            <a:lvl3pPr marL="9525" indent="904875" algn="ctr">
              <a:buSzTx/>
              <a:buFontTx/>
              <a:buNone/>
              <a:defRPr b="1" sz="1400">
                <a:solidFill>
                  <a:srgbClr val="472D59"/>
                </a:solidFill>
                <a:latin typeface="BestDefense"/>
                <a:ea typeface="BestDefense"/>
                <a:cs typeface="BestDefense"/>
                <a:sym typeface="BestDefense"/>
              </a:defRPr>
            </a:lvl3pPr>
            <a:lvl4pPr marL="9525" indent="1362075" algn="ctr">
              <a:buSzTx/>
              <a:buFontTx/>
              <a:buNone/>
              <a:defRPr b="1" sz="1400">
                <a:solidFill>
                  <a:srgbClr val="472D59"/>
                </a:solidFill>
                <a:latin typeface="BestDefense"/>
                <a:ea typeface="BestDefense"/>
                <a:cs typeface="BestDefense"/>
                <a:sym typeface="BestDefense"/>
              </a:defRPr>
            </a:lvl4pPr>
            <a:lvl5pPr marL="9525" indent="1819275" algn="ctr">
              <a:buSzTx/>
              <a:buFontTx/>
              <a:buNone/>
              <a:defRPr b="1" sz="1400">
                <a:solidFill>
                  <a:srgbClr val="472D59"/>
                </a:solidFill>
                <a:latin typeface="BestDefense"/>
                <a:ea typeface="BestDefense"/>
                <a:cs typeface="BestDefense"/>
                <a:sym typeface="BestDefense"/>
              </a:defRPr>
            </a:lvl5pPr>
          </a:lstStyle>
          <a:p>
            <a:pPr/>
            <a:r>
              <a:t>Title</a:t>
            </a:r>
          </a:p>
          <a:p>
            <a:pPr lvl="1"/>
            <a:r>
              <a:t/>
            </a:r>
          </a:p>
          <a:p>
            <a:pPr lvl="2"/>
            <a:r>
              <a:t/>
            </a:r>
          </a:p>
          <a:p>
            <a:pPr lvl="3"/>
            <a:r>
              <a:t/>
            </a:r>
          </a:p>
          <a:p>
            <a:pPr lvl="4"/>
            <a:r>
              <a:t/>
            </a:r>
          </a:p>
        </p:txBody>
      </p:sp>
      <p:sp>
        <p:nvSpPr>
          <p:cNvPr id="2094" name="Text Placeholder 14"/>
          <p:cNvSpPr/>
          <p:nvPr>
            <p:ph type="body" sz="quarter" idx="21" hasCustomPrompt="1"/>
          </p:nvPr>
        </p:nvSpPr>
        <p:spPr>
          <a:xfrm>
            <a:off x="1599785" y="3506413"/>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95" name="Text Placeholder 14"/>
          <p:cNvSpPr/>
          <p:nvPr>
            <p:ph type="body" sz="quarter" idx="22" hasCustomPrompt="1"/>
          </p:nvPr>
        </p:nvSpPr>
        <p:spPr>
          <a:xfrm>
            <a:off x="1599834" y="4468583"/>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472D59"/>
                </a:solidFill>
                <a:latin typeface="BestDefense"/>
                <a:ea typeface="BestDefense"/>
                <a:cs typeface="BestDefense"/>
                <a:sym typeface="BestDefense"/>
              </a:defRPr>
            </a:lvl1pPr>
          </a:lstStyle>
          <a:p>
            <a:pPr/>
            <a:r>
              <a:t>Title</a:t>
            </a:r>
          </a:p>
        </p:txBody>
      </p:sp>
      <p:sp>
        <p:nvSpPr>
          <p:cNvPr id="2096" name="Text Placeholder 14"/>
          <p:cNvSpPr/>
          <p:nvPr>
            <p:ph type="body" sz="quarter" idx="23" hasCustomPrompt="1"/>
          </p:nvPr>
        </p:nvSpPr>
        <p:spPr>
          <a:xfrm>
            <a:off x="1599785" y="4743760"/>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97" name="Text Placeholder 14"/>
          <p:cNvSpPr/>
          <p:nvPr>
            <p:ph type="body" sz="quarter" idx="24" hasCustomPrompt="1"/>
          </p:nvPr>
        </p:nvSpPr>
        <p:spPr>
          <a:xfrm>
            <a:off x="4992980" y="3231235"/>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472D59"/>
                </a:solidFill>
                <a:latin typeface="BestDefense"/>
                <a:ea typeface="BestDefense"/>
                <a:cs typeface="BestDefense"/>
                <a:sym typeface="BestDefense"/>
              </a:defRPr>
            </a:lvl1pPr>
          </a:lstStyle>
          <a:p>
            <a:pPr/>
            <a:r>
              <a:t>Title</a:t>
            </a:r>
          </a:p>
        </p:txBody>
      </p:sp>
      <p:sp>
        <p:nvSpPr>
          <p:cNvPr id="2098" name="Text Placeholder 14"/>
          <p:cNvSpPr/>
          <p:nvPr>
            <p:ph type="body" sz="quarter" idx="25" hasCustomPrompt="1"/>
          </p:nvPr>
        </p:nvSpPr>
        <p:spPr>
          <a:xfrm>
            <a:off x="4992930" y="3506413"/>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99" name="Text Placeholder 14"/>
          <p:cNvSpPr/>
          <p:nvPr>
            <p:ph type="body" sz="quarter" idx="26" hasCustomPrompt="1"/>
          </p:nvPr>
        </p:nvSpPr>
        <p:spPr>
          <a:xfrm>
            <a:off x="4992980" y="4468581"/>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472D59"/>
                </a:solidFill>
                <a:latin typeface="BestDefense"/>
                <a:ea typeface="BestDefense"/>
                <a:cs typeface="BestDefense"/>
                <a:sym typeface="BestDefense"/>
              </a:defRPr>
            </a:lvl1pPr>
          </a:lstStyle>
          <a:p>
            <a:pPr/>
            <a:r>
              <a:t>Title</a:t>
            </a:r>
          </a:p>
        </p:txBody>
      </p:sp>
      <p:sp>
        <p:nvSpPr>
          <p:cNvPr id="2100" name="Text Placeholder 14"/>
          <p:cNvSpPr/>
          <p:nvPr>
            <p:ph type="body" sz="quarter" idx="27" hasCustomPrompt="1"/>
          </p:nvPr>
        </p:nvSpPr>
        <p:spPr>
          <a:xfrm>
            <a:off x="4992930" y="4743758"/>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101" name="Text Placeholder 26"/>
          <p:cNvSpPr/>
          <p:nvPr>
            <p:ph type="body" sz="quarter" idx="28" hasCustomPrompt="1"/>
          </p:nvPr>
        </p:nvSpPr>
        <p:spPr>
          <a:xfrm>
            <a:off x="8492274" y="1585304"/>
            <a:ext cx="2795486" cy="1087438"/>
          </a:xfrm>
          <a:prstGeom prst="rect">
            <a:avLst/>
          </a:prstGeom>
        </p:spPr>
        <p:txBody>
          <a:bodyPr lIns="45719" tIns="45719" rIns="45719" bIns="45719" anchor="b"/>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2102" name="Text Placeholder 26"/>
          <p:cNvSpPr/>
          <p:nvPr>
            <p:ph type="body" sz="quarter" idx="29" hasCustomPrompt="1"/>
          </p:nvPr>
        </p:nvSpPr>
        <p:spPr>
          <a:xfrm>
            <a:off x="8492274" y="2885280"/>
            <a:ext cx="2795486" cy="2377428"/>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210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Custom Layout">
    <p:spTree>
      <p:nvGrpSpPr>
        <p:cNvPr id="1" name=""/>
        <p:cNvGrpSpPr/>
        <p:nvPr/>
      </p:nvGrpSpPr>
      <p:grpSpPr>
        <a:xfrm>
          <a:off x="0" y="0"/>
          <a:ext cx="0" cy="0"/>
          <a:chOff x="0" y="0"/>
          <a:chExt cx="0" cy="0"/>
        </a:xfrm>
      </p:grpSpPr>
      <p:pic>
        <p:nvPicPr>
          <p:cNvPr id="2110"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2111" name="Body Level One…"/>
          <p:cNvSpPr txBox="1"/>
          <p:nvPr>
            <p:ph type="body" sz="quarter" idx="1" hasCustomPrompt="1"/>
          </p:nvPr>
        </p:nvSpPr>
        <p:spPr>
          <a:xfrm>
            <a:off x="1343511" y="1901554"/>
            <a:ext cx="3434364"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112" name="Text Placeholder 48"/>
          <p:cNvSpPr/>
          <p:nvPr>
            <p:ph type="body" sz="quarter" idx="21" hasCustomPrompt="1"/>
          </p:nvPr>
        </p:nvSpPr>
        <p:spPr>
          <a:xfrm>
            <a:off x="1343511" y="3349354"/>
            <a:ext cx="3434364"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13" name="Rectangle 2"/>
          <p:cNvSpPr/>
          <p:nvPr/>
        </p:nvSpPr>
        <p:spPr>
          <a:xfrm>
            <a:off x="5923127" y="0"/>
            <a:ext cx="6268875" cy="685800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114" name="Picture Placeholder 42"/>
          <p:cNvSpPr/>
          <p:nvPr>
            <p:ph type="pic" sz="quarter" idx="22"/>
          </p:nvPr>
        </p:nvSpPr>
        <p:spPr>
          <a:xfrm>
            <a:off x="7087693" y="1077104"/>
            <a:ext cx="828649" cy="830027"/>
          </a:xfrm>
          <a:prstGeom prst="rect">
            <a:avLst/>
          </a:prstGeom>
        </p:spPr>
        <p:txBody>
          <a:bodyPr lIns="91439" tIns="45719" rIns="91439" bIns="45719">
            <a:noAutofit/>
          </a:bodyPr>
          <a:lstStyle/>
          <a:p>
            <a:pPr/>
          </a:p>
        </p:txBody>
      </p:sp>
      <p:sp>
        <p:nvSpPr>
          <p:cNvPr id="2115" name="Picture Placeholder 42"/>
          <p:cNvSpPr/>
          <p:nvPr>
            <p:ph type="pic" sz="quarter" idx="23"/>
          </p:nvPr>
        </p:nvSpPr>
        <p:spPr>
          <a:xfrm>
            <a:off x="7087693" y="2859135"/>
            <a:ext cx="828649" cy="830027"/>
          </a:xfrm>
          <a:prstGeom prst="rect">
            <a:avLst/>
          </a:prstGeom>
        </p:spPr>
        <p:txBody>
          <a:bodyPr lIns="91439" tIns="45719" rIns="91439" bIns="45719">
            <a:noAutofit/>
          </a:bodyPr>
          <a:lstStyle/>
          <a:p>
            <a:pPr/>
          </a:p>
        </p:txBody>
      </p:sp>
      <p:sp>
        <p:nvSpPr>
          <p:cNvPr id="2116" name="Picture Placeholder 42"/>
          <p:cNvSpPr/>
          <p:nvPr>
            <p:ph type="pic" sz="quarter" idx="24"/>
          </p:nvPr>
        </p:nvSpPr>
        <p:spPr>
          <a:xfrm>
            <a:off x="7087693" y="4634239"/>
            <a:ext cx="828649" cy="830027"/>
          </a:xfrm>
          <a:prstGeom prst="rect">
            <a:avLst/>
          </a:prstGeom>
        </p:spPr>
        <p:txBody>
          <a:bodyPr lIns="91439" tIns="45719" rIns="91439" bIns="45719">
            <a:noAutofit/>
          </a:bodyPr>
          <a:lstStyle/>
          <a:p>
            <a:pPr/>
          </a:p>
        </p:txBody>
      </p:sp>
      <p:sp>
        <p:nvSpPr>
          <p:cNvPr id="2117" name="Text Placeholder 48"/>
          <p:cNvSpPr/>
          <p:nvPr>
            <p:ph type="body" sz="quarter" idx="25" hasCustomPrompt="1"/>
          </p:nvPr>
        </p:nvSpPr>
        <p:spPr>
          <a:xfrm>
            <a:off x="8501580" y="1409472"/>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118" name="Text Placeholder 48"/>
          <p:cNvSpPr/>
          <p:nvPr>
            <p:ph type="body" sz="quarter" idx="26" hasCustomPrompt="1"/>
          </p:nvPr>
        </p:nvSpPr>
        <p:spPr>
          <a:xfrm>
            <a:off x="8501578" y="3182903"/>
            <a:ext cx="2346908" cy="830026"/>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119" name="Text Placeholder 48"/>
          <p:cNvSpPr/>
          <p:nvPr>
            <p:ph type="body" sz="quarter" idx="27" hasCustomPrompt="1"/>
          </p:nvPr>
        </p:nvSpPr>
        <p:spPr>
          <a:xfrm>
            <a:off x="8501577" y="4962547"/>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120" name="Text Placeholder 48"/>
          <p:cNvSpPr/>
          <p:nvPr>
            <p:ph type="body" sz="quarter" idx="28" hasCustomPrompt="1"/>
          </p:nvPr>
        </p:nvSpPr>
        <p:spPr>
          <a:xfrm>
            <a:off x="8501577" y="1065425"/>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121" name="Text Placeholder 48"/>
          <p:cNvSpPr/>
          <p:nvPr>
            <p:ph type="body" sz="quarter" idx="29" hasCustomPrompt="1"/>
          </p:nvPr>
        </p:nvSpPr>
        <p:spPr>
          <a:xfrm>
            <a:off x="8501577" y="2836031"/>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122" name="Text Placeholder 48"/>
          <p:cNvSpPr/>
          <p:nvPr>
            <p:ph type="body" sz="quarter" idx="30" hasCustomPrompt="1"/>
          </p:nvPr>
        </p:nvSpPr>
        <p:spPr>
          <a:xfrm>
            <a:off x="8501577" y="4613009"/>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12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Custom Layout">
    <p:spTree>
      <p:nvGrpSpPr>
        <p:cNvPr id="1" name=""/>
        <p:cNvGrpSpPr/>
        <p:nvPr/>
      </p:nvGrpSpPr>
      <p:grpSpPr>
        <a:xfrm>
          <a:off x="0" y="0"/>
          <a:ext cx="0" cy="0"/>
          <a:chOff x="0" y="0"/>
          <a:chExt cx="0" cy="0"/>
        </a:xfrm>
      </p:grpSpPr>
      <p:sp>
        <p:nvSpPr>
          <p:cNvPr id="2130" name="Rectangle 5"/>
          <p:cNvSpPr/>
          <p:nvPr/>
        </p:nvSpPr>
        <p:spPr>
          <a:xfrm>
            <a:off x="-2" y="0"/>
            <a:ext cx="12192001" cy="6858000"/>
          </a:xfrm>
          <a:prstGeom prst="rect">
            <a:avLst/>
          </a:prstGeom>
          <a:solidFill>
            <a:srgbClr val="F2F2F2"/>
          </a:solidFill>
          <a:ln w="12700">
            <a:miter lim="400000"/>
          </a:ln>
        </p:spPr>
        <p:txBody>
          <a:bodyPr lIns="45718" tIns="45718" rIns="45718" bIns="45718" anchor="ctr"/>
          <a:lstStyle/>
          <a:p>
            <a:pPr algn="ctr">
              <a:defRPr>
                <a:solidFill>
                  <a:srgbClr val="808080"/>
                </a:solidFill>
              </a:defRPr>
            </a:pPr>
          </a:p>
        </p:txBody>
      </p:sp>
      <p:sp>
        <p:nvSpPr>
          <p:cNvPr id="2131" name="Picture Placeholder 4"/>
          <p:cNvSpPr/>
          <p:nvPr>
            <p:ph type="pic" sz="half" idx="21"/>
          </p:nvPr>
        </p:nvSpPr>
        <p:spPr>
          <a:xfrm>
            <a:off x="0" y="1168400"/>
            <a:ext cx="7326314" cy="3913188"/>
          </a:xfrm>
          <a:prstGeom prst="rect">
            <a:avLst/>
          </a:prstGeom>
        </p:spPr>
        <p:txBody>
          <a:bodyPr lIns="91439" tIns="45719" rIns="91439" bIns="45719">
            <a:noAutofit/>
          </a:bodyPr>
          <a:lstStyle/>
          <a:p>
            <a:pPr/>
          </a:p>
        </p:txBody>
      </p:sp>
      <p:sp>
        <p:nvSpPr>
          <p:cNvPr id="2132" name="Body Level One…"/>
          <p:cNvSpPr txBox="1"/>
          <p:nvPr>
            <p:ph type="body" sz="quarter" idx="1" hasCustomPrompt="1"/>
          </p:nvPr>
        </p:nvSpPr>
        <p:spPr>
          <a:xfrm>
            <a:off x="7851912" y="2458192"/>
            <a:ext cx="3702779" cy="2623397"/>
          </a:xfrm>
          <a:prstGeom prst="rect">
            <a:avLst/>
          </a:prstGeom>
        </p:spPr>
        <p:txBody>
          <a:bodyPr lIns="45719" tIns="45719" rIns="45719" bIns="45719"/>
          <a:lstStyle>
            <a:lvl1pPr marL="9525" indent="-9525">
              <a:buSzTx/>
              <a:buFontTx/>
              <a:buNone/>
              <a:defRPr sz="4000">
                <a:solidFill>
                  <a:srgbClr val="363636"/>
                </a:solidFill>
                <a:latin typeface="Swift Justice"/>
                <a:ea typeface="Swift Justice"/>
                <a:cs typeface="Swift Justice"/>
                <a:sym typeface="Swift Justice"/>
              </a:defRPr>
            </a:lvl1pPr>
            <a:lvl2pPr marL="9525" indent="447675">
              <a:buSzTx/>
              <a:buFontTx/>
              <a:buNone/>
              <a:defRPr sz="4000">
                <a:solidFill>
                  <a:srgbClr val="363636"/>
                </a:solidFill>
                <a:latin typeface="Swift Justice"/>
                <a:ea typeface="Swift Justice"/>
                <a:cs typeface="Swift Justice"/>
                <a:sym typeface="Swift Justice"/>
              </a:defRPr>
            </a:lvl2pPr>
            <a:lvl3pPr marL="9525" indent="904875">
              <a:buSzTx/>
              <a:buFontTx/>
              <a:buNone/>
              <a:defRPr sz="4000">
                <a:solidFill>
                  <a:srgbClr val="363636"/>
                </a:solidFill>
                <a:latin typeface="Swift Justice"/>
                <a:ea typeface="Swift Justice"/>
                <a:cs typeface="Swift Justice"/>
                <a:sym typeface="Swift Justice"/>
              </a:defRPr>
            </a:lvl3pPr>
            <a:lvl4pPr marL="9525" indent="1362075">
              <a:buSzTx/>
              <a:buFontTx/>
              <a:buNone/>
              <a:defRPr sz="4000">
                <a:solidFill>
                  <a:srgbClr val="363636"/>
                </a:solidFill>
                <a:latin typeface="Swift Justice"/>
                <a:ea typeface="Swift Justice"/>
                <a:cs typeface="Swift Justice"/>
                <a:sym typeface="Swift Justice"/>
              </a:defRPr>
            </a:lvl4pPr>
            <a:lvl5pPr marL="9525" indent="1819275">
              <a:buSzTx/>
              <a:buFontTx/>
              <a:buNone/>
              <a:defRPr sz="4000">
                <a:solidFill>
                  <a:srgbClr val="363636"/>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2133" name="Text Placeholder 12"/>
          <p:cNvSpPr/>
          <p:nvPr>
            <p:ph type="body" sz="quarter" idx="22" hasCustomPrompt="1"/>
          </p:nvPr>
        </p:nvSpPr>
        <p:spPr>
          <a:xfrm>
            <a:off x="992016" y="5564482"/>
            <a:ext cx="10207966" cy="810625"/>
          </a:xfrm>
          <a:prstGeom prst="rect">
            <a:avLst/>
          </a:prstGeom>
        </p:spPr>
        <p:txBody>
          <a:bodyPr lIns="45719" tIns="45719" rIns="45719" bIns="45719"/>
          <a:lstStyle>
            <a:lvl1pPr marL="9525" indent="-9525">
              <a:buSzTx/>
              <a:buFontTx/>
              <a:buNone/>
              <a:defRPr sz="600">
                <a:solidFill>
                  <a:srgbClr val="363636"/>
                </a:solidFill>
                <a:latin typeface="BestDefense Light"/>
                <a:ea typeface="BestDefense Light"/>
                <a:cs typeface="BestDefense Light"/>
                <a:sym typeface="BestDefense Light"/>
              </a:defRPr>
            </a:lvl1pPr>
          </a:lstStyle>
          <a:p>
            <a:pPr/>
            <a:r>
              <a:t>Insert Text Here</a:t>
            </a:r>
          </a:p>
        </p:txBody>
      </p:sp>
      <p:sp>
        <p:nvSpPr>
          <p:cNvPr id="213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pic>
        <p:nvPicPr>
          <p:cNvPr id="2135" name="Picture 6" descr="Picture 6"/>
          <p:cNvPicPr>
            <a:picLocks noChangeAspect="1"/>
          </p:cNvPicPr>
          <p:nvPr/>
        </p:nvPicPr>
        <p:blipFill>
          <a:blip r:embed="rId2">
            <a:extLst/>
          </a:blip>
          <a:stretch>
            <a:fillRect/>
          </a:stretch>
        </p:blipFill>
        <p:spPr>
          <a:xfrm>
            <a:off x="7851910" y="1168400"/>
            <a:ext cx="1400402" cy="1050302"/>
          </a:xfrm>
          <a:prstGeom prst="rect">
            <a:avLst/>
          </a:prstGeom>
          <a:ln w="12700">
            <a:miter lim="400000"/>
          </a:ln>
        </p:spPr>
      </p:pic>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71" name="Title Text"/>
          <p:cNvSpPr txBox="1"/>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n-lt"/>
                <a:ea typeface="+mn-ea"/>
                <a:cs typeface="+mn-cs"/>
                <a:sym typeface="Calibri"/>
              </a:defRPr>
            </a:lvl1pPr>
          </a:lstStyle>
          <a:p>
            <a:pPr/>
            <a:r>
              <a:t>Title Text</a:t>
            </a:r>
          </a:p>
        </p:txBody>
      </p:sp>
      <p:sp>
        <p:nvSpPr>
          <p:cNvPr id="172" name="Body Level One…"/>
          <p:cNvSpPr txBox="1"/>
          <p:nvPr>
            <p:ph type="body" sz="quarter" idx="1"/>
          </p:nvPr>
        </p:nvSpPr>
        <p:spPr>
          <a:xfrm>
            <a:off x="304800" y="1023409"/>
            <a:ext cx="2693460" cy="426509"/>
          </a:xfrm>
          <a:prstGeom prst="rect">
            <a:avLst/>
          </a:prstGeom>
        </p:spPr>
        <p:txBody>
          <a:bodyPr lIns="45719" tIns="45719" rIns="45719" bIns="45719" anchor="b"/>
          <a:lstStyle>
            <a:lvl1pPr marL="0" indent="0" defTabSz="609629">
              <a:lnSpc>
                <a:spcPct val="100000"/>
              </a:lnSpc>
              <a:spcBef>
                <a:spcPts val="300"/>
              </a:spcBef>
              <a:buSzTx/>
              <a:buFontTx/>
              <a:buNone/>
              <a:defRPr b="1" sz="1600">
                <a:solidFill>
                  <a:srgbClr val="000000"/>
                </a:solidFill>
                <a:latin typeface="+mn-lt"/>
                <a:ea typeface="+mn-ea"/>
                <a:cs typeface="+mn-cs"/>
                <a:sym typeface="Calibri"/>
              </a:defRPr>
            </a:lvl1pPr>
            <a:lvl2pPr marL="0" indent="304814" defTabSz="609629">
              <a:lnSpc>
                <a:spcPct val="100000"/>
              </a:lnSpc>
              <a:spcBef>
                <a:spcPts val="300"/>
              </a:spcBef>
              <a:buSzTx/>
              <a:buFontTx/>
              <a:buNone/>
              <a:defRPr b="1" sz="1600">
                <a:solidFill>
                  <a:srgbClr val="000000"/>
                </a:solidFill>
                <a:latin typeface="+mn-lt"/>
                <a:ea typeface="+mn-ea"/>
                <a:cs typeface="+mn-cs"/>
                <a:sym typeface="Calibri"/>
              </a:defRPr>
            </a:lvl2pPr>
            <a:lvl3pPr marL="0" indent="609629" defTabSz="609629">
              <a:lnSpc>
                <a:spcPct val="100000"/>
              </a:lnSpc>
              <a:spcBef>
                <a:spcPts val="300"/>
              </a:spcBef>
              <a:buSzTx/>
              <a:buFontTx/>
              <a:buNone/>
              <a:defRPr b="1" sz="1600">
                <a:solidFill>
                  <a:srgbClr val="000000"/>
                </a:solidFill>
                <a:latin typeface="+mn-lt"/>
                <a:ea typeface="+mn-ea"/>
                <a:cs typeface="+mn-cs"/>
                <a:sym typeface="Calibri"/>
              </a:defRPr>
            </a:lvl3pPr>
            <a:lvl4pPr marL="0" indent="914446" defTabSz="609629">
              <a:lnSpc>
                <a:spcPct val="100000"/>
              </a:lnSpc>
              <a:spcBef>
                <a:spcPts val="300"/>
              </a:spcBef>
              <a:buSzTx/>
              <a:buFontTx/>
              <a:buNone/>
              <a:defRPr b="1" sz="1600">
                <a:solidFill>
                  <a:srgbClr val="000000"/>
                </a:solidFill>
                <a:latin typeface="+mn-lt"/>
                <a:ea typeface="+mn-ea"/>
                <a:cs typeface="+mn-cs"/>
                <a:sym typeface="Calibri"/>
              </a:defRPr>
            </a:lvl4pPr>
            <a:lvl5pPr marL="0" indent="1219261" defTabSz="609629">
              <a:lnSpc>
                <a:spcPct val="100000"/>
              </a:lnSpc>
              <a:spcBef>
                <a:spcPts val="300"/>
              </a:spcBef>
              <a:buSzTx/>
              <a:buFontTx/>
              <a:buNone/>
              <a:defRPr b="1" sz="1600">
                <a:solidFill>
                  <a:srgbClr val="000000"/>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3" name="Text Placeholder 4"/>
          <p:cNvSpPr/>
          <p:nvPr>
            <p:ph type="body" sz="quarter" idx="21"/>
          </p:nvPr>
        </p:nvSpPr>
        <p:spPr>
          <a:xfrm>
            <a:off x="3096684" y="1023409"/>
            <a:ext cx="2694518" cy="426508"/>
          </a:xfrm>
          <a:prstGeom prst="rect">
            <a:avLst/>
          </a:prstGeom>
        </p:spPr>
        <p:txBody>
          <a:bodyPr lIns="45719" tIns="45719" rIns="45719" bIns="45719" anchor="b"/>
          <a:lstStyle/>
          <a:p>
            <a:pPr marL="0" indent="0" defTabSz="609629">
              <a:lnSpc>
                <a:spcPct val="100000"/>
              </a:lnSpc>
              <a:spcBef>
                <a:spcPts val="300"/>
              </a:spcBef>
              <a:buSzTx/>
              <a:buFontTx/>
              <a:buNone/>
              <a:defRPr b="1" sz="1600">
                <a:solidFill>
                  <a:srgbClr val="000000"/>
                </a:solidFill>
                <a:latin typeface="+mn-lt"/>
                <a:ea typeface="+mn-ea"/>
                <a:cs typeface="+mn-cs"/>
                <a:sym typeface="Calibri"/>
              </a:defRPr>
            </a:pPr>
          </a:p>
        </p:txBody>
      </p:sp>
      <p:sp>
        <p:nvSpPr>
          <p:cNvPr id="1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_Custom Layout">
    <p:spTree>
      <p:nvGrpSpPr>
        <p:cNvPr id="1" name=""/>
        <p:cNvGrpSpPr/>
        <p:nvPr/>
      </p:nvGrpSpPr>
      <p:grpSpPr>
        <a:xfrm>
          <a:off x="0" y="0"/>
          <a:ext cx="0" cy="0"/>
          <a:chOff x="0" y="0"/>
          <a:chExt cx="0" cy="0"/>
        </a:xfrm>
      </p:grpSpPr>
      <p:sp>
        <p:nvSpPr>
          <p:cNvPr id="2142" name="Rectangle 5"/>
          <p:cNvSpPr/>
          <p:nvPr/>
        </p:nvSpPr>
        <p:spPr>
          <a:xfrm>
            <a:off x="-2" y="0"/>
            <a:ext cx="12192001" cy="6858000"/>
          </a:xfrm>
          <a:prstGeom prst="rect">
            <a:avLst/>
          </a:prstGeom>
          <a:solidFill>
            <a:srgbClr val="F2F2F2"/>
          </a:solidFill>
          <a:ln w="12700">
            <a:miter lim="400000"/>
          </a:ln>
        </p:spPr>
        <p:txBody>
          <a:bodyPr lIns="45718" tIns="45718" rIns="45718" bIns="45718" anchor="ctr"/>
          <a:lstStyle/>
          <a:p>
            <a:pPr algn="ctr">
              <a:defRPr>
                <a:solidFill>
                  <a:srgbClr val="808080"/>
                </a:solidFill>
              </a:defRPr>
            </a:pPr>
          </a:p>
        </p:txBody>
      </p:sp>
      <p:pic>
        <p:nvPicPr>
          <p:cNvPr id="2143" name="Graphic 7" descr="Graphic 7"/>
          <p:cNvPicPr>
            <a:picLocks noChangeAspect="1"/>
          </p:cNvPicPr>
          <p:nvPr/>
        </p:nvPicPr>
        <p:blipFill>
          <a:blip r:embed="rId2">
            <a:extLst/>
          </a:blip>
          <a:stretch>
            <a:fillRect/>
          </a:stretch>
        </p:blipFill>
        <p:spPr>
          <a:xfrm>
            <a:off x="7851912" y="1393060"/>
            <a:ext cx="1720110" cy="341886"/>
          </a:xfrm>
          <a:prstGeom prst="rect">
            <a:avLst/>
          </a:prstGeom>
          <a:ln w="12700">
            <a:miter lim="400000"/>
          </a:ln>
        </p:spPr>
      </p:pic>
      <p:sp>
        <p:nvSpPr>
          <p:cNvPr id="2144" name="Picture Placeholder 4"/>
          <p:cNvSpPr/>
          <p:nvPr>
            <p:ph type="pic" sz="half" idx="21"/>
          </p:nvPr>
        </p:nvSpPr>
        <p:spPr>
          <a:xfrm>
            <a:off x="0" y="1168400"/>
            <a:ext cx="7326314" cy="3913188"/>
          </a:xfrm>
          <a:prstGeom prst="rect">
            <a:avLst/>
          </a:prstGeom>
        </p:spPr>
        <p:txBody>
          <a:bodyPr lIns="91439" tIns="45719" rIns="91439" bIns="45719">
            <a:noAutofit/>
          </a:bodyPr>
          <a:lstStyle/>
          <a:p>
            <a:pPr/>
          </a:p>
        </p:txBody>
      </p:sp>
      <p:sp>
        <p:nvSpPr>
          <p:cNvPr id="2145" name="Body Level One…"/>
          <p:cNvSpPr txBox="1"/>
          <p:nvPr>
            <p:ph type="body" sz="quarter" idx="1" hasCustomPrompt="1"/>
          </p:nvPr>
        </p:nvSpPr>
        <p:spPr>
          <a:xfrm>
            <a:off x="7851912" y="1991718"/>
            <a:ext cx="3708401" cy="2550479"/>
          </a:xfrm>
          <a:prstGeom prst="rect">
            <a:avLst/>
          </a:prstGeom>
        </p:spPr>
        <p:txBody>
          <a:bodyPr lIns="45719" tIns="45719" rIns="45719" bIns="45719"/>
          <a:lstStyle>
            <a:lvl1pPr marL="9525" indent="-9525">
              <a:buSzTx/>
              <a:buFontTx/>
              <a:buNone/>
              <a:defRPr sz="4000">
                <a:solidFill>
                  <a:srgbClr val="363636"/>
                </a:solidFill>
                <a:latin typeface="Swift Justice"/>
                <a:ea typeface="Swift Justice"/>
                <a:cs typeface="Swift Justice"/>
                <a:sym typeface="Swift Justice"/>
              </a:defRPr>
            </a:lvl1pPr>
            <a:lvl2pPr marL="9525" indent="447675">
              <a:buSzTx/>
              <a:buFontTx/>
              <a:buNone/>
              <a:defRPr sz="4000">
                <a:solidFill>
                  <a:srgbClr val="363636"/>
                </a:solidFill>
                <a:latin typeface="Swift Justice"/>
                <a:ea typeface="Swift Justice"/>
                <a:cs typeface="Swift Justice"/>
                <a:sym typeface="Swift Justice"/>
              </a:defRPr>
            </a:lvl2pPr>
            <a:lvl3pPr marL="9525" indent="904875">
              <a:buSzTx/>
              <a:buFontTx/>
              <a:buNone/>
              <a:defRPr sz="4000">
                <a:solidFill>
                  <a:srgbClr val="363636"/>
                </a:solidFill>
                <a:latin typeface="Swift Justice"/>
                <a:ea typeface="Swift Justice"/>
                <a:cs typeface="Swift Justice"/>
                <a:sym typeface="Swift Justice"/>
              </a:defRPr>
            </a:lvl3pPr>
            <a:lvl4pPr marL="9525" indent="1362075">
              <a:buSzTx/>
              <a:buFontTx/>
              <a:buNone/>
              <a:defRPr sz="4000">
                <a:solidFill>
                  <a:srgbClr val="363636"/>
                </a:solidFill>
                <a:latin typeface="Swift Justice"/>
                <a:ea typeface="Swift Justice"/>
                <a:cs typeface="Swift Justice"/>
                <a:sym typeface="Swift Justice"/>
              </a:defRPr>
            </a:lvl4pPr>
            <a:lvl5pPr marL="9525" indent="1819275">
              <a:buSzTx/>
              <a:buFontTx/>
              <a:buNone/>
              <a:defRPr sz="4000">
                <a:solidFill>
                  <a:srgbClr val="363636"/>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2146" name="Text Placeholder 12"/>
          <p:cNvSpPr/>
          <p:nvPr>
            <p:ph type="body" sz="quarter" idx="22" hasCustomPrompt="1"/>
          </p:nvPr>
        </p:nvSpPr>
        <p:spPr>
          <a:xfrm>
            <a:off x="992016" y="5564482"/>
            <a:ext cx="10207966" cy="810625"/>
          </a:xfrm>
          <a:prstGeom prst="rect">
            <a:avLst/>
          </a:prstGeom>
        </p:spPr>
        <p:txBody>
          <a:bodyPr lIns="45719" tIns="45719" rIns="45719" bIns="45719"/>
          <a:lstStyle>
            <a:lvl1pPr marL="9525" indent="-9525">
              <a:buSzTx/>
              <a:buFontTx/>
              <a:buNone/>
              <a:defRPr sz="600">
                <a:solidFill>
                  <a:srgbClr val="363636"/>
                </a:solidFill>
                <a:latin typeface="BestDefense Light"/>
                <a:ea typeface="BestDefense Light"/>
                <a:cs typeface="BestDefense Light"/>
                <a:sym typeface="BestDefense Light"/>
              </a:defRPr>
            </a:lvl1pPr>
          </a:lstStyle>
          <a:p>
            <a:pPr/>
            <a:r>
              <a:t>Insert Text Here</a:t>
            </a:r>
          </a:p>
        </p:txBody>
      </p:sp>
      <p:sp>
        <p:nvSpPr>
          <p:cNvPr id="214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8_Custom Layout">
    <p:spTree>
      <p:nvGrpSpPr>
        <p:cNvPr id="1" name=""/>
        <p:cNvGrpSpPr/>
        <p:nvPr/>
      </p:nvGrpSpPr>
      <p:grpSpPr>
        <a:xfrm>
          <a:off x="0" y="0"/>
          <a:ext cx="0" cy="0"/>
          <a:chOff x="0" y="0"/>
          <a:chExt cx="0" cy="0"/>
        </a:xfrm>
      </p:grpSpPr>
      <p:pic>
        <p:nvPicPr>
          <p:cNvPr id="2154"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2155" name="Rectangle 5"/>
          <p:cNvSpPr/>
          <p:nvPr/>
        </p:nvSpPr>
        <p:spPr>
          <a:xfrm>
            <a:off x="-2" y="0"/>
            <a:ext cx="12192001" cy="6858000"/>
          </a:xfrm>
          <a:prstGeom prst="rect">
            <a:avLst/>
          </a:prstGeom>
          <a:solidFill>
            <a:srgbClr val="F2F2F2"/>
          </a:solidFill>
          <a:ln w="12700">
            <a:miter lim="400000"/>
          </a:ln>
        </p:spPr>
        <p:txBody>
          <a:bodyPr lIns="45718" tIns="45718" rIns="45718" bIns="45718" anchor="ctr"/>
          <a:lstStyle/>
          <a:p>
            <a:pPr algn="ctr">
              <a:defRPr>
                <a:solidFill>
                  <a:srgbClr val="808080"/>
                </a:solidFill>
              </a:defRPr>
            </a:pPr>
          </a:p>
        </p:txBody>
      </p:sp>
      <p:sp>
        <p:nvSpPr>
          <p:cNvPr id="2156" name="Picture Placeholder 4"/>
          <p:cNvSpPr/>
          <p:nvPr>
            <p:ph type="pic" idx="21"/>
          </p:nvPr>
        </p:nvSpPr>
        <p:spPr>
          <a:xfrm>
            <a:off x="0" y="0"/>
            <a:ext cx="7326314" cy="6858000"/>
          </a:xfrm>
          <a:prstGeom prst="rect">
            <a:avLst/>
          </a:prstGeom>
        </p:spPr>
        <p:txBody>
          <a:bodyPr lIns="91439" tIns="45719" rIns="91439" bIns="45719">
            <a:noAutofit/>
          </a:bodyPr>
          <a:lstStyle/>
          <a:p>
            <a:pPr/>
          </a:p>
        </p:txBody>
      </p:sp>
      <p:sp>
        <p:nvSpPr>
          <p:cNvPr id="2157" name="Body Level One…"/>
          <p:cNvSpPr txBox="1"/>
          <p:nvPr>
            <p:ph type="body" sz="quarter" idx="1" hasCustomPrompt="1"/>
          </p:nvPr>
        </p:nvSpPr>
        <p:spPr>
          <a:xfrm>
            <a:off x="8068237" y="1708761"/>
            <a:ext cx="3388660" cy="1296536"/>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158" name="Text Placeholder 48"/>
          <p:cNvSpPr/>
          <p:nvPr>
            <p:ph type="body" sz="quarter" idx="22" hasCustomPrompt="1"/>
          </p:nvPr>
        </p:nvSpPr>
        <p:spPr>
          <a:xfrm>
            <a:off x="8068237" y="3156561"/>
            <a:ext cx="3388660" cy="19464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5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ustom Layout">
    <p:spTree>
      <p:nvGrpSpPr>
        <p:cNvPr id="1" name=""/>
        <p:cNvGrpSpPr/>
        <p:nvPr/>
      </p:nvGrpSpPr>
      <p:grpSpPr>
        <a:xfrm>
          <a:off x="0" y="0"/>
          <a:ext cx="0" cy="0"/>
          <a:chOff x="0" y="0"/>
          <a:chExt cx="0" cy="0"/>
        </a:xfrm>
      </p:grpSpPr>
      <p:pic>
        <p:nvPicPr>
          <p:cNvPr id="2166"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2167" name="Body Level One…"/>
          <p:cNvSpPr txBox="1"/>
          <p:nvPr>
            <p:ph type="body" sz="quarter" idx="1" hasCustomPrompt="1"/>
          </p:nvPr>
        </p:nvSpPr>
        <p:spPr>
          <a:xfrm>
            <a:off x="3389970" y="329723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2168" name="Text Placeholder 9"/>
          <p:cNvSpPr/>
          <p:nvPr>
            <p:ph type="body" sz="quarter" idx="21" hasCustomPrompt="1"/>
          </p:nvPr>
        </p:nvSpPr>
        <p:spPr>
          <a:xfrm>
            <a:off x="1009650" y="329723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69" name="Picture Placeholder 4"/>
          <p:cNvSpPr/>
          <p:nvPr>
            <p:ph type="pic" sz="half" idx="22"/>
          </p:nvPr>
        </p:nvSpPr>
        <p:spPr>
          <a:xfrm>
            <a:off x="6581775" y="1163637"/>
            <a:ext cx="4600575" cy="4530726"/>
          </a:xfrm>
          <a:prstGeom prst="rect">
            <a:avLst/>
          </a:prstGeom>
        </p:spPr>
        <p:txBody>
          <a:bodyPr lIns="91439" tIns="45719" rIns="91439" bIns="45719">
            <a:noAutofit/>
          </a:bodyPr>
          <a:lstStyle/>
          <a:p>
            <a:pPr/>
          </a:p>
        </p:txBody>
      </p:sp>
      <p:sp>
        <p:nvSpPr>
          <p:cNvPr id="2170" name="Text Placeholder 7"/>
          <p:cNvSpPr/>
          <p:nvPr>
            <p:ph type="body" sz="quarter" idx="23" hasCustomPrompt="1"/>
          </p:nvPr>
        </p:nvSpPr>
        <p:spPr>
          <a:xfrm>
            <a:off x="1009650" y="1917700"/>
            <a:ext cx="4600575" cy="1093130"/>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217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2172" name="Rectangle 6"/>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1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7_Custom Layout">
    <p:spTree>
      <p:nvGrpSpPr>
        <p:cNvPr id="1" name=""/>
        <p:cNvGrpSpPr/>
        <p:nvPr/>
      </p:nvGrpSpPr>
      <p:grpSpPr>
        <a:xfrm>
          <a:off x="0" y="0"/>
          <a:ext cx="0" cy="0"/>
          <a:chOff x="0" y="0"/>
          <a:chExt cx="0" cy="0"/>
        </a:xfrm>
      </p:grpSpPr>
      <p:sp>
        <p:nvSpPr>
          <p:cNvPr id="2179" name="Body Level One…"/>
          <p:cNvSpPr txBox="1"/>
          <p:nvPr>
            <p:ph type="body" sz="quarter" idx="1" hasCustomPrompt="1"/>
          </p:nvPr>
        </p:nvSpPr>
        <p:spPr>
          <a:xfrm>
            <a:off x="3389970" y="329723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2180" name="Text Placeholder 9"/>
          <p:cNvSpPr/>
          <p:nvPr>
            <p:ph type="body" sz="quarter" idx="21" hasCustomPrompt="1"/>
          </p:nvPr>
        </p:nvSpPr>
        <p:spPr>
          <a:xfrm>
            <a:off x="1009650" y="329723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81" name="Picture Placeholder 4"/>
          <p:cNvSpPr/>
          <p:nvPr>
            <p:ph type="pic" idx="22"/>
          </p:nvPr>
        </p:nvSpPr>
        <p:spPr>
          <a:xfrm>
            <a:off x="6581775" y="0"/>
            <a:ext cx="5610225" cy="6858000"/>
          </a:xfrm>
          <a:prstGeom prst="rect">
            <a:avLst/>
          </a:prstGeom>
        </p:spPr>
        <p:txBody>
          <a:bodyPr lIns="91439" tIns="45719" rIns="91439" bIns="45719">
            <a:noAutofit/>
          </a:bodyPr>
          <a:lstStyle/>
          <a:p>
            <a:pPr/>
          </a:p>
        </p:txBody>
      </p:sp>
      <p:sp>
        <p:nvSpPr>
          <p:cNvPr id="2182" name="Text Placeholder 7"/>
          <p:cNvSpPr/>
          <p:nvPr>
            <p:ph type="body" sz="quarter" idx="23" hasCustomPrompt="1"/>
          </p:nvPr>
        </p:nvSpPr>
        <p:spPr>
          <a:xfrm>
            <a:off x="1009650" y="1917700"/>
            <a:ext cx="4600575" cy="1093130"/>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218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Custom Layout">
    <p:spTree>
      <p:nvGrpSpPr>
        <p:cNvPr id="1" name=""/>
        <p:cNvGrpSpPr/>
        <p:nvPr/>
      </p:nvGrpSpPr>
      <p:grpSpPr>
        <a:xfrm>
          <a:off x="0" y="0"/>
          <a:ext cx="0" cy="0"/>
          <a:chOff x="0" y="0"/>
          <a:chExt cx="0" cy="0"/>
        </a:xfrm>
      </p:grpSpPr>
      <p:sp>
        <p:nvSpPr>
          <p:cNvPr id="2190" name="Picture Placeholder 18"/>
          <p:cNvSpPr/>
          <p:nvPr>
            <p:ph type="pic" sz="quarter" idx="21"/>
          </p:nvPr>
        </p:nvSpPr>
        <p:spPr>
          <a:xfrm>
            <a:off x="4587875" y="1160462"/>
            <a:ext cx="3452813" cy="4530726"/>
          </a:xfrm>
          <a:prstGeom prst="rect">
            <a:avLst/>
          </a:prstGeom>
        </p:spPr>
        <p:txBody>
          <a:bodyPr lIns="91439" tIns="45719" rIns="91439" bIns="45719">
            <a:noAutofit/>
          </a:bodyPr>
          <a:lstStyle/>
          <a:p>
            <a:pPr/>
          </a:p>
        </p:txBody>
      </p:sp>
      <p:sp>
        <p:nvSpPr>
          <p:cNvPr id="2191" name="Body Level One…"/>
          <p:cNvSpPr txBox="1"/>
          <p:nvPr>
            <p:ph type="body" sz="quarter" idx="1" hasCustomPrompt="1"/>
          </p:nvPr>
        </p:nvSpPr>
        <p:spPr>
          <a:xfrm>
            <a:off x="1125082" y="1977754"/>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192" name="Text Placeholder 48"/>
          <p:cNvSpPr/>
          <p:nvPr>
            <p:ph type="body" sz="quarter" idx="22" hasCustomPrompt="1"/>
          </p:nvPr>
        </p:nvSpPr>
        <p:spPr>
          <a:xfrm>
            <a:off x="1125082" y="3425554"/>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93" name="Text Placeholder 48"/>
          <p:cNvSpPr/>
          <p:nvPr>
            <p:ph type="body" sz="quarter" idx="23" hasCustomPrompt="1"/>
          </p:nvPr>
        </p:nvSpPr>
        <p:spPr>
          <a:xfrm>
            <a:off x="8720012" y="2321800"/>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194" name="Text Placeholder 48"/>
          <p:cNvSpPr/>
          <p:nvPr>
            <p:ph type="body" sz="quarter" idx="24" hasCustomPrompt="1"/>
          </p:nvPr>
        </p:nvSpPr>
        <p:spPr>
          <a:xfrm>
            <a:off x="8720011" y="1977754"/>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195" name="Text Placeholder 48"/>
          <p:cNvSpPr/>
          <p:nvPr>
            <p:ph type="body" sz="quarter" idx="25" hasCustomPrompt="1"/>
          </p:nvPr>
        </p:nvSpPr>
        <p:spPr>
          <a:xfrm>
            <a:off x="8720012" y="3769600"/>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196" name="Text Placeholder 48"/>
          <p:cNvSpPr/>
          <p:nvPr>
            <p:ph type="body" sz="quarter" idx="26" hasCustomPrompt="1"/>
          </p:nvPr>
        </p:nvSpPr>
        <p:spPr>
          <a:xfrm>
            <a:off x="8720011" y="3425554"/>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19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Custom Layout">
    <p:spTree>
      <p:nvGrpSpPr>
        <p:cNvPr id="1" name=""/>
        <p:cNvGrpSpPr/>
        <p:nvPr/>
      </p:nvGrpSpPr>
      <p:grpSpPr>
        <a:xfrm>
          <a:off x="0" y="0"/>
          <a:ext cx="0" cy="0"/>
          <a:chOff x="0" y="0"/>
          <a:chExt cx="0" cy="0"/>
        </a:xfrm>
      </p:grpSpPr>
      <p:sp>
        <p:nvSpPr>
          <p:cNvPr id="2204" name="Rectangle 2"/>
          <p:cNvSpPr/>
          <p:nvPr/>
        </p:nvSpPr>
        <p:spPr>
          <a:xfrm>
            <a:off x="-1" y="0"/>
            <a:ext cx="12192001" cy="6858000"/>
          </a:xfrm>
          <a:prstGeom prst="rect">
            <a:avLst/>
          </a:prstGeom>
          <a:solidFill>
            <a:srgbClr val="000000"/>
          </a:solidFill>
          <a:ln w="12700">
            <a:miter lim="400000"/>
          </a:ln>
        </p:spPr>
        <p:txBody>
          <a:bodyPr lIns="45718" tIns="45718" rIns="45718" bIns="45718" anchor="ctr"/>
          <a:lstStyle/>
          <a:p>
            <a:pPr algn="ctr">
              <a:defRPr>
                <a:solidFill>
                  <a:srgbClr val="FFFFFF"/>
                </a:solidFill>
              </a:defRPr>
            </a:pPr>
          </a:p>
        </p:txBody>
      </p:sp>
      <p:sp>
        <p:nvSpPr>
          <p:cNvPr id="2205"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S Blank">
    <p:spTree>
      <p:nvGrpSpPr>
        <p:cNvPr id="1" name=""/>
        <p:cNvGrpSpPr/>
        <p:nvPr/>
      </p:nvGrpSpPr>
      <p:grpSpPr>
        <a:xfrm>
          <a:off x="0" y="0"/>
          <a:ext cx="0" cy="0"/>
          <a:chOff x="0" y="0"/>
          <a:chExt cx="0" cy="0"/>
        </a:xfrm>
      </p:grpSpPr>
      <p:sp>
        <p:nvSpPr>
          <p:cNvPr id="2212" name="Slide Number"/>
          <p:cNvSpPr txBox="1"/>
          <p:nvPr>
            <p:ph type="sldNum" sz="quarter" idx="2"/>
          </p:nvPr>
        </p:nvSpPr>
        <p:spPr>
          <a:xfrm>
            <a:off x="8737600" y="6172200"/>
            <a:ext cx="2844800" cy="368301"/>
          </a:xfrm>
          <a:prstGeom prst="rect">
            <a:avLst/>
          </a:prstGeom>
        </p:spPr>
        <p:txBody>
          <a:bodyPr/>
          <a:lstStyle>
            <a:lvl1pPr algn="l">
              <a:defRPr sz="1200">
                <a:solidFill>
                  <a:srgbClr val="8D8E8D"/>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2219" name="Rectangle 3"/>
          <p:cNvSpPr/>
          <p:nvPr/>
        </p:nvSpPr>
        <p:spPr>
          <a:xfrm>
            <a:off x="0" y="4236720"/>
            <a:ext cx="12192000" cy="2061981"/>
          </a:xfrm>
          <a:prstGeom prst="rect">
            <a:avLst/>
          </a:prstGeom>
          <a:solidFill>
            <a:srgbClr val="F4F7F5"/>
          </a:solidFill>
          <a:ln w="12700">
            <a:miter lim="400000"/>
          </a:ln>
        </p:spPr>
        <p:txBody>
          <a:bodyPr lIns="45719" rIns="45719" anchor="ctr"/>
          <a:lstStyle/>
          <a:p>
            <a:pPr algn="ctr">
              <a:defRPr>
                <a:solidFill>
                  <a:srgbClr val="FFFFFF"/>
                </a:solidFill>
                <a:latin typeface="Arial"/>
                <a:ea typeface="Arial"/>
                <a:cs typeface="Arial"/>
                <a:sym typeface="Arial"/>
              </a:defRPr>
            </a:pPr>
          </a:p>
        </p:txBody>
      </p:sp>
      <p:pic>
        <p:nvPicPr>
          <p:cNvPr id="2220" name="Picture 6" descr="Picture 6"/>
          <p:cNvPicPr>
            <a:picLocks noChangeAspect="1"/>
          </p:cNvPicPr>
          <p:nvPr/>
        </p:nvPicPr>
        <p:blipFill>
          <a:blip r:embed="rId2">
            <a:extLst/>
          </a:blip>
          <a:stretch>
            <a:fillRect/>
          </a:stretch>
        </p:blipFill>
        <p:spPr>
          <a:xfrm>
            <a:off x="0" y="0"/>
            <a:ext cx="12192000" cy="4366768"/>
          </a:xfrm>
          <a:prstGeom prst="rect">
            <a:avLst/>
          </a:prstGeom>
          <a:ln w="12700">
            <a:miter lim="400000"/>
          </a:ln>
        </p:spPr>
      </p:pic>
      <p:pic>
        <p:nvPicPr>
          <p:cNvPr id="2221" name="Picture 7" descr="Picture 7"/>
          <p:cNvPicPr>
            <a:picLocks noChangeAspect="1"/>
          </p:cNvPicPr>
          <p:nvPr/>
        </p:nvPicPr>
        <p:blipFill>
          <a:blip r:embed="rId3">
            <a:extLst/>
          </a:blip>
          <a:stretch>
            <a:fillRect/>
          </a:stretch>
        </p:blipFill>
        <p:spPr>
          <a:xfrm>
            <a:off x="11570372" y="6334025"/>
            <a:ext cx="336081" cy="408674"/>
          </a:xfrm>
          <a:prstGeom prst="rect">
            <a:avLst/>
          </a:prstGeom>
          <a:ln w="12700">
            <a:miter lim="400000"/>
          </a:ln>
        </p:spPr>
      </p:pic>
      <p:sp>
        <p:nvSpPr>
          <p:cNvPr id="2222" name="Slide Number"/>
          <p:cNvSpPr txBox="1"/>
          <p:nvPr>
            <p:ph type="sldNum" sz="quarter" idx="2"/>
          </p:nvPr>
        </p:nvSpPr>
        <p:spPr>
          <a:xfrm>
            <a:off x="8737600" y="6172200"/>
            <a:ext cx="2844800" cy="368301"/>
          </a:xfrm>
          <a:prstGeom prst="rect">
            <a:avLst/>
          </a:prstGeom>
        </p:spPr>
        <p:txBody>
          <a:bodyPr/>
          <a:lstStyle>
            <a:lvl1pPr algn="l">
              <a:defRPr sz="1200">
                <a:solidFill>
                  <a:srgbClr val="8D8E8D"/>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pic>
        <p:nvPicPr>
          <p:cNvPr id="181"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182" name="Title Text"/>
          <p:cNvSpPr txBox="1"/>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n-lt"/>
                <a:ea typeface="+mn-ea"/>
                <a:cs typeface="+mn-cs"/>
                <a:sym typeface="Calibri"/>
              </a:defRPr>
            </a:lvl1pPr>
          </a:lstStyle>
          <a:p>
            <a:pPr/>
            <a:r>
              <a:t>Title Text</a:t>
            </a:r>
          </a:p>
        </p:txBody>
      </p:sp>
      <p:sp>
        <p:nvSpPr>
          <p:cNvPr id="1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97" name="Title Text"/>
          <p:cNvSpPr txBox="1"/>
          <p:nvPr>
            <p:ph type="title"/>
          </p:nvPr>
        </p:nvSpPr>
        <p:spPr>
          <a:xfrm>
            <a:off x="304800" y="182033"/>
            <a:ext cx="2005542" cy="774701"/>
          </a:xfrm>
          <a:prstGeom prst="rect">
            <a:avLst/>
          </a:prstGeom>
        </p:spPr>
        <p:txBody>
          <a:bodyPr lIns="45719" tIns="45719" rIns="45719" bIns="45719" anchor="b"/>
          <a:lstStyle>
            <a:lvl1pPr defTabSz="609629">
              <a:lnSpc>
                <a:spcPct val="100000"/>
              </a:lnSpc>
              <a:defRPr b="1" sz="1300">
                <a:solidFill>
                  <a:srgbClr val="000000"/>
                </a:solidFill>
                <a:latin typeface="+mn-lt"/>
                <a:ea typeface="+mn-ea"/>
                <a:cs typeface="+mn-cs"/>
                <a:sym typeface="Calibri"/>
              </a:defRPr>
            </a:lvl1pPr>
          </a:lstStyle>
          <a:p>
            <a:pPr/>
            <a:r>
              <a:t>Title Text</a:t>
            </a:r>
          </a:p>
        </p:txBody>
      </p:sp>
      <p:sp>
        <p:nvSpPr>
          <p:cNvPr id="198" name="Body Level One…"/>
          <p:cNvSpPr txBox="1"/>
          <p:nvPr>
            <p:ph type="body" sz="quarter" idx="1"/>
          </p:nvPr>
        </p:nvSpPr>
        <p:spPr>
          <a:xfrm>
            <a:off x="2383366" y="182033"/>
            <a:ext cx="3407834" cy="3902076"/>
          </a:xfrm>
          <a:prstGeom prst="rect">
            <a:avLst/>
          </a:prstGeom>
        </p:spPr>
        <p:txBody>
          <a:bodyPr lIns="45719" tIns="45719" rIns="45719" bIns="45719"/>
          <a:lstStyle>
            <a:lvl1pPr marL="228610" indent="-228610" defTabSz="609629">
              <a:lnSpc>
                <a:spcPct val="100000"/>
              </a:lnSpc>
              <a:spcBef>
                <a:spcPts val="500"/>
              </a:spcBef>
              <a:defRPr sz="2100">
                <a:solidFill>
                  <a:srgbClr val="000000"/>
                </a:solidFill>
                <a:latin typeface="+mn-lt"/>
                <a:ea typeface="+mn-ea"/>
                <a:cs typeface="+mn-cs"/>
                <a:sym typeface="Calibri"/>
              </a:defRPr>
            </a:lvl1pPr>
            <a:lvl2pPr marL="527076" indent="-222261" defTabSz="609629">
              <a:lnSpc>
                <a:spcPct val="100000"/>
              </a:lnSpc>
              <a:spcBef>
                <a:spcPts val="500"/>
              </a:spcBef>
              <a:buChar char="–"/>
              <a:defRPr sz="2100">
                <a:solidFill>
                  <a:srgbClr val="000000"/>
                </a:solidFill>
                <a:latin typeface="+mn-lt"/>
                <a:ea typeface="+mn-ea"/>
                <a:cs typeface="+mn-cs"/>
                <a:sym typeface="Calibri"/>
              </a:defRPr>
            </a:lvl2pPr>
            <a:lvl3pPr marL="809665" indent="-200035" defTabSz="609629">
              <a:lnSpc>
                <a:spcPct val="100000"/>
              </a:lnSpc>
              <a:spcBef>
                <a:spcPts val="500"/>
              </a:spcBef>
              <a:defRPr sz="2100">
                <a:solidFill>
                  <a:srgbClr val="000000"/>
                </a:solidFill>
                <a:latin typeface="+mn-lt"/>
                <a:ea typeface="+mn-ea"/>
                <a:cs typeface="+mn-cs"/>
                <a:sym typeface="Calibri"/>
              </a:defRPr>
            </a:lvl3pPr>
            <a:lvl4pPr marL="1160642" indent="-246197" defTabSz="609629">
              <a:lnSpc>
                <a:spcPct val="100000"/>
              </a:lnSpc>
              <a:spcBef>
                <a:spcPts val="500"/>
              </a:spcBef>
              <a:buChar char="–"/>
              <a:defRPr sz="2100">
                <a:solidFill>
                  <a:srgbClr val="000000"/>
                </a:solidFill>
                <a:latin typeface="+mn-lt"/>
                <a:ea typeface="+mn-ea"/>
                <a:cs typeface="+mn-cs"/>
                <a:sym typeface="Calibri"/>
              </a:defRPr>
            </a:lvl4pPr>
            <a:lvl5pPr marL="1465458" indent="-246197" defTabSz="609629">
              <a:lnSpc>
                <a:spcPct val="100000"/>
              </a:lnSpc>
              <a:spcBef>
                <a:spcPts val="500"/>
              </a:spcBef>
              <a:buChar char="»"/>
              <a:defRPr sz="2100">
                <a:solidFill>
                  <a:srgbClr val="000000"/>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9" name="Text Placeholder 3"/>
          <p:cNvSpPr/>
          <p:nvPr>
            <p:ph type="body" sz="quarter" idx="21"/>
          </p:nvPr>
        </p:nvSpPr>
        <p:spPr>
          <a:xfrm>
            <a:off x="304800" y="956734"/>
            <a:ext cx="2005541" cy="3127376"/>
          </a:xfrm>
          <a:prstGeom prst="rect">
            <a:avLst/>
          </a:prstGeom>
        </p:spPr>
        <p:txBody>
          <a:bodyPr lIns="45719" tIns="45719" rIns="45719" bIns="45719"/>
          <a:lstStyle/>
          <a:p>
            <a:pPr marL="0" indent="0" defTabSz="609629">
              <a:lnSpc>
                <a:spcPct val="100000"/>
              </a:lnSpc>
              <a:spcBef>
                <a:spcPts val="200"/>
              </a:spcBef>
              <a:buSzTx/>
              <a:buFontTx/>
              <a:buNone/>
              <a:defRPr sz="900">
                <a:solidFill>
                  <a:srgbClr val="000000"/>
                </a:solidFill>
                <a:latin typeface="+mn-lt"/>
                <a:ea typeface="+mn-ea"/>
                <a:cs typeface="+mn-cs"/>
                <a:sym typeface="Calibri"/>
              </a:defRPr>
            </a:pPr>
          </a:p>
        </p:txBody>
      </p:sp>
      <p:sp>
        <p:nvSpPr>
          <p:cNvPr id="2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1"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22" name="Body Level One…"/>
          <p:cNvSpPr txBox="1"/>
          <p:nvPr>
            <p:ph type="body" sz="quarter" idx="1"/>
          </p:nvPr>
        </p:nvSpPr>
        <p:spPr>
          <a:xfrm>
            <a:off x="831850" y="4589462"/>
            <a:ext cx="10515600" cy="1500190"/>
          </a:xfrm>
          <a:prstGeom prst="rect">
            <a:avLst/>
          </a:prstGeom>
        </p:spPr>
        <p:txBody>
          <a:bodyPr/>
          <a:lstStyle>
            <a:lvl1pPr marL="0" indent="0">
              <a:buSzTx/>
              <a:buFontTx/>
              <a:buNone/>
              <a:defRPr sz="2400">
                <a:solidFill>
                  <a:srgbClr val="8D8E8D"/>
                </a:solidFill>
              </a:defRPr>
            </a:lvl1pPr>
            <a:lvl2pPr marL="0" indent="0">
              <a:buSzTx/>
              <a:buFontTx/>
              <a:buNone/>
              <a:defRPr sz="2400">
                <a:solidFill>
                  <a:srgbClr val="8D8E8D"/>
                </a:solidFill>
              </a:defRPr>
            </a:lvl2pPr>
            <a:lvl3pPr marL="0" indent="0">
              <a:buSzTx/>
              <a:buFontTx/>
              <a:buNone/>
              <a:defRPr sz="2400">
                <a:solidFill>
                  <a:srgbClr val="8D8E8D"/>
                </a:solidFill>
              </a:defRPr>
            </a:lvl3pPr>
            <a:lvl4pPr marL="0" indent="0">
              <a:buSzTx/>
              <a:buFontTx/>
              <a:buNone/>
              <a:defRPr sz="2400">
                <a:solidFill>
                  <a:srgbClr val="8D8E8D"/>
                </a:solidFill>
              </a:defRPr>
            </a:lvl4pPr>
            <a:lvl5pPr marL="0" indent="0">
              <a:buSzTx/>
              <a:buFontTx/>
              <a:buNone/>
              <a:defRPr sz="2400">
                <a:solidFill>
                  <a:srgbClr val="8D8E8D"/>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207" name="Title Text"/>
          <p:cNvSpPr txBox="1"/>
          <p:nvPr>
            <p:ph type="title"/>
          </p:nvPr>
        </p:nvSpPr>
        <p:spPr>
          <a:xfrm>
            <a:off x="1194859" y="3200400"/>
            <a:ext cx="3657601" cy="377825"/>
          </a:xfrm>
          <a:prstGeom prst="rect">
            <a:avLst/>
          </a:prstGeom>
        </p:spPr>
        <p:txBody>
          <a:bodyPr lIns="45719" tIns="45719" rIns="45719" bIns="45719" anchor="b"/>
          <a:lstStyle>
            <a:lvl1pPr defTabSz="609629">
              <a:lnSpc>
                <a:spcPct val="100000"/>
              </a:lnSpc>
              <a:defRPr b="1" sz="1300">
                <a:solidFill>
                  <a:srgbClr val="000000"/>
                </a:solidFill>
                <a:latin typeface="+mn-lt"/>
                <a:ea typeface="+mn-ea"/>
                <a:cs typeface="+mn-cs"/>
                <a:sym typeface="Calibri"/>
              </a:defRPr>
            </a:lvl1pPr>
          </a:lstStyle>
          <a:p>
            <a:pPr/>
            <a:r>
              <a:t>Title Text</a:t>
            </a:r>
          </a:p>
        </p:txBody>
      </p:sp>
      <p:sp>
        <p:nvSpPr>
          <p:cNvPr id="208" name="Picture Placeholder 2"/>
          <p:cNvSpPr/>
          <p:nvPr>
            <p:ph type="pic" sz="quarter" idx="21"/>
          </p:nvPr>
        </p:nvSpPr>
        <p:spPr>
          <a:xfrm>
            <a:off x="1194859" y="408517"/>
            <a:ext cx="3657601" cy="2743201"/>
          </a:xfrm>
          <a:prstGeom prst="rect">
            <a:avLst/>
          </a:prstGeom>
        </p:spPr>
        <p:txBody>
          <a:bodyPr lIns="91439" tIns="45719" rIns="91439" bIns="45719">
            <a:noAutofit/>
          </a:bodyPr>
          <a:lstStyle/>
          <a:p>
            <a:pPr/>
          </a:p>
        </p:txBody>
      </p:sp>
      <p:sp>
        <p:nvSpPr>
          <p:cNvPr id="209" name="Body Level One…"/>
          <p:cNvSpPr txBox="1"/>
          <p:nvPr>
            <p:ph type="body" sz="quarter" idx="1"/>
          </p:nvPr>
        </p:nvSpPr>
        <p:spPr>
          <a:xfrm>
            <a:off x="1194859" y="3578225"/>
            <a:ext cx="3657601" cy="536575"/>
          </a:xfrm>
          <a:prstGeom prst="rect">
            <a:avLst/>
          </a:prstGeom>
        </p:spPr>
        <p:txBody>
          <a:bodyPr lIns="45719" tIns="45719" rIns="45719" bIns="45719"/>
          <a:lstStyle>
            <a:lvl1pPr marL="0" indent="0" defTabSz="609629">
              <a:lnSpc>
                <a:spcPct val="100000"/>
              </a:lnSpc>
              <a:spcBef>
                <a:spcPts val="200"/>
              </a:spcBef>
              <a:buSzTx/>
              <a:buFontTx/>
              <a:buNone/>
              <a:defRPr sz="900">
                <a:solidFill>
                  <a:srgbClr val="000000"/>
                </a:solidFill>
                <a:latin typeface="+mn-lt"/>
                <a:ea typeface="+mn-ea"/>
                <a:cs typeface="+mn-cs"/>
                <a:sym typeface="Calibri"/>
              </a:defRPr>
            </a:lvl1pPr>
            <a:lvl2pPr marL="0" indent="304814" defTabSz="609629">
              <a:lnSpc>
                <a:spcPct val="100000"/>
              </a:lnSpc>
              <a:spcBef>
                <a:spcPts val="200"/>
              </a:spcBef>
              <a:buSzTx/>
              <a:buFontTx/>
              <a:buNone/>
              <a:defRPr sz="900">
                <a:solidFill>
                  <a:srgbClr val="000000"/>
                </a:solidFill>
                <a:latin typeface="+mn-lt"/>
                <a:ea typeface="+mn-ea"/>
                <a:cs typeface="+mn-cs"/>
                <a:sym typeface="Calibri"/>
              </a:defRPr>
            </a:lvl2pPr>
            <a:lvl3pPr marL="0" indent="609629" defTabSz="609629">
              <a:lnSpc>
                <a:spcPct val="100000"/>
              </a:lnSpc>
              <a:spcBef>
                <a:spcPts val="200"/>
              </a:spcBef>
              <a:buSzTx/>
              <a:buFontTx/>
              <a:buNone/>
              <a:defRPr sz="900">
                <a:solidFill>
                  <a:srgbClr val="000000"/>
                </a:solidFill>
                <a:latin typeface="+mn-lt"/>
                <a:ea typeface="+mn-ea"/>
                <a:cs typeface="+mn-cs"/>
                <a:sym typeface="Calibri"/>
              </a:defRPr>
            </a:lvl3pPr>
            <a:lvl4pPr marL="0" indent="914446" defTabSz="609629">
              <a:lnSpc>
                <a:spcPct val="100000"/>
              </a:lnSpc>
              <a:spcBef>
                <a:spcPts val="200"/>
              </a:spcBef>
              <a:buSzTx/>
              <a:buFontTx/>
              <a:buNone/>
              <a:defRPr sz="900">
                <a:solidFill>
                  <a:srgbClr val="000000"/>
                </a:solidFill>
                <a:latin typeface="+mn-lt"/>
                <a:ea typeface="+mn-ea"/>
                <a:cs typeface="+mn-cs"/>
                <a:sym typeface="Calibri"/>
              </a:defRPr>
            </a:lvl4pPr>
            <a:lvl5pPr marL="0" indent="1219261" defTabSz="609629">
              <a:lnSpc>
                <a:spcPct val="100000"/>
              </a:lnSpc>
              <a:spcBef>
                <a:spcPts val="200"/>
              </a:spcBef>
              <a:buSzTx/>
              <a:buFontTx/>
              <a:buNone/>
              <a:defRPr sz="900">
                <a:solidFill>
                  <a:srgbClr val="000000"/>
                </a:solidFill>
                <a:latin typeface="+mn-lt"/>
                <a:ea typeface="+mn-ea"/>
                <a:cs typeface="+mn-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17" name="Title Text"/>
          <p:cNvSpPr txBox="1"/>
          <p:nvPr>
            <p:ph type="title"/>
          </p:nvPr>
        </p:nvSpPr>
        <p:spPr>
          <a:xfrm>
            <a:off x="1524000" y="1122362"/>
            <a:ext cx="9144000" cy="2387601"/>
          </a:xfrm>
          <a:prstGeom prst="rect">
            <a:avLst/>
          </a:prstGeom>
        </p:spPr>
        <p:txBody>
          <a:bodyPr lIns="45719" tIns="45719" rIns="45719" bIns="45719" anchor="b"/>
          <a:lstStyle>
            <a:lvl1pPr algn="ctr">
              <a:defRPr sz="6000"/>
            </a:lvl1pPr>
          </a:lstStyle>
          <a:p>
            <a:pPr/>
            <a:r>
              <a:t>Title Text</a:t>
            </a:r>
          </a:p>
        </p:txBody>
      </p:sp>
      <p:sp>
        <p:nvSpPr>
          <p:cNvPr id="218" name="Body Level One…"/>
          <p:cNvSpPr txBox="1"/>
          <p:nvPr>
            <p:ph type="body" sz="quarter" idx="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19"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226" name="Picture Placeholder 6"/>
          <p:cNvSpPr/>
          <p:nvPr>
            <p:ph type="pic" idx="21"/>
          </p:nvPr>
        </p:nvSpPr>
        <p:spPr>
          <a:xfrm>
            <a:off x="0" y="0"/>
            <a:ext cx="12192000" cy="6858000"/>
          </a:xfrm>
          <a:prstGeom prst="rect">
            <a:avLst/>
          </a:prstGeom>
        </p:spPr>
        <p:txBody>
          <a:bodyPr lIns="91439" tIns="45719" rIns="91439" bIns="45719">
            <a:noAutofit/>
          </a:bodyPr>
          <a:lstStyle/>
          <a:p>
            <a:pPr/>
          </a:p>
        </p:txBody>
      </p:sp>
      <p:sp>
        <p:nvSpPr>
          <p:cNvPr id="22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34" name="Title Text"/>
          <p:cNvSpPr txBox="1"/>
          <p:nvPr>
            <p:ph type="title"/>
          </p:nvPr>
        </p:nvSpPr>
        <p:spPr>
          <a:xfrm>
            <a:off x="838200" y="365125"/>
            <a:ext cx="10515600" cy="1325563"/>
          </a:xfrm>
          <a:prstGeom prst="rect">
            <a:avLst/>
          </a:prstGeom>
        </p:spPr>
        <p:txBody>
          <a:bodyPr lIns="45719" tIns="45719" rIns="45719" bIns="45719"/>
          <a:lstStyle/>
          <a:p>
            <a:pPr/>
            <a:r>
              <a:t>Title Text</a:t>
            </a:r>
          </a:p>
        </p:txBody>
      </p:sp>
      <p:sp>
        <p:nvSpPr>
          <p:cNvPr id="235" name="Body Level One…"/>
          <p:cNvSpPr txBox="1"/>
          <p:nvPr>
            <p:ph type="body" idx="1"/>
          </p:nvPr>
        </p:nvSpPr>
        <p:spPr>
          <a:xfrm>
            <a:off x="838200" y="1825625"/>
            <a:ext cx="10515600" cy="4351338"/>
          </a:xfrm>
          <a:prstGeom prst="rect">
            <a:avLst/>
          </a:prstGeom>
        </p:spPr>
        <p:txBody>
          <a:bodyPr lIns="45719" tIns="45719" rIns="45719" bIns="45719"/>
          <a:lstStyle>
            <a:lvl3pPr marL="1234439" indent="-320039"/>
          </a:lstStyle>
          <a:p>
            <a:pPr/>
            <a:r>
              <a:t>Body Level One</a:t>
            </a:r>
          </a:p>
          <a:p>
            <a:pPr lvl="1"/>
            <a:r>
              <a:t>Body Level Two</a:t>
            </a:r>
          </a:p>
          <a:p>
            <a:pPr lvl="2"/>
            <a:r>
              <a:t>Body Level Three</a:t>
            </a:r>
          </a:p>
          <a:p>
            <a:pPr lvl="3"/>
            <a:r>
              <a:t>Body Level Four</a:t>
            </a:r>
          </a:p>
          <a:p>
            <a:pPr lvl="4"/>
            <a:r>
              <a:t>Body Level Five</a:t>
            </a:r>
          </a:p>
        </p:txBody>
      </p:sp>
      <p:sp>
        <p:nvSpPr>
          <p:cNvPr id="236"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nd Content">
    <p:spTree>
      <p:nvGrpSpPr>
        <p:cNvPr id="1" name=""/>
        <p:cNvGrpSpPr/>
        <p:nvPr/>
      </p:nvGrpSpPr>
      <p:grpSpPr>
        <a:xfrm>
          <a:off x="0" y="0"/>
          <a:ext cx="0" cy="0"/>
          <a:chOff x="0" y="0"/>
          <a:chExt cx="0" cy="0"/>
        </a:xfrm>
      </p:grpSpPr>
      <p:sp>
        <p:nvSpPr>
          <p:cNvPr id="243" name="Body Level One…"/>
          <p:cNvSpPr txBox="1"/>
          <p:nvPr>
            <p:ph type="body" idx="1"/>
          </p:nvPr>
        </p:nvSpPr>
        <p:spPr>
          <a:xfrm>
            <a:off x="838200" y="365124"/>
            <a:ext cx="10515600" cy="6086476"/>
          </a:xfrm>
          <a:prstGeom prst="rect">
            <a:avLst/>
          </a:prstGeom>
        </p:spPr>
        <p:txBody>
          <a:bodyPr lIns="45719" tIns="45719" rIns="45719" bIns="45719"/>
          <a:lstStyle>
            <a:lvl3pPr marL="1234439" indent="-320039"/>
          </a:lstStyle>
          <a:p>
            <a:pPr/>
            <a:r>
              <a:t>Body Level One</a:t>
            </a:r>
          </a:p>
          <a:p>
            <a:pPr lvl="1"/>
            <a:r>
              <a:t>Body Level Two</a:t>
            </a:r>
          </a:p>
          <a:p>
            <a:pPr lvl="2"/>
            <a:r>
              <a:t>Body Level Three</a:t>
            </a:r>
          </a:p>
          <a:p>
            <a:pPr lvl="3"/>
            <a:r>
              <a:t>Body Level Four</a:t>
            </a:r>
          </a:p>
          <a:p>
            <a:pPr lvl="4"/>
            <a:r>
              <a:t>Body Level Five</a:t>
            </a:r>
          </a:p>
        </p:txBody>
      </p:sp>
      <p:sp>
        <p:nvSpPr>
          <p:cNvPr id="244"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51" name="Title Text"/>
          <p:cNvSpPr txBox="1"/>
          <p:nvPr>
            <p:ph type="title"/>
          </p:nvPr>
        </p:nvSpPr>
        <p:spPr>
          <a:xfrm>
            <a:off x="831850" y="1709738"/>
            <a:ext cx="10515600" cy="2852737"/>
          </a:xfrm>
          <a:prstGeom prst="rect">
            <a:avLst/>
          </a:prstGeom>
        </p:spPr>
        <p:txBody>
          <a:bodyPr lIns="45719" tIns="45719" rIns="45719" bIns="45719" anchor="b"/>
          <a:lstStyle>
            <a:lvl1pPr>
              <a:defRPr sz="6000"/>
            </a:lvl1pPr>
          </a:lstStyle>
          <a:p>
            <a:pPr/>
            <a:r>
              <a:t>Title Text</a:t>
            </a:r>
          </a:p>
        </p:txBody>
      </p:sp>
      <p:sp>
        <p:nvSpPr>
          <p:cNvPr id="252" name="Body Level One…"/>
          <p:cNvSpPr txBox="1"/>
          <p:nvPr>
            <p:ph type="body" sz="quarter" idx="1"/>
          </p:nvPr>
        </p:nvSpPr>
        <p:spPr>
          <a:xfrm>
            <a:off x="831850" y="4589462"/>
            <a:ext cx="10515600" cy="1500188"/>
          </a:xfrm>
          <a:prstGeom prst="rect">
            <a:avLst/>
          </a:prstGeom>
        </p:spPr>
        <p:txBody>
          <a:bodyPr lIns="45719" tIns="45719" rIns="45719" bIns="45719"/>
          <a:lstStyle>
            <a:lvl1pPr marL="0" indent="0">
              <a:buSzTx/>
              <a:buFontTx/>
              <a:buNone/>
              <a:defRPr sz="2400">
                <a:solidFill>
                  <a:srgbClr val="8D8E8D"/>
                </a:solidFill>
              </a:defRPr>
            </a:lvl1pPr>
            <a:lvl2pPr marL="0" indent="457200">
              <a:buSzTx/>
              <a:buFontTx/>
              <a:buNone/>
              <a:defRPr sz="2400">
                <a:solidFill>
                  <a:srgbClr val="8D8E8D"/>
                </a:solidFill>
              </a:defRPr>
            </a:lvl2pPr>
            <a:lvl3pPr marL="0" indent="914400">
              <a:buSzTx/>
              <a:buFontTx/>
              <a:buNone/>
              <a:defRPr sz="2400">
                <a:solidFill>
                  <a:srgbClr val="8D8E8D"/>
                </a:solidFill>
              </a:defRPr>
            </a:lvl3pPr>
            <a:lvl4pPr marL="0" indent="1371600">
              <a:buSzTx/>
              <a:buFontTx/>
              <a:buNone/>
              <a:defRPr sz="2400">
                <a:solidFill>
                  <a:srgbClr val="8D8E8D"/>
                </a:solidFill>
              </a:defRPr>
            </a:lvl4pPr>
            <a:lvl5pPr marL="0" indent="1828800">
              <a:buSzTx/>
              <a:buFontTx/>
              <a:buNone/>
              <a:defRPr sz="2400">
                <a:solidFill>
                  <a:srgbClr val="8D8E8D"/>
                </a:solidFill>
              </a:defRPr>
            </a:lvl5pPr>
          </a:lstStyle>
          <a:p>
            <a:pPr/>
            <a:r>
              <a:t>Body Level One</a:t>
            </a:r>
          </a:p>
          <a:p>
            <a:pPr lvl="1"/>
            <a:r>
              <a:t>Body Level Two</a:t>
            </a:r>
          </a:p>
          <a:p>
            <a:pPr lvl="2"/>
            <a:r>
              <a:t>Body Level Three</a:t>
            </a:r>
          </a:p>
          <a:p>
            <a:pPr lvl="3"/>
            <a:r>
              <a:t>Body Level Four</a:t>
            </a:r>
          </a:p>
          <a:p>
            <a:pPr lvl="4"/>
            <a:r>
              <a:t>Body Level Five</a:t>
            </a:r>
          </a:p>
        </p:txBody>
      </p:sp>
      <p:sp>
        <p:nvSpPr>
          <p:cNvPr id="253"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260" name="Title Text"/>
          <p:cNvSpPr txBox="1"/>
          <p:nvPr>
            <p:ph type="title"/>
          </p:nvPr>
        </p:nvSpPr>
        <p:spPr>
          <a:xfrm>
            <a:off x="838200" y="365125"/>
            <a:ext cx="10515600" cy="1325563"/>
          </a:xfrm>
          <a:prstGeom prst="rect">
            <a:avLst/>
          </a:prstGeom>
        </p:spPr>
        <p:txBody>
          <a:bodyPr lIns="45719" tIns="45719" rIns="45719" bIns="45719"/>
          <a:lstStyle/>
          <a:p>
            <a:pPr/>
            <a:r>
              <a:t>Title Text</a:t>
            </a:r>
          </a:p>
        </p:txBody>
      </p:sp>
      <p:sp>
        <p:nvSpPr>
          <p:cNvPr id="261" name="Body Level One…"/>
          <p:cNvSpPr txBox="1"/>
          <p:nvPr>
            <p:ph type="body" sz="half" idx="1"/>
          </p:nvPr>
        </p:nvSpPr>
        <p:spPr>
          <a:xfrm>
            <a:off x="838200" y="1825625"/>
            <a:ext cx="5181600" cy="4351338"/>
          </a:xfrm>
          <a:prstGeom prst="rect">
            <a:avLst/>
          </a:prstGeom>
        </p:spPr>
        <p:txBody>
          <a:bodyPr lIns="45719" tIns="45719" rIns="45719" bIns="45719"/>
          <a:lstStyle>
            <a:lvl3pPr marL="1234439" indent="-320039"/>
          </a:lstStyle>
          <a:p>
            <a:pPr/>
            <a:r>
              <a:t>Body Level One</a:t>
            </a:r>
          </a:p>
          <a:p>
            <a:pPr lvl="1"/>
            <a:r>
              <a:t>Body Level Two</a:t>
            </a:r>
          </a:p>
          <a:p>
            <a:pPr lvl="2"/>
            <a:r>
              <a:t>Body Level Three</a:t>
            </a:r>
          </a:p>
          <a:p>
            <a:pPr lvl="3"/>
            <a:r>
              <a:t>Body Level Four</a:t>
            </a:r>
          </a:p>
          <a:p>
            <a:pPr lvl="4"/>
            <a:r>
              <a:t>Body Level Five</a:t>
            </a:r>
          </a:p>
        </p:txBody>
      </p:sp>
      <p:sp>
        <p:nvSpPr>
          <p:cNvPr id="262"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269" name="Title Text"/>
          <p:cNvSpPr txBox="1"/>
          <p:nvPr>
            <p:ph type="title"/>
          </p:nvPr>
        </p:nvSpPr>
        <p:spPr>
          <a:xfrm>
            <a:off x="839787" y="365125"/>
            <a:ext cx="10515601" cy="1325563"/>
          </a:xfrm>
          <a:prstGeom prst="rect">
            <a:avLst/>
          </a:prstGeom>
        </p:spPr>
        <p:txBody>
          <a:bodyPr lIns="45719" tIns="45719" rIns="45719" bIns="45719"/>
          <a:lstStyle/>
          <a:p>
            <a:pPr/>
            <a:r>
              <a:t>Title Text</a:t>
            </a:r>
          </a:p>
        </p:txBody>
      </p:sp>
      <p:sp>
        <p:nvSpPr>
          <p:cNvPr id="270" name="Body Level One…"/>
          <p:cNvSpPr txBox="1"/>
          <p:nvPr>
            <p:ph type="body" sz="quarter" idx="1"/>
          </p:nvPr>
        </p:nvSpPr>
        <p:spPr>
          <a:xfrm>
            <a:off x="839787" y="1681163"/>
            <a:ext cx="5157789" cy="823913"/>
          </a:xfrm>
          <a:prstGeom prst="rect">
            <a:avLst/>
          </a:prstGeom>
        </p:spPr>
        <p:txBody>
          <a:bodyPr lIns="45719" tIns="45719" rIns="45719" bIns="45719"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271" name="Text Placeholder 4"/>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b="1" sz="2400"/>
            </a:pPr>
          </a:p>
        </p:txBody>
      </p:sp>
      <p:sp>
        <p:nvSpPr>
          <p:cNvPr id="272"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9" name="Title Text"/>
          <p:cNvSpPr txBox="1"/>
          <p:nvPr>
            <p:ph type="title"/>
          </p:nvPr>
        </p:nvSpPr>
        <p:spPr>
          <a:xfrm>
            <a:off x="838200" y="365125"/>
            <a:ext cx="10515600" cy="1325563"/>
          </a:xfrm>
          <a:prstGeom prst="rect">
            <a:avLst/>
          </a:prstGeom>
        </p:spPr>
        <p:txBody>
          <a:bodyPr lIns="45719" tIns="45719" rIns="45719" bIns="45719"/>
          <a:lstStyle/>
          <a:p>
            <a:pPr/>
            <a:r>
              <a:t>Title Text</a:t>
            </a:r>
          </a:p>
        </p:txBody>
      </p:sp>
      <p:sp>
        <p:nvSpPr>
          <p:cNvPr id="280"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287"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288" name="Rectangle 4"/>
          <p:cNvSpPr/>
          <p:nvPr/>
        </p:nvSpPr>
        <p:spPr>
          <a:xfrm>
            <a:off x="11433716" y="5984487"/>
            <a:ext cx="661640" cy="873513"/>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289"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0" name="Title Text"/>
          <p:cNvSpPr txBox="1"/>
          <p:nvPr>
            <p:ph type="title"/>
          </p:nvPr>
        </p:nvSpPr>
        <p:spPr>
          <a:xfrm>
            <a:off x="838200" y="365125"/>
            <a:ext cx="10515600" cy="1325563"/>
          </a:xfrm>
          <a:prstGeom prst="rect">
            <a:avLst/>
          </a:prstGeom>
        </p:spPr>
        <p:txBody>
          <a:bodyPr/>
          <a:lstStyle/>
          <a:p>
            <a:pPr/>
            <a:r>
              <a:t>Title Text</a:t>
            </a:r>
          </a:p>
        </p:txBody>
      </p:sp>
      <p:sp>
        <p:nvSpPr>
          <p:cNvPr id="31"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296" name="Title Text"/>
          <p:cNvSpPr txBox="1"/>
          <p:nvPr>
            <p:ph type="title"/>
          </p:nvPr>
        </p:nvSpPr>
        <p:spPr>
          <a:xfrm>
            <a:off x="839787" y="457200"/>
            <a:ext cx="3932239" cy="1600200"/>
          </a:xfrm>
          <a:prstGeom prst="rect">
            <a:avLst/>
          </a:prstGeom>
        </p:spPr>
        <p:txBody>
          <a:bodyPr lIns="45719" tIns="45719" rIns="45719" bIns="45719" anchor="b"/>
          <a:lstStyle>
            <a:lvl1pPr>
              <a:defRPr sz="3200"/>
            </a:lvl1pPr>
          </a:lstStyle>
          <a:p>
            <a:pPr/>
            <a:r>
              <a:t>Title Text</a:t>
            </a:r>
          </a:p>
        </p:txBody>
      </p:sp>
      <p:sp>
        <p:nvSpPr>
          <p:cNvPr id="297" name="Body Level One…"/>
          <p:cNvSpPr txBox="1"/>
          <p:nvPr>
            <p:ph type="body" sz="half" idx="1"/>
          </p:nvPr>
        </p:nvSpPr>
        <p:spPr>
          <a:xfrm>
            <a:off x="5183187" y="987425"/>
            <a:ext cx="6172201" cy="4873625"/>
          </a:xfrm>
          <a:prstGeom prst="rect">
            <a:avLst/>
          </a:prstGeom>
        </p:spPr>
        <p:txBody>
          <a:bodyPr lIns="45719" tIns="45719" rIns="45719" bIns="45719"/>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298" name="Text Placeholder 3"/>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p>
        </p:txBody>
      </p:sp>
      <p:sp>
        <p:nvSpPr>
          <p:cNvPr id="299"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306" name="Title Text"/>
          <p:cNvSpPr txBox="1"/>
          <p:nvPr>
            <p:ph type="title"/>
          </p:nvPr>
        </p:nvSpPr>
        <p:spPr>
          <a:xfrm>
            <a:off x="839787" y="457200"/>
            <a:ext cx="3932239" cy="1600200"/>
          </a:xfrm>
          <a:prstGeom prst="rect">
            <a:avLst/>
          </a:prstGeom>
        </p:spPr>
        <p:txBody>
          <a:bodyPr lIns="45719" tIns="45719" rIns="45719" bIns="45719" anchor="b"/>
          <a:lstStyle>
            <a:lvl1pPr>
              <a:defRPr sz="3200"/>
            </a:lvl1pPr>
          </a:lstStyle>
          <a:p>
            <a:pPr/>
            <a:r>
              <a:t>Title Text</a:t>
            </a:r>
          </a:p>
        </p:txBody>
      </p:sp>
      <p:sp>
        <p:nvSpPr>
          <p:cNvPr id="307" name="Picture Placeholder 2"/>
          <p:cNvSpPr/>
          <p:nvPr>
            <p:ph type="pic" sz="half" idx="21"/>
          </p:nvPr>
        </p:nvSpPr>
        <p:spPr>
          <a:xfrm>
            <a:off x="5183187" y="987425"/>
            <a:ext cx="6172201" cy="4873625"/>
          </a:xfrm>
          <a:prstGeom prst="rect">
            <a:avLst/>
          </a:prstGeom>
        </p:spPr>
        <p:txBody>
          <a:bodyPr lIns="91439" tIns="45719" rIns="91439" bIns="45719">
            <a:noAutofit/>
          </a:bodyPr>
          <a:lstStyle/>
          <a:p>
            <a:pPr/>
          </a:p>
        </p:txBody>
      </p:sp>
      <p:sp>
        <p:nvSpPr>
          <p:cNvPr id="308" name="Body Level One…"/>
          <p:cNvSpPr txBox="1"/>
          <p:nvPr>
            <p:ph type="body" sz="quarter" idx="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309"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_Blank">
    <p:spTree>
      <p:nvGrpSpPr>
        <p:cNvPr id="1" name=""/>
        <p:cNvGrpSpPr/>
        <p:nvPr/>
      </p:nvGrpSpPr>
      <p:grpSpPr>
        <a:xfrm>
          <a:off x="0" y="0"/>
          <a:ext cx="0" cy="0"/>
          <a:chOff x="0" y="0"/>
          <a:chExt cx="0" cy="0"/>
        </a:xfrm>
      </p:grpSpPr>
      <p:pic>
        <p:nvPicPr>
          <p:cNvPr id="316" name="Picture 1" descr="Picture 1"/>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17" name="Media Placeholder 3"/>
          <p:cNvSpPr/>
          <p:nvPr>
            <p:ph type="media" idx="21"/>
          </p:nvPr>
        </p:nvSpPr>
        <p:spPr>
          <a:xfrm>
            <a:off x="1327150" y="658812"/>
            <a:ext cx="9812339" cy="5407026"/>
          </a:xfrm>
          <a:prstGeom prst="rect">
            <a:avLst/>
          </a:prstGeom>
        </p:spPr>
        <p:txBody>
          <a:bodyPr lIns="91439" tIns="45719" rIns="91439" bIns="45719">
            <a:noAutofit/>
          </a:bodyPr>
          <a:lstStyle/>
          <a:p>
            <a:pPr/>
          </a:p>
        </p:txBody>
      </p:sp>
      <p:sp>
        <p:nvSpPr>
          <p:cNvPr id="31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0_Custom Layout">
    <p:spTree>
      <p:nvGrpSpPr>
        <p:cNvPr id="1" name=""/>
        <p:cNvGrpSpPr/>
        <p:nvPr/>
      </p:nvGrpSpPr>
      <p:grpSpPr>
        <a:xfrm>
          <a:off x="0" y="0"/>
          <a:ext cx="0" cy="0"/>
          <a:chOff x="0" y="0"/>
          <a:chExt cx="0" cy="0"/>
        </a:xfrm>
      </p:grpSpPr>
      <p:pic>
        <p:nvPicPr>
          <p:cNvPr id="325"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326"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327" name="Picture Placeholder 7"/>
          <p:cNvSpPr/>
          <p:nvPr>
            <p:ph type="pic" sz="half" idx="21"/>
          </p:nvPr>
        </p:nvSpPr>
        <p:spPr>
          <a:xfrm>
            <a:off x="-2" y="1341982"/>
            <a:ext cx="7345348" cy="4175126"/>
          </a:xfrm>
          <a:prstGeom prst="rect">
            <a:avLst/>
          </a:prstGeom>
        </p:spPr>
        <p:txBody>
          <a:bodyPr lIns="91439" tIns="45719" rIns="91439" bIns="45719">
            <a:noAutofit/>
          </a:bodyPr>
          <a:lstStyle/>
          <a:p>
            <a:pPr/>
          </a:p>
        </p:txBody>
      </p:sp>
      <p:sp>
        <p:nvSpPr>
          <p:cNvPr id="328"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latin typeface="Swift Justice"/>
                <a:ea typeface="Swift Justice"/>
                <a:cs typeface="Swift Justice"/>
                <a:sym typeface="Swift Justice"/>
              </a:defRPr>
            </a:lvl1pPr>
            <a:lvl2pPr marL="685800" indent="-228600">
              <a:buFontTx/>
              <a:defRPr>
                <a:latin typeface="Swift Justice"/>
                <a:ea typeface="Swift Justice"/>
                <a:cs typeface="Swift Justice"/>
                <a:sym typeface="Swift Justice"/>
              </a:defRPr>
            </a:lvl2pPr>
            <a:lvl3pPr marL="1143000" indent="-228600">
              <a:buFontTx/>
              <a:defRPr>
                <a:latin typeface="Swift Justice"/>
                <a:ea typeface="Swift Justice"/>
                <a:cs typeface="Swift Justice"/>
                <a:sym typeface="Swift Justice"/>
              </a:defRPr>
            </a:lvl3pPr>
            <a:lvl4pPr marL="1600200" indent="-228600">
              <a:buFontTx/>
              <a:defRPr>
                <a:latin typeface="Swift Justice"/>
                <a:ea typeface="Swift Justice"/>
                <a:cs typeface="Swift Justice"/>
                <a:sym typeface="Swift Justice"/>
              </a:defRPr>
            </a:lvl4pPr>
            <a:lvl5pPr marL="2057400" indent="-228600">
              <a:buFontTx/>
              <a:defRPr>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329"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latin typeface="BestDefense Light"/>
                <a:ea typeface="BestDefense Light"/>
                <a:cs typeface="BestDefense Light"/>
                <a:sym typeface="BestDefense Light"/>
              </a:defRPr>
            </a:lvl1pPr>
          </a:lstStyle>
          <a:p>
            <a:pPr/>
            <a:r>
              <a:t>Insert Text Here</a:t>
            </a:r>
          </a:p>
        </p:txBody>
      </p:sp>
      <p:sp>
        <p:nvSpPr>
          <p:cNvPr id="330"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4_Custom Layout">
    <p:spTree>
      <p:nvGrpSpPr>
        <p:cNvPr id="1" name=""/>
        <p:cNvGrpSpPr/>
        <p:nvPr/>
      </p:nvGrpSpPr>
      <p:grpSpPr>
        <a:xfrm>
          <a:off x="0" y="0"/>
          <a:ext cx="0" cy="0"/>
          <a:chOff x="0" y="0"/>
          <a:chExt cx="0" cy="0"/>
        </a:xfrm>
      </p:grpSpPr>
      <p:pic>
        <p:nvPicPr>
          <p:cNvPr id="337"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338"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339" name="Picture Placeholder 31"/>
          <p:cNvSpPr/>
          <p:nvPr>
            <p:ph type="pic" sz="half" idx="21"/>
          </p:nvPr>
        </p:nvSpPr>
        <p:spPr>
          <a:xfrm>
            <a:off x="1350475" y="930527"/>
            <a:ext cx="3538917" cy="5033964"/>
          </a:xfrm>
          <a:prstGeom prst="rect">
            <a:avLst/>
          </a:prstGeom>
        </p:spPr>
        <p:txBody>
          <a:bodyPr lIns="91439" tIns="45719" rIns="91439" bIns="45719">
            <a:noAutofit/>
          </a:bodyPr>
          <a:lstStyle/>
          <a:p>
            <a:pPr/>
          </a:p>
        </p:txBody>
      </p:sp>
      <p:sp>
        <p:nvSpPr>
          <p:cNvPr id="340"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341"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42"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343"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44"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345"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46"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347"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48" name="Rectangle 13"/>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349"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2_Custom Layout">
    <p:spTree>
      <p:nvGrpSpPr>
        <p:cNvPr id="1" name=""/>
        <p:cNvGrpSpPr/>
        <p:nvPr/>
      </p:nvGrpSpPr>
      <p:grpSpPr>
        <a:xfrm>
          <a:off x="0" y="0"/>
          <a:ext cx="0" cy="0"/>
          <a:chOff x="0" y="0"/>
          <a:chExt cx="0" cy="0"/>
        </a:xfrm>
      </p:grpSpPr>
      <p:pic>
        <p:nvPicPr>
          <p:cNvPr id="356"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357" name="Picture Placeholder 13"/>
          <p:cNvSpPr/>
          <p:nvPr>
            <p:ph type="pic" sz="half" idx="21"/>
          </p:nvPr>
        </p:nvSpPr>
        <p:spPr>
          <a:xfrm>
            <a:off x="1185353" y="1174750"/>
            <a:ext cx="4508501" cy="4508500"/>
          </a:xfrm>
          <a:prstGeom prst="rect">
            <a:avLst/>
          </a:prstGeom>
        </p:spPr>
        <p:txBody>
          <a:bodyPr lIns="91439" tIns="45719" rIns="91439" bIns="45719">
            <a:noAutofit/>
          </a:bodyPr>
          <a:lstStyle/>
          <a:p>
            <a:pPr/>
          </a:p>
        </p:txBody>
      </p:sp>
      <p:sp>
        <p:nvSpPr>
          <p:cNvPr id="358" name="Body Level One…"/>
          <p:cNvSpPr txBox="1"/>
          <p:nvPr>
            <p:ph type="body" sz="quarter" idx="1" hasCustomPrompt="1"/>
          </p:nvPr>
        </p:nvSpPr>
        <p:spPr>
          <a:xfrm>
            <a:off x="6498144" y="1286067"/>
            <a:ext cx="4508501" cy="1198563"/>
          </a:xfrm>
          <a:prstGeom prst="rect">
            <a:avLst/>
          </a:prstGeom>
        </p:spPr>
        <p:txBody>
          <a:bodyPr lIns="45719" tIns="45719" rIns="45719" bIns="45719" anchor="b"/>
          <a:lstStyle>
            <a:lvl1pPr marL="9525" indent="-9525">
              <a:buSzTx/>
              <a:buFontTx/>
              <a:buNone/>
              <a:defRPr>
                <a:latin typeface="Swift Justice"/>
                <a:ea typeface="Swift Justice"/>
                <a:cs typeface="Swift Justice"/>
                <a:sym typeface="Swift Justice"/>
              </a:defRPr>
            </a:lvl1pPr>
            <a:lvl2pPr marL="685800" indent="-228600">
              <a:buFontTx/>
              <a:defRPr>
                <a:latin typeface="Swift Justice"/>
                <a:ea typeface="Swift Justice"/>
                <a:cs typeface="Swift Justice"/>
                <a:sym typeface="Swift Justice"/>
              </a:defRPr>
            </a:lvl2pPr>
            <a:lvl3pPr marL="1143000" indent="-228600">
              <a:buFontTx/>
              <a:defRPr>
                <a:latin typeface="Swift Justice"/>
                <a:ea typeface="Swift Justice"/>
                <a:cs typeface="Swift Justice"/>
                <a:sym typeface="Swift Justice"/>
              </a:defRPr>
            </a:lvl3pPr>
            <a:lvl4pPr marL="1600200" indent="-228600">
              <a:buFontTx/>
              <a:defRPr>
                <a:latin typeface="Swift Justice"/>
                <a:ea typeface="Swift Justice"/>
                <a:cs typeface="Swift Justice"/>
                <a:sym typeface="Swift Justice"/>
              </a:defRPr>
            </a:lvl4pPr>
            <a:lvl5pPr marL="2057400" indent="-228600">
              <a:buFontTx/>
              <a:defRPr>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359" name="Picture Placeholder 16"/>
          <p:cNvSpPr/>
          <p:nvPr>
            <p:ph type="pic" sz="quarter" idx="22"/>
          </p:nvPr>
        </p:nvSpPr>
        <p:spPr>
          <a:xfrm>
            <a:off x="6498144" y="2970608"/>
            <a:ext cx="956905" cy="827088"/>
          </a:xfrm>
          <a:prstGeom prst="rect">
            <a:avLst/>
          </a:prstGeom>
        </p:spPr>
        <p:txBody>
          <a:bodyPr lIns="91439" tIns="45719" rIns="91439" bIns="45719">
            <a:noAutofit/>
          </a:bodyPr>
          <a:lstStyle/>
          <a:p>
            <a:pPr/>
          </a:p>
        </p:txBody>
      </p:sp>
      <p:sp>
        <p:nvSpPr>
          <p:cNvPr id="360" name="Picture Placeholder 16"/>
          <p:cNvSpPr/>
          <p:nvPr>
            <p:ph type="pic" sz="quarter" idx="23"/>
          </p:nvPr>
        </p:nvSpPr>
        <p:spPr>
          <a:xfrm>
            <a:off x="6498144" y="4406401"/>
            <a:ext cx="956905" cy="827088"/>
          </a:xfrm>
          <a:prstGeom prst="rect">
            <a:avLst/>
          </a:prstGeom>
        </p:spPr>
        <p:txBody>
          <a:bodyPr lIns="91439" tIns="45719" rIns="91439" bIns="45719">
            <a:noAutofit/>
          </a:bodyPr>
          <a:lstStyle/>
          <a:p>
            <a:pPr/>
          </a:p>
        </p:txBody>
      </p:sp>
      <p:sp>
        <p:nvSpPr>
          <p:cNvPr id="361" name="Text Placeholder 14"/>
          <p:cNvSpPr/>
          <p:nvPr>
            <p:ph type="body" sz="quarter" idx="24" hasCustomPrompt="1"/>
          </p:nvPr>
        </p:nvSpPr>
        <p:spPr>
          <a:xfrm>
            <a:off x="7686451" y="2970608"/>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362" name="Text Placeholder 14"/>
          <p:cNvSpPr/>
          <p:nvPr>
            <p:ph type="body" sz="quarter" idx="25" hasCustomPrompt="1"/>
          </p:nvPr>
        </p:nvSpPr>
        <p:spPr>
          <a:xfrm>
            <a:off x="7686451" y="3278745"/>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63" name="Text Placeholder 14"/>
          <p:cNvSpPr/>
          <p:nvPr>
            <p:ph type="body" sz="quarter" idx="26" hasCustomPrompt="1"/>
          </p:nvPr>
        </p:nvSpPr>
        <p:spPr>
          <a:xfrm>
            <a:off x="7686451" y="4406401"/>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364" name="Text Placeholder 14"/>
          <p:cNvSpPr/>
          <p:nvPr>
            <p:ph type="body" sz="quarter" idx="27" hasCustomPrompt="1"/>
          </p:nvPr>
        </p:nvSpPr>
        <p:spPr>
          <a:xfrm>
            <a:off x="7686451" y="4714540"/>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65" name="Slide Number"/>
          <p:cNvSpPr txBox="1"/>
          <p:nvPr>
            <p:ph type="sldNum" sz="quarter" idx="2"/>
          </p:nvPr>
        </p:nvSpPr>
        <p:spPr>
          <a:xfrm>
            <a:off x="11080144" y="6404292"/>
            <a:ext cx="273657" cy="269241"/>
          </a:xfrm>
          <a:prstGeom prst="rect">
            <a:avLst/>
          </a:prstGeom>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_Blank">
    <p:bg>
      <p:bgPr>
        <a:solidFill>
          <a:srgbClr val="000000"/>
        </a:solidFill>
      </p:bgPr>
    </p:bg>
    <p:spTree>
      <p:nvGrpSpPr>
        <p:cNvPr id="1" name=""/>
        <p:cNvGrpSpPr/>
        <p:nvPr/>
      </p:nvGrpSpPr>
      <p:grpSpPr>
        <a:xfrm>
          <a:off x="0" y="0"/>
          <a:ext cx="0" cy="0"/>
          <a:chOff x="0" y="0"/>
          <a:chExt cx="0" cy="0"/>
        </a:xfrm>
      </p:grpSpPr>
      <p:pic>
        <p:nvPicPr>
          <p:cNvPr id="372"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373"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374"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375"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bg>
      <p:bgPr>
        <a:solidFill>
          <a:srgbClr val="000000"/>
        </a:solidFill>
      </p:bgPr>
    </p:bg>
    <p:spTree>
      <p:nvGrpSpPr>
        <p:cNvPr id="1" name=""/>
        <p:cNvGrpSpPr/>
        <p:nvPr/>
      </p:nvGrpSpPr>
      <p:grpSpPr>
        <a:xfrm>
          <a:off x="0" y="0"/>
          <a:ext cx="0" cy="0"/>
          <a:chOff x="0" y="0"/>
          <a:chExt cx="0" cy="0"/>
        </a:xfrm>
      </p:grpSpPr>
      <p:pic>
        <p:nvPicPr>
          <p:cNvPr id="382"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83" name="Title Text"/>
          <p:cNvSpPr txBox="1"/>
          <p:nvPr>
            <p:ph type="title"/>
          </p:nvPr>
        </p:nvSpPr>
        <p:spPr>
          <a:xfrm>
            <a:off x="844550" y="476250"/>
            <a:ext cx="10502900"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384"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385"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386"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38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9_Blank">
    <p:bg>
      <p:bgPr>
        <a:solidFill>
          <a:srgbClr val="000000"/>
        </a:solidFill>
      </p:bgPr>
    </p:bg>
    <p:spTree>
      <p:nvGrpSpPr>
        <p:cNvPr id="1" name=""/>
        <p:cNvGrpSpPr/>
        <p:nvPr/>
      </p:nvGrpSpPr>
      <p:grpSpPr>
        <a:xfrm>
          <a:off x="0" y="0"/>
          <a:ext cx="0" cy="0"/>
          <a:chOff x="0" y="0"/>
          <a:chExt cx="0" cy="0"/>
        </a:xfrm>
      </p:grpSpPr>
      <p:pic>
        <p:nvPicPr>
          <p:cNvPr id="394"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395"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396"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39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9_Blank">
    <p:bg>
      <p:bgPr>
        <a:solidFill>
          <a:srgbClr val="000000"/>
        </a:solidFill>
      </p:bgPr>
    </p:bg>
    <p:spTree>
      <p:nvGrpSpPr>
        <p:cNvPr id="1" name=""/>
        <p:cNvGrpSpPr/>
        <p:nvPr/>
      </p:nvGrpSpPr>
      <p:grpSpPr>
        <a:xfrm>
          <a:off x="0" y="0"/>
          <a:ext cx="0" cy="0"/>
          <a:chOff x="0" y="0"/>
          <a:chExt cx="0" cy="0"/>
        </a:xfrm>
      </p:grpSpPr>
      <p:pic>
        <p:nvPicPr>
          <p:cNvPr id="404"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05" name="Picture Placeholder 2"/>
          <p:cNvSpPr/>
          <p:nvPr>
            <p:ph type="pic" idx="21"/>
          </p:nvPr>
        </p:nvSpPr>
        <p:spPr>
          <a:xfrm>
            <a:off x="0" y="0"/>
            <a:ext cx="12192000" cy="6858000"/>
          </a:xfrm>
          <a:prstGeom prst="rect">
            <a:avLst/>
          </a:prstGeom>
        </p:spPr>
        <p:txBody>
          <a:bodyPr lIns="91439" tIns="45719" rIns="91439" bIns="45719">
            <a:noAutofit/>
          </a:bodyPr>
          <a:lstStyle/>
          <a:p>
            <a:pPr/>
          </a:p>
        </p:txBody>
      </p:sp>
      <p:sp>
        <p:nvSpPr>
          <p:cNvPr id="40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39" name="Title Text"/>
          <p:cNvSpPr txBox="1"/>
          <p:nvPr>
            <p:ph type="title"/>
          </p:nvPr>
        </p:nvSpPr>
        <p:spPr>
          <a:xfrm>
            <a:off x="839787" y="365125"/>
            <a:ext cx="10515601" cy="1325563"/>
          </a:xfrm>
          <a:prstGeom prst="rect">
            <a:avLst/>
          </a:prstGeom>
        </p:spPr>
        <p:txBody>
          <a:bodyPr/>
          <a:lstStyle/>
          <a:p>
            <a:pPr/>
            <a:r>
              <a:t>Title Text</a:t>
            </a:r>
          </a:p>
        </p:txBody>
      </p:sp>
      <p:sp>
        <p:nvSpPr>
          <p:cNvPr id="40" name="Body Level One…"/>
          <p:cNvSpPr txBox="1"/>
          <p:nvPr>
            <p:ph type="body" sz="quarter" idx="1"/>
          </p:nvPr>
        </p:nvSpPr>
        <p:spPr>
          <a:xfrm>
            <a:off x="839787" y="1681163"/>
            <a:ext cx="5157790" cy="82391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1" name="Text Placeholder 4"/>
          <p:cNvSpPr/>
          <p:nvPr>
            <p:ph type="body" sz="quarter" idx="21"/>
          </p:nvPr>
        </p:nvSpPr>
        <p:spPr>
          <a:xfrm>
            <a:off x="6172200" y="1681163"/>
            <a:ext cx="5183188" cy="823914"/>
          </a:xfrm>
          <a:prstGeom prst="rect">
            <a:avLst/>
          </a:prstGeom>
        </p:spPr>
        <p:txBody>
          <a:bodyPr anchor="b"/>
          <a:lstStyle/>
          <a:p>
            <a:pPr/>
          </a:p>
        </p:txBody>
      </p:sp>
      <p:sp>
        <p:nvSpPr>
          <p:cNvPr id="42"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ustom Layout">
    <p:bg>
      <p:bgPr>
        <a:solidFill>
          <a:srgbClr val="000000"/>
        </a:solidFill>
      </p:bgPr>
    </p:bg>
    <p:spTree>
      <p:nvGrpSpPr>
        <p:cNvPr id="1" name=""/>
        <p:cNvGrpSpPr/>
        <p:nvPr/>
      </p:nvGrpSpPr>
      <p:grpSpPr>
        <a:xfrm>
          <a:off x="0" y="0"/>
          <a:ext cx="0" cy="0"/>
          <a:chOff x="0" y="0"/>
          <a:chExt cx="0" cy="0"/>
        </a:xfrm>
      </p:grpSpPr>
      <p:pic>
        <p:nvPicPr>
          <p:cNvPr id="41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14" name="Title Text"/>
          <p:cNvSpPr txBox="1"/>
          <p:nvPr>
            <p:ph type="title"/>
          </p:nvPr>
        </p:nvSpPr>
        <p:spPr>
          <a:xfrm>
            <a:off x="844550" y="476250"/>
            <a:ext cx="10502900"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415"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416"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17"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1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2_Blank">
    <p:bg>
      <p:bgPr>
        <a:solidFill>
          <a:srgbClr val="000000"/>
        </a:solidFill>
      </p:bgPr>
    </p:bg>
    <p:spTree>
      <p:nvGrpSpPr>
        <p:cNvPr id="1" name=""/>
        <p:cNvGrpSpPr/>
        <p:nvPr/>
      </p:nvGrpSpPr>
      <p:grpSpPr>
        <a:xfrm>
          <a:off x="0" y="0"/>
          <a:ext cx="0" cy="0"/>
          <a:chOff x="0" y="0"/>
          <a:chExt cx="0" cy="0"/>
        </a:xfrm>
      </p:grpSpPr>
      <p:pic>
        <p:nvPicPr>
          <p:cNvPr id="42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26" name="Body Level One…"/>
          <p:cNvSpPr txBox="1"/>
          <p:nvPr>
            <p:ph type="body" sz="half" idx="1"/>
          </p:nvPr>
        </p:nvSpPr>
        <p:spPr>
          <a:xfrm>
            <a:off x="844549"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427" name="Title Text"/>
          <p:cNvSpPr txBox="1"/>
          <p:nvPr>
            <p:ph type="title"/>
          </p:nvPr>
        </p:nvSpPr>
        <p:spPr>
          <a:xfrm>
            <a:off x="844550" y="476250"/>
            <a:ext cx="4646142"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pic>
        <p:nvPicPr>
          <p:cNvPr id="428"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29"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3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3_Blank">
    <p:bg>
      <p:bgPr>
        <a:solidFill>
          <a:srgbClr val="000000"/>
        </a:solidFill>
      </p:bgPr>
    </p:bg>
    <p:spTree>
      <p:nvGrpSpPr>
        <p:cNvPr id="1" name=""/>
        <p:cNvGrpSpPr/>
        <p:nvPr/>
      </p:nvGrpSpPr>
      <p:grpSpPr>
        <a:xfrm>
          <a:off x="0" y="0"/>
          <a:ext cx="0" cy="0"/>
          <a:chOff x="0" y="0"/>
          <a:chExt cx="0" cy="0"/>
        </a:xfrm>
      </p:grpSpPr>
      <p:pic>
        <p:nvPicPr>
          <p:cNvPr id="43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38"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39"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40" name="Body Level One…"/>
          <p:cNvSpPr txBox="1"/>
          <p:nvPr>
            <p:ph type="body" sz="half" idx="1"/>
          </p:nvPr>
        </p:nvSpPr>
        <p:spPr>
          <a:xfrm>
            <a:off x="6807466"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441" name="Title Text"/>
          <p:cNvSpPr txBox="1"/>
          <p:nvPr>
            <p:ph type="title"/>
          </p:nvPr>
        </p:nvSpPr>
        <p:spPr>
          <a:xfrm>
            <a:off x="6807468" y="476250"/>
            <a:ext cx="4646143"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442" name="Picture Placeholder 7"/>
          <p:cNvSpPr/>
          <p:nvPr>
            <p:ph type="pic" idx="21"/>
          </p:nvPr>
        </p:nvSpPr>
        <p:spPr>
          <a:xfrm>
            <a:off x="17172" y="0"/>
            <a:ext cx="6096001" cy="6858000"/>
          </a:xfrm>
          <a:prstGeom prst="rect">
            <a:avLst/>
          </a:prstGeom>
        </p:spPr>
        <p:txBody>
          <a:bodyPr lIns="91439" tIns="45719" rIns="91439" bIns="45719">
            <a:noAutofit/>
          </a:bodyPr>
          <a:lstStyle/>
          <a:p>
            <a:pPr/>
          </a:p>
        </p:txBody>
      </p:sp>
      <p:sp>
        <p:nvSpPr>
          <p:cNvPr id="44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Custom Layout">
    <p:bg>
      <p:bgPr>
        <a:solidFill>
          <a:srgbClr val="000000"/>
        </a:solidFill>
      </p:bgPr>
    </p:bg>
    <p:spTree>
      <p:nvGrpSpPr>
        <p:cNvPr id="1" name=""/>
        <p:cNvGrpSpPr/>
        <p:nvPr/>
      </p:nvGrpSpPr>
      <p:grpSpPr>
        <a:xfrm>
          <a:off x="0" y="0"/>
          <a:ext cx="0" cy="0"/>
          <a:chOff x="0" y="0"/>
          <a:chExt cx="0" cy="0"/>
        </a:xfrm>
      </p:grpSpPr>
      <p:pic>
        <p:nvPicPr>
          <p:cNvPr id="450"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51" name="Title Text"/>
          <p:cNvSpPr txBox="1"/>
          <p:nvPr>
            <p:ph type="title"/>
          </p:nvPr>
        </p:nvSpPr>
        <p:spPr>
          <a:xfrm>
            <a:off x="844550" y="476250"/>
            <a:ext cx="10502900" cy="1143000"/>
          </a:xfrm>
          <a:prstGeom prst="rect">
            <a:avLst/>
          </a:prstGeom>
        </p:spPr>
        <p:txBody>
          <a:bodyPr lIns="50800" tIns="50800" rIns="50800" bIns="50800"/>
          <a:lstStyle>
            <a:lvl1pPr algn="ct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452"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453"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54"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55"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4_Blank">
    <p:bg>
      <p:bgPr>
        <a:solidFill>
          <a:srgbClr val="000000"/>
        </a:solidFill>
      </p:bgPr>
    </p:bg>
    <p:spTree>
      <p:nvGrpSpPr>
        <p:cNvPr id="1" name=""/>
        <p:cNvGrpSpPr/>
        <p:nvPr/>
      </p:nvGrpSpPr>
      <p:grpSpPr>
        <a:xfrm>
          <a:off x="0" y="0"/>
          <a:ext cx="0" cy="0"/>
          <a:chOff x="0" y="0"/>
          <a:chExt cx="0" cy="0"/>
        </a:xfrm>
      </p:grpSpPr>
      <p:pic>
        <p:nvPicPr>
          <p:cNvPr id="462"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63"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64"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65" name="Body Level One…"/>
          <p:cNvSpPr txBox="1"/>
          <p:nvPr>
            <p:ph type="body" sz="half" idx="1"/>
          </p:nvPr>
        </p:nvSpPr>
        <p:spPr>
          <a:xfrm>
            <a:off x="844549"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466" name="Title Text"/>
          <p:cNvSpPr txBox="1"/>
          <p:nvPr>
            <p:ph type="title"/>
          </p:nvPr>
        </p:nvSpPr>
        <p:spPr>
          <a:xfrm>
            <a:off x="844550" y="476250"/>
            <a:ext cx="4646142" cy="1143000"/>
          </a:xfrm>
          <a:prstGeom prst="rect">
            <a:avLst/>
          </a:prstGeom>
        </p:spPr>
        <p:txBody>
          <a:bodyPr lIns="50800" tIns="50800" rIns="50800" bIns="50800"/>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467" name="Picture Placeholder 7"/>
          <p:cNvSpPr/>
          <p:nvPr>
            <p:ph type="pic" idx="21"/>
          </p:nvPr>
        </p:nvSpPr>
        <p:spPr>
          <a:xfrm>
            <a:off x="6096000" y="0"/>
            <a:ext cx="6096000" cy="6858000"/>
          </a:xfrm>
          <a:prstGeom prst="rect">
            <a:avLst/>
          </a:prstGeom>
        </p:spPr>
        <p:txBody>
          <a:bodyPr lIns="91439" tIns="45719" rIns="91439" bIns="45719">
            <a:noAutofit/>
          </a:bodyPr>
          <a:lstStyle/>
          <a:p>
            <a:pPr/>
          </a:p>
        </p:txBody>
      </p:sp>
      <p:sp>
        <p:nvSpPr>
          <p:cNvPr id="46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5_Blank">
    <p:bg>
      <p:bgPr>
        <a:solidFill>
          <a:srgbClr val="000000"/>
        </a:solidFill>
      </p:bgPr>
    </p:bg>
    <p:spTree>
      <p:nvGrpSpPr>
        <p:cNvPr id="1" name=""/>
        <p:cNvGrpSpPr/>
        <p:nvPr/>
      </p:nvGrpSpPr>
      <p:grpSpPr>
        <a:xfrm>
          <a:off x="0" y="0"/>
          <a:ext cx="0" cy="0"/>
          <a:chOff x="0" y="0"/>
          <a:chExt cx="0" cy="0"/>
        </a:xfrm>
      </p:grpSpPr>
      <p:pic>
        <p:nvPicPr>
          <p:cNvPr id="47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76"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77"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78" name="Body Level One…"/>
          <p:cNvSpPr txBox="1"/>
          <p:nvPr>
            <p:ph type="body" sz="half" idx="1"/>
          </p:nvPr>
        </p:nvSpPr>
        <p:spPr>
          <a:xfrm>
            <a:off x="6807466"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479" name="Title Text"/>
          <p:cNvSpPr txBox="1"/>
          <p:nvPr>
            <p:ph type="title"/>
          </p:nvPr>
        </p:nvSpPr>
        <p:spPr>
          <a:xfrm>
            <a:off x="6807468" y="476250"/>
            <a:ext cx="4646143" cy="1143000"/>
          </a:xfrm>
          <a:prstGeom prst="rect">
            <a:avLst/>
          </a:prstGeom>
        </p:spPr>
        <p:txBody>
          <a:bodyPr lIns="50800" tIns="50800" rIns="50800" bIns="50800"/>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480" name="Picture Placeholder 7"/>
          <p:cNvSpPr/>
          <p:nvPr>
            <p:ph type="pic" idx="21"/>
          </p:nvPr>
        </p:nvSpPr>
        <p:spPr>
          <a:xfrm>
            <a:off x="17172" y="0"/>
            <a:ext cx="6096001" cy="6858000"/>
          </a:xfrm>
          <a:prstGeom prst="rect">
            <a:avLst/>
          </a:prstGeom>
        </p:spPr>
        <p:txBody>
          <a:bodyPr lIns="91439" tIns="45719" rIns="91439" bIns="45719">
            <a:noAutofit/>
          </a:bodyPr>
          <a:lstStyle/>
          <a:p>
            <a:pPr/>
          </a:p>
        </p:txBody>
      </p:sp>
      <p:sp>
        <p:nvSpPr>
          <p:cNvPr id="48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0_Blank">
    <p:bg>
      <p:bgPr>
        <a:solidFill>
          <a:srgbClr val="000000"/>
        </a:solidFill>
      </p:bgPr>
    </p:bg>
    <p:spTree>
      <p:nvGrpSpPr>
        <p:cNvPr id="1" name=""/>
        <p:cNvGrpSpPr/>
        <p:nvPr/>
      </p:nvGrpSpPr>
      <p:grpSpPr>
        <a:xfrm>
          <a:off x="0" y="0"/>
          <a:ext cx="0" cy="0"/>
          <a:chOff x="0" y="0"/>
          <a:chExt cx="0" cy="0"/>
        </a:xfrm>
      </p:grpSpPr>
      <p:pic>
        <p:nvPicPr>
          <p:cNvPr id="48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89"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49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8_Blank">
    <p:bg>
      <p:bgPr>
        <a:solidFill>
          <a:srgbClr val="000000"/>
        </a:solidFill>
      </p:bgPr>
    </p:bg>
    <p:spTree>
      <p:nvGrpSpPr>
        <p:cNvPr id="1" name=""/>
        <p:cNvGrpSpPr/>
        <p:nvPr/>
      </p:nvGrpSpPr>
      <p:grpSpPr>
        <a:xfrm>
          <a:off x="0" y="0"/>
          <a:ext cx="0" cy="0"/>
          <a:chOff x="0" y="0"/>
          <a:chExt cx="0" cy="0"/>
        </a:xfrm>
      </p:grpSpPr>
      <p:pic>
        <p:nvPicPr>
          <p:cNvPr id="49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98"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49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1_Blank">
    <p:bg>
      <p:bgPr>
        <a:solidFill>
          <a:srgbClr val="000000"/>
        </a:solidFill>
      </p:bgPr>
    </p:bg>
    <p:spTree>
      <p:nvGrpSpPr>
        <p:cNvPr id="1" name=""/>
        <p:cNvGrpSpPr/>
        <p:nvPr/>
      </p:nvGrpSpPr>
      <p:grpSpPr>
        <a:xfrm>
          <a:off x="0" y="0"/>
          <a:ext cx="0" cy="0"/>
          <a:chOff x="0" y="0"/>
          <a:chExt cx="0" cy="0"/>
        </a:xfrm>
      </p:grpSpPr>
      <p:pic>
        <p:nvPicPr>
          <p:cNvPr id="50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07"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508" name="Picture 3" descr="Picture 3"/>
          <p:cNvPicPr>
            <a:picLocks noChangeAspect="1"/>
          </p:cNvPicPr>
          <p:nvPr/>
        </p:nvPicPr>
        <p:blipFill>
          <a:blip r:embed="rId4">
            <a:alphaModFix amt="70000"/>
            <a:extLst/>
          </a:blip>
          <a:stretch>
            <a:fillRect/>
          </a:stretch>
        </p:blipFill>
        <p:spPr>
          <a:xfrm>
            <a:off x="2685103" y="5716652"/>
            <a:ext cx="2768410" cy="531312"/>
          </a:xfrm>
          <a:prstGeom prst="rect">
            <a:avLst/>
          </a:prstGeom>
          <a:ln w="12700">
            <a:miter lim="400000"/>
          </a:ln>
        </p:spPr>
      </p:pic>
      <p:sp>
        <p:nvSpPr>
          <p:cNvPr id="509" name="Picture Placeholder 5"/>
          <p:cNvSpPr/>
          <p:nvPr>
            <p:ph type="pic" sz="half" idx="21"/>
          </p:nvPr>
        </p:nvSpPr>
        <p:spPr>
          <a:xfrm>
            <a:off x="8115300" y="0"/>
            <a:ext cx="4076700" cy="6858000"/>
          </a:xfrm>
          <a:prstGeom prst="rect">
            <a:avLst/>
          </a:prstGeom>
        </p:spPr>
        <p:txBody>
          <a:bodyPr lIns="91439" tIns="45719" rIns="91439" bIns="45719">
            <a:noAutofit/>
          </a:bodyPr>
          <a:lstStyle/>
          <a:p>
            <a:pPr/>
          </a:p>
        </p:txBody>
      </p:sp>
      <p:sp>
        <p:nvSpPr>
          <p:cNvPr id="51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7_Blank">
    <p:bg>
      <p:bgPr>
        <a:solidFill>
          <a:srgbClr val="000000"/>
        </a:solidFill>
      </p:bgPr>
    </p:bg>
    <p:spTree>
      <p:nvGrpSpPr>
        <p:cNvPr id="1" name=""/>
        <p:cNvGrpSpPr/>
        <p:nvPr/>
      </p:nvGrpSpPr>
      <p:grpSpPr>
        <a:xfrm>
          <a:off x="0" y="0"/>
          <a:ext cx="0" cy="0"/>
          <a:chOff x="0" y="0"/>
          <a:chExt cx="0" cy="0"/>
        </a:xfrm>
      </p:grpSpPr>
      <p:pic>
        <p:nvPicPr>
          <p:cNvPr id="51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18"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519" name="Picture 2" descr="Picture 2"/>
          <p:cNvPicPr>
            <a:picLocks noChangeAspect="1"/>
          </p:cNvPicPr>
          <p:nvPr/>
        </p:nvPicPr>
        <p:blipFill>
          <a:blip r:embed="rId4">
            <a:extLst/>
          </a:blip>
          <a:stretch>
            <a:fillRect/>
          </a:stretch>
        </p:blipFill>
        <p:spPr>
          <a:xfrm>
            <a:off x="3153103" y="2864201"/>
            <a:ext cx="5885794" cy="1129597"/>
          </a:xfrm>
          <a:prstGeom prst="rect">
            <a:avLst/>
          </a:prstGeom>
          <a:ln w="12700">
            <a:miter lim="400000"/>
          </a:ln>
        </p:spPr>
      </p:pic>
      <p:sp>
        <p:nvSpPr>
          <p:cNvPr id="52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49"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50" name="Body Level One…"/>
          <p:cNvSpPr txBox="1"/>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51" name="Text Placeholder 3"/>
          <p:cNvSpPr/>
          <p:nvPr>
            <p:ph type="body" sz="quarter" idx="21"/>
          </p:nvPr>
        </p:nvSpPr>
        <p:spPr>
          <a:xfrm>
            <a:off x="839787" y="2057400"/>
            <a:ext cx="3932240" cy="3811588"/>
          </a:xfrm>
          <a:prstGeom prst="rect">
            <a:avLst/>
          </a:prstGeom>
        </p:spPr>
        <p:txBody>
          <a:bodyPr/>
          <a:lstStyle/>
          <a:p>
            <a:pPr/>
          </a:p>
        </p:txBody>
      </p:sp>
      <p:sp>
        <p:nvSpPr>
          <p:cNvPr id="52"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6_Blank">
    <p:bg>
      <p:bgPr>
        <a:solidFill>
          <a:srgbClr val="000000"/>
        </a:solidFill>
      </p:bgPr>
    </p:bg>
    <p:spTree>
      <p:nvGrpSpPr>
        <p:cNvPr id="1" name=""/>
        <p:cNvGrpSpPr/>
        <p:nvPr/>
      </p:nvGrpSpPr>
      <p:grpSpPr>
        <a:xfrm>
          <a:off x="0" y="0"/>
          <a:ext cx="0" cy="0"/>
          <a:chOff x="0" y="0"/>
          <a:chExt cx="0" cy="0"/>
        </a:xfrm>
      </p:grpSpPr>
      <p:pic>
        <p:nvPicPr>
          <p:cNvPr id="52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28"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529" name="Picture 2" descr="Picture 2"/>
          <p:cNvPicPr>
            <a:picLocks noChangeAspect="1"/>
          </p:cNvPicPr>
          <p:nvPr/>
        </p:nvPicPr>
        <p:blipFill>
          <a:blip r:embed="rId4">
            <a:extLst/>
          </a:blip>
          <a:stretch>
            <a:fillRect/>
          </a:stretch>
        </p:blipFill>
        <p:spPr>
          <a:xfrm>
            <a:off x="4095750" y="3035535"/>
            <a:ext cx="4000500" cy="786931"/>
          </a:xfrm>
          <a:prstGeom prst="rect">
            <a:avLst/>
          </a:prstGeom>
          <a:ln w="12700">
            <a:miter lim="400000"/>
          </a:ln>
        </p:spPr>
      </p:pic>
      <p:sp>
        <p:nvSpPr>
          <p:cNvPr id="53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Blank">
    <p:bg>
      <p:bgPr>
        <a:solidFill>
          <a:srgbClr val="000000"/>
        </a:solidFill>
      </p:bgPr>
    </p:bg>
    <p:spTree>
      <p:nvGrpSpPr>
        <p:cNvPr id="1" name=""/>
        <p:cNvGrpSpPr/>
        <p:nvPr/>
      </p:nvGrpSpPr>
      <p:grpSpPr>
        <a:xfrm>
          <a:off x="0" y="0"/>
          <a:ext cx="0" cy="0"/>
          <a:chOff x="0" y="0"/>
          <a:chExt cx="0" cy="0"/>
        </a:xfrm>
      </p:grpSpPr>
      <p:pic>
        <p:nvPicPr>
          <p:cNvPr id="53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38"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39"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54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Blank">
    <p:bg>
      <p:bgPr>
        <a:solidFill>
          <a:srgbClr val="000000"/>
        </a:solidFill>
      </p:bgPr>
    </p:bg>
    <p:spTree>
      <p:nvGrpSpPr>
        <p:cNvPr id="1" name=""/>
        <p:cNvGrpSpPr/>
        <p:nvPr/>
      </p:nvGrpSpPr>
      <p:grpSpPr>
        <a:xfrm>
          <a:off x="0" y="0"/>
          <a:ext cx="0" cy="0"/>
          <a:chOff x="0" y="0"/>
          <a:chExt cx="0" cy="0"/>
        </a:xfrm>
      </p:grpSpPr>
      <p:pic>
        <p:nvPicPr>
          <p:cNvPr id="54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48"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549" name="Picture 5" descr="Picture 5"/>
          <p:cNvPicPr>
            <a:picLocks noChangeAspect="1"/>
          </p:cNvPicPr>
          <p:nvPr/>
        </p:nvPicPr>
        <p:blipFill>
          <a:blip r:embed="rId4">
            <a:alphaModFix amt="70000"/>
            <a:extLst/>
          </a:blip>
          <a:stretch>
            <a:fillRect/>
          </a:stretch>
        </p:blipFill>
        <p:spPr>
          <a:xfrm>
            <a:off x="261546" y="6350220"/>
            <a:ext cx="1971047" cy="378283"/>
          </a:xfrm>
          <a:prstGeom prst="rect">
            <a:avLst/>
          </a:prstGeom>
          <a:ln w="12700">
            <a:miter lim="400000"/>
          </a:ln>
        </p:spPr>
      </p:pic>
      <p:pic>
        <p:nvPicPr>
          <p:cNvPr id="550" name="Picture 5" descr="Picture 5"/>
          <p:cNvPicPr>
            <a:picLocks noChangeAspect="1"/>
          </p:cNvPicPr>
          <p:nvPr/>
        </p:nvPicPr>
        <p:blipFill>
          <a:blip r:embed="rId5">
            <a:extLst/>
          </a:blip>
          <a:stretch>
            <a:fillRect/>
          </a:stretch>
        </p:blipFill>
        <p:spPr>
          <a:xfrm>
            <a:off x="9959406" y="6350220"/>
            <a:ext cx="1971048" cy="378282"/>
          </a:xfrm>
          <a:prstGeom prst="rect">
            <a:avLst/>
          </a:prstGeom>
          <a:ln w="12700">
            <a:miter lim="400000"/>
          </a:ln>
        </p:spPr>
      </p:pic>
      <p:sp>
        <p:nvSpPr>
          <p:cNvPr id="55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Custom Layout">
    <p:bg>
      <p:bgPr>
        <a:solidFill>
          <a:srgbClr val="000000"/>
        </a:solidFill>
      </p:bgPr>
    </p:bg>
    <p:spTree>
      <p:nvGrpSpPr>
        <p:cNvPr id="1" name=""/>
        <p:cNvGrpSpPr/>
        <p:nvPr/>
      </p:nvGrpSpPr>
      <p:grpSpPr>
        <a:xfrm>
          <a:off x="0" y="0"/>
          <a:ext cx="0" cy="0"/>
          <a:chOff x="0" y="0"/>
          <a:chExt cx="0" cy="0"/>
        </a:xfrm>
      </p:grpSpPr>
      <p:pic>
        <p:nvPicPr>
          <p:cNvPr id="55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59" name="Title Text"/>
          <p:cNvSpPr txBox="1"/>
          <p:nvPr>
            <p:ph type="title"/>
          </p:nvPr>
        </p:nvSpPr>
        <p:spPr>
          <a:xfrm>
            <a:off x="844550" y="476250"/>
            <a:ext cx="10502900" cy="1143000"/>
          </a:xfrm>
          <a:prstGeom prst="rect">
            <a:avLst/>
          </a:prstGeom>
        </p:spPr>
        <p:txBody>
          <a:bodyPr lIns="0" tIns="0" rIns="0" bIns="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560"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561"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62"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56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4_Blank">
    <p:bg>
      <p:bgPr>
        <a:solidFill>
          <a:srgbClr val="000000"/>
        </a:solidFill>
      </p:bgPr>
    </p:bg>
    <p:spTree>
      <p:nvGrpSpPr>
        <p:cNvPr id="1" name=""/>
        <p:cNvGrpSpPr/>
        <p:nvPr/>
      </p:nvGrpSpPr>
      <p:grpSpPr>
        <a:xfrm>
          <a:off x="0" y="0"/>
          <a:ext cx="0" cy="0"/>
          <a:chOff x="0" y="0"/>
          <a:chExt cx="0" cy="0"/>
        </a:xfrm>
      </p:grpSpPr>
      <p:pic>
        <p:nvPicPr>
          <p:cNvPr id="570"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71" name="Body Level One…"/>
          <p:cNvSpPr txBox="1"/>
          <p:nvPr>
            <p:ph type="body" sz="half" idx="1"/>
          </p:nvPr>
        </p:nvSpPr>
        <p:spPr>
          <a:xfrm>
            <a:off x="844549"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572" name="Title Text"/>
          <p:cNvSpPr txBox="1"/>
          <p:nvPr>
            <p:ph type="title"/>
          </p:nvPr>
        </p:nvSpPr>
        <p:spPr>
          <a:xfrm>
            <a:off x="844550" y="476250"/>
            <a:ext cx="4646142"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pic>
        <p:nvPicPr>
          <p:cNvPr id="573"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74"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575"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5_Blank">
    <p:bg>
      <p:bgPr>
        <a:solidFill>
          <a:srgbClr val="000000"/>
        </a:solidFill>
      </p:bgPr>
    </p:bg>
    <p:spTree>
      <p:nvGrpSpPr>
        <p:cNvPr id="1" name=""/>
        <p:cNvGrpSpPr/>
        <p:nvPr/>
      </p:nvGrpSpPr>
      <p:grpSpPr>
        <a:xfrm>
          <a:off x="0" y="0"/>
          <a:ext cx="0" cy="0"/>
          <a:chOff x="0" y="0"/>
          <a:chExt cx="0" cy="0"/>
        </a:xfrm>
      </p:grpSpPr>
      <p:pic>
        <p:nvPicPr>
          <p:cNvPr id="582"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83"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84"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585" name="Body Level One…"/>
          <p:cNvSpPr txBox="1"/>
          <p:nvPr>
            <p:ph type="body" sz="half" idx="1"/>
          </p:nvPr>
        </p:nvSpPr>
        <p:spPr>
          <a:xfrm>
            <a:off x="6807466"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586" name="Title Text"/>
          <p:cNvSpPr txBox="1"/>
          <p:nvPr>
            <p:ph type="title"/>
          </p:nvPr>
        </p:nvSpPr>
        <p:spPr>
          <a:xfrm>
            <a:off x="6807468" y="476250"/>
            <a:ext cx="4646143"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587" name="Picture Placeholder 7"/>
          <p:cNvSpPr/>
          <p:nvPr>
            <p:ph type="pic" idx="21"/>
          </p:nvPr>
        </p:nvSpPr>
        <p:spPr>
          <a:xfrm>
            <a:off x="17172" y="0"/>
            <a:ext cx="6096001" cy="6858000"/>
          </a:xfrm>
          <a:prstGeom prst="rect">
            <a:avLst/>
          </a:prstGeom>
        </p:spPr>
        <p:txBody>
          <a:bodyPr lIns="91439" tIns="45719" rIns="91439" bIns="45719">
            <a:noAutofit/>
          </a:bodyPr>
          <a:lstStyle/>
          <a:p>
            <a:pPr/>
          </a:p>
        </p:txBody>
      </p:sp>
      <p:sp>
        <p:nvSpPr>
          <p:cNvPr id="58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Custom Layout">
    <p:bg>
      <p:bgPr>
        <a:solidFill>
          <a:srgbClr val="000000"/>
        </a:solidFill>
      </p:bgPr>
    </p:bg>
    <p:spTree>
      <p:nvGrpSpPr>
        <p:cNvPr id="1" name=""/>
        <p:cNvGrpSpPr/>
        <p:nvPr/>
      </p:nvGrpSpPr>
      <p:grpSpPr>
        <a:xfrm>
          <a:off x="0" y="0"/>
          <a:ext cx="0" cy="0"/>
          <a:chOff x="0" y="0"/>
          <a:chExt cx="0" cy="0"/>
        </a:xfrm>
      </p:grpSpPr>
      <p:pic>
        <p:nvPicPr>
          <p:cNvPr id="59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96" name="Title Text"/>
          <p:cNvSpPr txBox="1"/>
          <p:nvPr>
            <p:ph type="title"/>
          </p:nvPr>
        </p:nvSpPr>
        <p:spPr>
          <a:xfrm>
            <a:off x="844550" y="476250"/>
            <a:ext cx="10502900" cy="1143000"/>
          </a:xfrm>
          <a:prstGeom prst="rect">
            <a:avLst/>
          </a:prstGeom>
        </p:spPr>
        <p:txBody>
          <a:bodyPr lIns="50800" tIns="50800" rIns="50800" bIns="50800"/>
          <a:lstStyle>
            <a:lvl1pPr algn="ct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597"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598"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99"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60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6_Blank">
    <p:bg>
      <p:bgPr>
        <a:solidFill>
          <a:srgbClr val="000000"/>
        </a:solidFill>
      </p:bgPr>
    </p:bg>
    <p:spTree>
      <p:nvGrpSpPr>
        <p:cNvPr id="1" name=""/>
        <p:cNvGrpSpPr/>
        <p:nvPr/>
      </p:nvGrpSpPr>
      <p:grpSpPr>
        <a:xfrm>
          <a:off x="0" y="0"/>
          <a:ext cx="0" cy="0"/>
          <a:chOff x="0" y="0"/>
          <a:chExt cx="0" cy="0"/>
        </a:xfrm>
      </p:grpSpPr>
      <p:pic>
        <p:nvPicPr>
          <p:cNvPr id="60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08"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609"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610" name="Body Level One…"/>
          <p:cNvSpPr txBox="1"/>
          <p:nvPr>
            <p:ph type="body" sz="half" idx="1"/>
          </p:nvPr>
        </p:nvSpPr>
        <p:spPr>
          <a:xfrm>
            <a:off x="844549"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611" name="Title Text"/>
          <p:cNvSpPr txBox="1"/>
          <p:nvPr>
            <p:ph type="title"/>
          </p:nvPr>
        </p:nvSpPr>
        <p:spPr>
          <a:xfrm>
            <a:off x="844550" y="476250"/>
            <a:ext cx="4646142" cy="1143000"/>
          </a:xfrm>
          <a:prstGeom prst="rect">
            <a:avLst/>
          </a:prstGeom>
        </p:spPr>
        <p:txBody>
          <a:bodyPr lIns="50800" tIns="50800" rIns="50800" bIns="50800"/>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612" name="Picture Placeholder 7"/>
          <p:cNvSpPr/>
          <p:nvPr>
            <p:ph type="pic" idx="21"/>
          </p:nvPr>
        </p:nvSpPr>
        <p:spPr>
          <a:xfrm>
            <a:off x="6096000" y="0"/>
            <a:ext cx="6096000" cy="6858000"/>
          </a:xfrm>
          <a:prstGeom prst="rect">
            <a:avLst/>
          </a:prstGeom>
        </p:spPr>
        <p:txBody>
          <a:bodyPr lIns="91439" tIns="45719" rIns="91439" bIns="45719">
            <a:noAutofit/>
          </a:bodyPr>
          <a:lstStyle/>
          <a:p>
            <a:pPr/>
          </a:p>
        </p:txBody>
      </p:sp>
      <p:sp>
        <p:nvSpPr>
          <p:cNvPr id="61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7_Blank">
    <p:bg>
      <p:bgPr>
        <a:solidFill>
          <a:srgbClr val="000000"/>
        </a:solidFill>
      </p:bgPr>
    </p:bg>
    <p:spTree>
      <p:nvGrpSpPr>
        <p:cNvPr id="1" name=""/>
        <p:cNvGrpSpPr/>
        <p:nvPr/>
      </p:nvGrpSpPr>
      <p:grpSpPr>
        <a:xfrm>
          <a:off x="0" y="0"/>
          <a:ext cx="0" cy="0"/>
          <a:chOff x="0" y="0"/>
          <a:chExt cx="0" cy="0"/>
        </a:xfrm>
      </p:grpSpPr>
      <p:pic>
        <p:nvPicPr>
          <p:cNvPr id="620"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21"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622"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623" name="Body Level One…"/>
          <p:cNvSpPr txBox="1"/>
          <p:nvPr>
            <p:ph type="body" sz="half" idx="1"/>
          </p:nvPr>
        </p:nvSpPr>
        <p:spPr>
          <a:xfrm>
            <a:off x="6807466"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624" name="Title Text"/>
          <p:cNvSpPr txBox="1"/>
          <p:nvPr>
            <p:ph type="title"/>
          </p:nvPr>
        </p:nvSpPr>
        <p:spPr>
          <a:xfrm>
            <a:off x="6807468" y="476250"/>
            <a:ext cx="4646143" cy="1143000"/>
          </a:xfrm>
          <a:prstGeom prst="rect">
            <a:avLst/>
          </a:prstGeom>
        </p:spPr>
        <p:txBody>
          <a:bodyPr lIns="50800" tIns="50800" rIns="50800" bIns="50800"/>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625" name="Picture Placeholder 7"/>
          <p:cNvSpPr/>
          <p:nvPr>
            <p:ph type="pic" idx="21"/>
          </p:nvPr>
        </p:nvSpPr>
        <p:spPr>
          <a:xfrm>
            <a:off x="17172" y="0"/>
            <a:ext cx="6096001" cy="6858000"/>
          </a:xfrm>
          <a:prstGeom prst="rect">
            <a:avLst/>
          </a:prstGeom>
        </p:spPr>
        <p:txBody>
          <a:bodyPr lIns="91439" tIns="45719" rIns="91439" bIns="45719">
            <a:noAutofit/>
          </a:bodyPr>
          <a:lstStyle/>
          <a:p>
            <a:pPr/>
          </a:p>
        </p:txBody>
      </p:sp>
      <p:sp>
        <p:nvSpPr>
          <p:cNvPr id="62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enter_Title">
    <p:bg>
      <p:bgPr>
        <a:solidFill>
          <a:srgbClr val="000000"/>
        </a:solidFill>
      </p:bgPr>
    </p:bg>
    <p:spTree>
      <p:nvGrpSpPr>
        <p:cNvPr id="1" name=""/>
        <p:cNvGrpSpPr/>
        <p:nvPr/>
      </p:nvGrpSpPr>
      <p:grpSpPr>
        <a:xfrm>
          <a:off x="0" y="0"/>
          <a:ext cx="0" cy="0"/>
          <a:chOff x="0" y="0"/>
          <a:chExt cx="0" cy="0"/>
        </a:xfrm>
      </p:grpSpPr>
      <p:pic>
        <p:nvPicPr>
          <p:cNvPr id="63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34"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635" name="Title Text"/>
          <p:cNvSpPr txBox="1"/>
          <p:nvPr>
            <p:ph type="title"/>
          </p:nvPr>
        </p:nvSpPr>
        <p:spPr>
          <a:xfrm>
            <a:off x="844550" y="2857500"/>
            <a:ext cx="10502900" cy="1143000"/>
          </a:xfrm>
          <a:prstGeom prst="rect">
            <a:avLst/>
          </a:prstGeom>
        </p:spPr>
        <p:txBody>
          <a:bodyPr lIns="50800" tIns="50800" rIns="50800" bIns="50800"/>
          <a:lstStyle>
            <a:lvl1pPr algn="ctr" defTabSz="412750">
              <a:lnSpc>
                <a:spcPct val="80000"/>
              </a:lnSpc>
              <a:defRPr sz="6000">
                <a:solidFill>
                  <a:srgbClr val="FFFFFF"/>
                </a:solidFill>
                <a:latin typeface="Swift Justice"/>
                <a:ea typeface="Swift Justice"/>
                <a:cs typeface="Swift Justice"/>
                <a:sym typeface="Swift Justice"/>
              </a:defRPr>
            </a:lvl1pPr>
          </a:lstStyle>
          <a:p>
            <a:pPr/>
            <a:r>
              <a:t>Title Text</a:t>
            </a:r>
          </a:p>
        </p:txBody>
      </p:sp>
      <p:pic>
        <p:nvPicPr>
          <p:cNvPr id="636" name="Picture 5" descr="Picture 5"/>
          <p:cNvPicPr>
            <a:picLocks noChangeAspect="1"/>
          </p:cNvPicPr>
          <p:nvPr/>
        </p:nvPicPr>
        <p:blipFill>
          <a:blip r:embed="rId4">
            <a:alphaModFix amt="70000"/>
            <a:extLst/>
          </a:blip>
          <a:stretch>
            <a:fillRect/>
          </a:stretch>
        </p:blipFill>
        <p:spPr>
          <a:xfrm>
            <a:off x="261546" y="6350220"/>
            <a:ext cx="1971047" cy="378283"/>
          </a:xfrm>
          <a:prstGeom prst="rect">
            <a:avLst/>
          </a:prstGeom>
          <a:ln w="12700">
            <a:miter lim="400000"/>
          </a:ln>
        </p:spPr>
      </p:pic>
      <p:pic>
        <p:nvPicPr>
          <p:cNvPr id="637" name="Picture 5" descr="Picture 5"/>
          <p:cNvPicPr>
            <a:picLocks noChangeAspect="1"/>
          </p:cNvPicPr>
          <p:nvPr/>
        </p:nvPicPr>
        <p:blipFill>
          <a:blip r:embed="rId5">
            <a:extLst/>
          </a:blip>
          <a:stretch>
            <a:fillRect/>
          </a:stretch>
        </p:blipFill>
        <p:spPr>
          <a:xfrm>
            <a:off x="9959406" y="6350220"/>
            <a:ext cx="1971048" cy="378282"/>
          </a:xfrm>
          <a:prstGeom prst="rect">
            <a:avLst/>
          </a:prstGeom>
          <a:ln w="12700">
            <a:miter lim="400000"/>
          </a:ln>
        </p:spPr>
      </p:pic>
      <p:sp>
        <p:nvSpPr>
          <p:cNvPr id="63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59"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60" name="Picture Placeholder 2"/>
          <p:cNvSpPr/>
          <p:nvPr>
            <p:ph type="pic" sz="half" idx="21"/>
          </p:nvPr>
        </p:nvSpPr>
        <p:spPr>
          <a:xfrm>
            <a:off x="5183187" y="987425"/>
            <a:ext cx="6172203" cy="4873625"/>
          </a:xfrm>
          <a:prstGeom prst="rect">
            <a:avLst/>
          </a:prstGeom>
        </p:spPr>
        <p:txBody>
          <a:bodyPr lIns="91439" tIns="45719" rIns="91439" bIns="45719">
            <a:noAutofit/>
          </a:bodyPr>
          <a:lstStyle/>
          <a:p>
            <a:pPr/>
          </a:p>
        </p:txBody>
      </p:sp>
      <p:sp>
        <p:nvSpPr>
          <p:cNvPr id="61"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enter_Title_NoBG">
    <p:bg>
      <p:bgPr>
        <a:solidFill>
          <a:srgbClr val="000000"/>
        </a:solidFill>
      </p:bgPr>
    </p:bg>
    <p:spTree>
      <p:nvGrpSpPr>
        <p:cNvPr id="1" name=""/>
        <p:cNvGrpSpPr/>
        <p:nvPr/>
      </p:nvGrpSpPr>
      <p:grpSpPr>
        <a:xfrm>
          <a:off x="0" y="0"/>
          <a:ext cx="0" cy="0"/>
          <a:chOff x="0" y="0"/>
          <a:chExt cx="0" cy="0"/>
        </a:xfrm>
      </p:grpSpPr>
      <p:pic>
        <p:nvPicPr>
          <p:cNvPr id="64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46" name="Picture 5" descr="Picture 5"/>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647" name="Title Text"/>
          <p:cNvSpPr txBox="1"/>
          <p:nvPr>
            <p:ph type="title"/>
          </p:nvPr>
        </p:nvSpPr>
        <p:spPr>
          <a:xfrm>
            <a:off x="844550" y="2857500"/>
            <a:ext cx="10502900" cy="1143000"/>
          </a:xfrm>
          <a:prstGeom prst="rect">
            <a:avLst/>
          </a:prstGeom>
        </p:spPr>
        <p:txBody>
          <a:bodyPr lIns="50800" tIns="50800" rIns="50800" bIns="50800"/>
          <a:lstStyle>
            <a:lvl1pPr algn="ctr" defTabSz="412750">
              <a:lnSpc>
                <a:spcPct val="80000"/>
              </a:lnSpc>
              <a:defRPr sz="6000">
                <a:solidFill>
                  <a:srgbClr val="FFFFFF"/>
                </a:solidFill>
                <a:latin typeface="Swift Justice"/>
                <a:ea typeface="Swift Justice"/>
                <a:cs typeface="Swift Justice"/>
                <a:sym typeface="Swift Justice"/>
              </a:defRPr>
            </a:lvl1pPr>
          </a:lstStyle>
          <a:p>
            <a:pPr/>
            <a:r>
              <a:t>Title Text</a:t>
            </a:r>
          </a:p>
        </p:txBody>
      </p:sp>
      <p:pic>
        <p:nvPicPr>
          <p:cNvPr id="648" name="Picture 5" descr="Picture 5"/>
          <p:cNvPicPr>
            <a:picLocks noChangeAspect="1"/>
          </p:cNvPicPr>
          <p:nvPr/>
        </p:nvPicPr>
        <p:blipFill>
          <a:blip r:embed="rId4">
            <a:alphaModFix amt="70000"/>
            <a:extLst/>
          </a:blip>
          <a:stretch>
            <a:fillRect/>
          </a:stretch>
        </p:blipFill>
        <p:spPr>
          <a:xfrm>
            <a:off x="261546" y="6350220"/>
            <a:ext cx="1971047" cy="378283"/>
          </a:xfrm>
          <a:prstGeom prst="rect">
            <a:avLst/>
          </a:prstGeom>
          <a:ln w="12700">
            <a:miter lim="400000"/>
          </a:ln>
        </p:spPr>
      </p:pic>
      <p:pic>
        <p:nvPicPr>
          <p:cNvPr id="649" name="Picture 5" descr="Picture 5"/>
          <p:cNvPicPr>
            <a:picLocks noChangeAspect="1"/>
          </p:cNvPicPr>
          <p:nvPr/>
        </p:nvPicPr>
        <p:blipFill>
          <a:blip r:embed="rId5">
            <a:extLst/>
          </a:blip>
          <a:stretch>
            <a:fillRect/>
          </a:stretch>
        </p:blipFill>
        <p:spPr>
          <a:xfrm>
            <a:off x="9959406" y="6350220"/>
            <a:ext cx="1971048" cy="378282"/>
          </a:xfrm>
          <a:prstGeom prst="rect">
            <a:avLst/>
          </a:prstGeom>
          <a:ln w="12700">
            <a:miter lim="400000"/>
          </a:ln>
        </p:spPr>
      </p:pic>
      <p:sp>
        <p:nvSpPr>
          <p:cNvPr id="65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2_Blank">
    <p:bg>
      <p:bgPr>
        <a:solidFill>
          <a:srgbClr val="000000"/>
        </a:solidFill>
      </p:bgPr>
    </p:bg>
    <p:spTree>
      <p:nvGrpSpPr>
        <p:cNvPr id="1" name=""/>
        <p:cNvGrpSpPr/>
        <p:nvPr/>
      </p:nvGrpSpPr>
      <p:grpSpPr>
        <a:xfrm>
          <a:off x="0" y="0"/>
          <a:ext cx="0" cy="0"/>
          <a:chOff x="0" y="0"/>
          <a:chExt cx="0" cy="0"/>
        </a:xfrm>
      </p:grpSpPr>
      <p:pic>
        <p:nvPicPr>
          <p:cNvPr id="65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58"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659" name="Picture 3" descr="Picture 3"/>
          <p:cNvPicPr>
            <a:picLocks noChangeAspect="1"/>
          </p:cNvPicPr>
          <p:nvPr/>
        </p:nvPicPr>
        <p:blipFill>
          <a:blip r:embed="rId4">
            <a:alphaModFix amt="70000"/>
            <a:extLst/>
          </a:blip>
          <a:stretch>
            <a:fillRect/>
          </a:stretch>
        </p:blipFill>
        <p:spPr>
          <a:xfrm>
            <a:off x="2685103" y="5716652"/>
            <a:ext cx="2768410" cy="531312"/>
          </a:xfrm>
          <a:prstGeom prst="rect">
            <a:avLst/>
          </a:prstGeom>
          <a:ln w="12700">
            <a:miter lim="400000"/>
          </a:ln>
        </p:spPr>
      </p:pic>
      <p:sp>
        <p:nvSpPr>
          <p:cNvPr id="660" name="Picture Placeholder 5"/>
          <p:cNvSpPr/>
          <p:nvPr>
            <p:ph type="pic" sz="half" idx="21"/>
          </p:nvPr>
        </p:nvSpPr>
        <p:spPr>
          <a:xfrm>
            <a:off x="8115300" y="0"/>
            <a:ext cx="4076700" cy="6858000"/>
          </a:xfrm>
          <a:prstGeom prst="rect">
            <a:avLst/>
          </a:prstGeom>
        </p:spPr>
        <p:txBody>
          <a:bodyPr lIns="91439" tIns="45719" rIns="91439" bIns="45719">
            <a:noAutofit/>
          </a:bodyPr>
          <a:lstStyle/>
          <a:p>
            <a:pPr/>
          </a:p>
        </p:txBody>
      </p:sp>
      <p:sp>
        <p:nvSpPr>
          <p:cNvPr id="66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3_Blank">
    <p:bg>
      <p:bgPr>
        <a:solidFill>
          <a:srgbClr val="000000"/>
        </a:solidFill>
      </p:bgPr>
    </p:bg>
    <p:spTree>
      <p:nvGrpSpPr>
        <p:cNvPr id="1" name=""/>
        <p:cNvGrpSpPr/>
        <p:nvPr/>
      </p:nvGrpSpPr>
      <p:grpSpPr>
        <a:xfrm>
          <a:off x="0" y="0"/>
          <a:ext cx="0" cy="0"/>
          <a:chOff x="0" y="0"/>
          <a:chExt cx="0" cy="0"/>
        </a:xfrm>
      </p:grpSpPr>
      <p:pic>
        <p:nvPicPr>
          <p:cNvPr id="66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69"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670" name="Picture 2" descr="Picture 2"/>
          <p:cNvPicPr>
            <a:picLocks noChangeAspect="1"/>
          </p:cNvPicPr>
          <p:nvPr/>
        </p:nvPicPr>
        <p:blipFill>
          <a:blip r:embed="rId4">
            <a:extLst/>
          </a:blip>
          <a:stretch>
            <a:fillRect/>
          </a:stretch>
        </p:blipFill>
        <p:spPr>
          <a:xfrm>
            <a:off x="3153103" y="2864201"/>
            <a:ext cx="5885794" cy="1129597"/>
          </a:xfrm>
          <a:prstGeom prst="rect">
            <a:avLst/>
          </a:prstGeom>
          <a:ln w="12700">
            <a:miter lim="400000"/>
          </a:ln>
        </p:spPr>
      </p:pic>
      <p:sp>
        <p:nvSpPr>
          <p:cNvPr id="67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Blank">
    <p:bg>
      <p:bgPr>
        <a:solidFill>
          <a:srgbClr val="000000"/>
        </a:solidFill>
      </p:bgPr>
    </p:bg>
    <p:spTree>
      <p:nvGrpSpPr>
        <p:cNvPr id="1" name=""/>
        <p:cNvGrpSpPr/>
        <p:nvPr/>
      </p:nvGrpSpPr>
      <p:grpSpPr>
        <a:xfrm>
          <a:off x="0" y="0"/>
          <a:ext cx="0" cy="0"/>
          <a:chOff x="0" y="0"/>
          <a:chExt cx="0" cy="0"/>
        </a:xfrm>
      </p:grpSpPr>
      <p:pic>
        <p:nvPicPr>
          <p:cNvPr id="67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79"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680"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68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5_Blank">
    <p:bg>
      <p:bgPr>
        <a:solidFill>
          <a:srgbClr val="000000"/>
        </a:solidFill>
      </p:bgPr>
    </p:bg>
    <p:spTree>
      <p:nvGrpSpPr>
        <p:cNvPr id="1" name=""/>
        <p:cNvGrpSpPr/>
        <p:nvPr/>
      </p:nvGrpSpPr>
      <p:grpSpPr>
        <a:xfrm>
          <a:off x="0" y="0"/>
          <a:ext cx="0" cy="0"/>
          <a:chOff x="0" y="0"/>
          <a:chExt cx="0" cy="0"/>
        </a:xfrm>
      </p:grpSpPr>
      <p:pic>
        <p:nvPicPr>
          <p:cNvPr id="68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68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6_Blank">
    <p:bg>
      <p:bgPr>
        <a:solidFill>
          <a:srgbClr val="000000"/>
        </a:solidFill>
      </p:bgPr>
    </p:bg>
    <p:spTree>
      <p:nvGrpSpPr>
        <p:cNvPr id="1" name=""/>
        <p:cNvGrpSpPr/>
        <p:nvPr/>
      </p:nvGrpSpPr>
      <p:grpSpPr>
        <a:xfrm>
          <a:off x="0" y="0"/>
          <a:ext cx="0" cy="0"/>
          <a:chOff x="0" y="0"/>
          <a:chExt cx="0" cy="0"/>
        </a:xfrm>
      </p:grpSpPr>
      <p:pic>
        <p:nvPicPr>
          <p:cNvPr id="69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97"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698" name="Picture 4" descr="Picture 4"/>
          <p:cNvPicPr>
            <a:picLocks noChangeAspect="1"/>
          </p:cNvPicPr>
          <p:nvPr/>
        </p:nvPicPr>
        <p:blipFill>
          <a:blip r:embed="rId4">
            <a:alphaModFix amt="70000"/>
            <a:extLst/>
          </a:blip>
          <a:stretch>
            <a:fillRect/>
          </a:stretch>
        </p:blipFill>
        <p:spPr>
          <a:xfrm>
            <a:off x="4145976" y="4914958"/>
            <a:ext cx="3744217" cy="718587"/>
          </a:xfrm>
          <a:prstGeom prst="rect">
            <a:avLst/>
          </a:prstGeom>
          <a:ln w="12700">
            <a:miter lim="400000"/>
          </a:ln>
        </p:spPr>
      </p:pic>
      <p:sp>
        <p:nvSpPr>
          <p:cNvPr id="69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8_Blank">
    <p:bg>
      <p:bgPr>
        <a:solidFill>
          <a:srgbClr val="000000"/>
        </a:solidFill>
      </p:bgPr>
    </p:bg>
    <p:spTree>
      <p:nvGrpSpPr>
        <p:cNvPr id="1" name=""/>
        <p:cNvGrpSpPr/>
        <p:nvPr/>
      </p:nvGrpSpPr>
      <p:grpSpPr>
        <a:xfrm>
          <a:off x="0" y="0"/>
          <a:ext cx="0" cy="0"/>
          <a:chOff x="0" y="0"/>
          <a:chExt cx="0" cy="0"/>
        </a:xfrm>
      </p:grpSpPr>
      <p:pic>
        <p:nvPicPr>
          <p:cNvPr id="70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707"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708" name="Picture 4" descr="Picture 4"/>
          <p:cNvPicPr>
            <a:picLocks noChangeAspect="1"/>
          </p:cNvPicPr>
          <p:nvPr/>
        </p:nvPicPr>
        <p:blipFill>
          <a:blip r:embed="rId4">
            <a:alphaModFix amt="70000"/>
            <a:extLst/>
          </a:blip>
          <a:stretch>
            <a:fillRect/>
          </a:stretch>
        </p:blipFill>
        <p:spPr>
          <a:xfrm>
            <a:off x="4145976" y="4914958"/>
            <a:ext cx="3744217" cy="718587"/>
          </a:xfrm>
          <a:prstGeom prst="rect">
            <a:avLst/>
          </a:prstGeom>
          <a:ln w="12700">
            <a:miter lim="400000"/>
          </a:ln>
        </p:spPr>
      </p:pic>
      <p:sp>
        <p:nvSpPr>
          <p:cNvPr id="70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Slide">
    <p:bg>
      <p:bgPr>
        <a:solidFill>
          <a:srgbClr val="000000"/>
        </a:solidFill>
      </p:bgPr>
    </p:bg>
    <p:spTree>
      <p:nvGrpSpPr>
        <p:cNvPr id="1" name=""/>
        <p:cNvGrpSpPr/>
        <p:nvPr/>
      </p:nvGrpSpPr>
      <p:grpSpPr>
        <a:xfrm>
          <a:off x="0" y="0"/>
          <a:ext cx="0" cy="0"/>
          <a:chOff x="0" y="0"/>
          <a:chExt cx="0" cy="0"/>
        </a:xfrm>
      </p:grpSpPr>
      <p:pic>
        <p:nvPicPr>
          <p:cNvPr id="71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17" name="Slide Number"/>
          <p:cNvSpPr txBox="1"/>
          <p:nvPr>
            <p:ph type="sldNum" sz="quarter" idx="2"/>
          </p:nvPr>
        </p:nvSpPr>
        <p:spPr>
          <a:xfrm>
            <a:off x="9348864" y="6461278"/>
            <a:ext cx="217151" cy="202418"/>
          </a:xfrm>
          <a:prstGeom prst="rect">
            <a:avLst/>
          </a:prstGeom>
        </p:spPr>
        <p:txBody>
          <a:bodyPr anchor="t"/>
          <a:lstStyle>
            <a:lvl1pPr algn="l">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bg>
      <p:bgPr>
        <a:solidFill>
          <a:srgbClr val="000000"/>
        </a:solidFill>
      </p:bgPr>
    </p:bg>
    <p:spTree>
      <p:nvGrpSpPr>
        <p:cNvPr id="1" name=""/>
        <p:cNvGrpSpPr/>
        <p:nvPr/>
      </p:nvGrpSpPr>
      <p:grpSpPr>
        <a:xfrm>
          <a:off x="0" y="0"/>
          <a:ext cx="0" cy="0"/>
          <a:chOff x="0" y="0"/>
          <a:chExt cx="0" cy="0"/>
        </a:xfrm>
      </p:grpSpPr>
      <p:pic>
        <p:nvPicPr>
          <p:cNvPr id="724"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25" name="Title Text"/>
          <p:cNvSpPr txBox="1"/>
          <p:nvPr>
            <p:ph type="title"/>
          </p:nvPr>
        </p:nvSpPr>
        <p:spPr>
          <a:xfrm>
            <a:off x="839787" y="457200"/>
            <a:ext cx="3932239" cy="1600200"/>
          </a:xfrm>
          <a:prstGeom prst="rect">
            <a:avLst/>
          </a:prstGeom>
        </p:spPr>
        <p:txBody>
          <a:bodyPr lIns="50800" tIns="50800" rIns="50800" bIns="50800" anchor="b"/>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726" name="Body Level One…"/>
          <p:cNvSpPr txBox="1"/>
          <p:nvPr>
            <p:ph type="body" sz="half" idx="1"/>
          </p:nvPr>
        </p:nvSpPr>
        <p:spPr>
          <a:xfrm>
            <a:off x="5183187" y="987425"/>
            <a:ext cx="6172201" cy="4873625"/>
          </a:xfrm>
          <a:prstGeom prst="rect">
            <a:avLst/>
          </a:prstGeom>
        </p:spPr>
        <p:txBody>
          <a:bodyPr lIns="50800" tIns="50800" rIns="50800" bIns="50800"/>
          <a:lstStyle>
            <a:lvl1pPr marL="0" indent="0" defTabSz="412750">
              <a:lnSpc>
                <a:spcPct val="100000"/>
              </a:lnSpc>
              <a:spcBef>
                <a:spcPts val="2600"/>
              </a:spcBef>
              <a:buSzTx/>
              <a:buFontTx/>
              <a:buNone/>
              <a:defRPr sz="3200">
                <a:solidFill>
                  <a:srgbClr val="FFFFFF"/>
                </a:solidFill>
                <a:latin typeface="BestDefense Light"/>
                <a:ea typeface="BestDefense Light"/>
                <a:cs typeface="BestDefense Light"/>
                <a:sym typeface="BestDefense Light"/>
              </a:defRPr>
            </a:lvl1pPr>
            <a:lvl2pPr marL="566565" indent="-362857" defTabSz="412750">
              <a:lnSpc>
                <a:spcPct val="100000"/>
              </a:lnSpc>
              <a:spcBef>
                <a:spcPts val="2600"/>
              </a:spcBef>
              <a:buSzPct val="75000"/>
              <a:buFontTx/>
              <a:defRPr sz="3200">
                <a:solidFill>
                  <a:srgbClr val="FFFFFF"/>
                </a:solidFill>
                <a:latin typeface="BestDefense Light"/>
                <a:ea typeface="BestDefense Light"/>
                <a:cs typeface="BestDefense Light"/>
                <a:sym typeface="BestDefense Light"/>
              </a:defRPr>
            </a:lvl2pPr>
            <a:lvl3pPr marL="942509" indent="-423333" defTabSz="412750">
              <a:lnSpc>
                <a:spcPct val="100000"/>
              </a:lnSpc>
              <a:spcBef>
                <a:spcPts val="2600"/>
              </a:spcBef>
              <a:buSzPct val="75000"/>
              <a:buFontTx/>
              <a:defRPr sz="3200">
                <a:solidFill>
                  <a:srgbClr val="FFFFFF"/>
                </a:solidFill>
                <a:latin typeface="BestDefense Light"/>
                <a:ea typeface="BestDefense Light"/>
                <a:cs typeface="BestDefense Light"/>
                <a:sym typeface="BestDefense Light"/>
              </a:defRPr>
            </a:lvl3pPr>
            <a:lvl4pPr marL="1347216" indent="-508000" defTabSz="412750">
              <a:lnSpc>
                <a:spcPct val="100000"/>
              </a:lnSpc>
              <a:spcBef>
                <a:spcPts val="2600"/>
              </a:spcBef>
              <a:buSzPct val="75000"/>
              <a:buFontTx/>
              <a:defRPr sz="3200">
                <a:solidFill>
                  <a:srgbClr val="FFFFFF"/>
                </a:solidFill>
                <a:latin typeface="BestDefense Light"/>
                <a:ea typeface="BestDefense Light"/>
                <a:cs typeface="BestDefense Light"/>
                <a:sym typeface="BestDefense Light"/>
              </a:defRPr>
            </a:lvl4pPr>
            <a:lvl5pPr marL="1662683" indent="-508000" defTabSz="412750">
              <a:lnSpc>
                <a:spcPct val="100000"/>
              </a:lnSpc>
              <a:spcBef>
                <a:spcPts val="2600"/>
              </a:spcBef>
              <a:buSzPct val="75000"/>
              <a:buFontTx/>
              <a:defRPr sz="32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727" name="Text Placeholder 3"/>
          <p:cNvSpPr/>
          <p:nvPr>
            <p:ph type="body" sz="quarter" idx="21"/>
          </p:nvPr>
        </p:nvSpPr>
        <p:spPr>
          <a:xfrm>
            <a:off x="839787" y="2057400"/>
            <a:ext cx="3932238" cy="3811588"/>
          </a:xfrm>
          <a:prstGeom prst="rect">
            <a:avLst/>
          </a:prstGeom>
        </p:spPr>
        <p:txBody>
          <a:bodyPr lIns="50800" tIns="50800" rIns="50800" bIns="50800"/>
          <a:lstStyle/>
          <a:p>
            <a:pPr marL="0" indent="0" defTabSz="412750">
              <a:lnSpc>
                <a:spcPct val="100000"/>
              </a:lnSpc>
              <a:spcBef>
                <a:spcPts val="2600"/>
              </a:spcBef>
              <a:buSzTx/>
              <a:buFontTx/>
              <a:buNone/>
              <a:defRPr sz="1600">
                <a:solidFill>
                  <a:srgbClr val="FFFFFF"/>
                </a:solidFill>
                <a:latin typeface="BestDefense Light"/>
                <a:ea typeface="BestDefense Light"/>
                <a:cs typeface="BestDefense Light"/>
                <a:sym typeface="BestDefense Light"/>
              </a:defRPr>
            </a:pPr>
          </a:p>
        </p:txBody>
      </p:sp>
      <p:sp>
        <p:nvSpPr>
          <p:cNvPr id="72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bg>
      <p:bgPr>
        <a:solidFill>
          <a:srgbClr val="000000"/>
        </a:solidFill>
      </p:bgPr>
    </p:bg>
    <p:spTree>
      <p:nvGrpSpPr>
        <p:cNvPr id="1" name=""/>
        <p:cNvGrpSpPr/>
        <p:nvPr/>
      </p:nvGrpSpPr>
      <p:grpSpPr>
        <a:xfrm>
          <a:off x="0" y="0"/>
          <a:ext cx="0" cy="0"/>
          <a:chOff x="0" y="0"/>
          <a:chExt cx="0" cy="0"/>
        </a:xfrm>
      </p:grpSpPr>
      <p:pic>
        <p:nvPicPr>
          <p:cNvPr id="73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36" name="Title Text"/>
          <p:cNvSpPr txBox="1"/>
          <p:nvPr>
            <p:ph type="title"/>
          </p:nvPr>
        </p:nvSpPr>
        <p:spPr>
          <a:xfrm>
            <a:off x="1524000" y="1122362"/>
            <a:ext cx="9144000" cy="2387601"/>
          </a:xfrm>
          <a:prstGeom prst="rect">
            <a:avLst/>
          </a:prstGeom>
        </p:spPr>
        <p:txBody>
          <a:bodyPr lIns="50800" tIns="50800" rIns="50800" bIns="50800" anchor="b"/>
          <a:lstStyle>
            <a:lvl1pPr algn="ctr" defTabSz="412750">
              <a:lnSpc>
                <a:spcPct val="80000"/>
              </a:lnSpc>
              <a:defRPr sz="6000">
                <a:solidFill>
                  <a:srgbClr val="FFFFFF"/>
                </a:solidFill>
                <a:latin typeface="Swift Justice"/>
                <a:ea typeface="Swift Justice"/>
                <a:cs typeface="Swift Justice"/>
                <a:sym typeface="Swift Justice"/>
              </a:defRPr>
            </a:lvl1pPr>
          </a:lstStyle>
          <a:p>
            <a:pPr/>
            <a:r>
              <a:t>Title Text</a:t>
            </a:r>
          </a:p>
        </p:txBody>
      </p:sp>
      <p:sp>
        <p:nvSpPr>
          <p:cNvPr id="737" name="Body Level One…"/>
          <p:cNvSpPr txBox="1"/>
          <p:nvPr>
            <p:ph type="body" sz="quarter" idx="1"/>
          </p:nvPr>
        </p:nvSpPr>
        <p:spPr>
          <a:xfrm>
            <a:off x="1524000" y="3602037"/>
            <a:ext cx="9144000" cy="1655763"/>
          </a:xfrm>
          <a:prstGeom prst="rect">
            <a:avLst/>
          </a:prstGeom>
        </p:spPr>
        <p:txBody>
          <a:bodyPr lIns="50800" tIns="50800" rIns="50800" bIns="50800"/>
          <a:lstStyle>
            <a:lvl1pPr marL="0" indent="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1pPr>
            <a:lvl2pPr marL="0" indent="4572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2pPr>
            <a:lvl3pPr marL="0" indent="9144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3pPr>
            <a:lvl4pPr marL="0" indent="13716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4pPr>
            <a:lvl5pPr marL="0" indent="18288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73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Slide">
    <p:spTree>
      <p:nvGrpSpPr>
        <p:cNvPr id="1" name=""/>
        <p:cNvGrpSpPr/>
        <p:nvPr/>
      </p:nvGrpSpPr>
      <p:grpSpPr>
        <a:xfrm>
          <a:off x="0" y="0"/>
          <a:ext cx="0" cy="0"/>
          <a:chOff x="0" y="0"/>
          <a:chExt cx="0" cy="0"/>
        </a:xfrm>
      </p:grpSpPr>
      <p:sp>
        <p:nvSpPr>
          <p:cNvPr id="69" name="Slide Number"/>
          <p:cNvSpPr txBox="1"/>
          <p:nvPr>
            <p:ph type="sldNum" sz="quarter" idx="2"/>
          </p:nvPr>
        </p:nvSpPr>
        <p:spPr>
          <a:xfrm>
            <a:off x="126998" y="6444350"/>
            <a:ext cx="291066" cy="286651"/>
          </a:xfrm>
          <a:prstGeom prst="rect">
            <a:avLst/>
          </a:prstGeom>
        </p:spPr>
        <p:txBody>
          <a:bodyPr lIns="54425" tIns="54425" rIns="54425" bIns="54425" anchor="b"/>
          <a:lstStyle>
            <a:lvl1pPr algn="l" defTabSz="1306219">
              <a:defRPr sz="1200">
                <a:solidFill>
                  <a:srgbClr val="FFFFFF"/>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bg>
      <p:bgPr>
        <a:solidFill>
          <a:srgbClr val="000000"/>
        </a:solidFill>
      </p:bgPr>
    </p:bg>
    <p:spTree>
      <p:nvGrpSpPr>
        <p:cNvPr id="1" name=""/>
        <p:cNvGrpSpPr/>
        <p:nvPr/>
      </p:nvGrpSpPr>
      <p:grpSpPr>
        <a:xfrm>
          <a:off x="0" y="0"/>
          <a:ext cx="0" cy="0"/>
          <a:chOff x="0" y="0"/>
          <a:chExt cx="0" cy="0"/>
        </a:xfrm>
      </p:grpSpPr>
      <p:pic>
        <p:nvPicPr>
          <p:cNvPr id="74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46" name="Title Text"/>
          <p:cNvSpPr txBox="1"/>
          <p:nvPr>
            <p:ph type="title"/>
          </p:nvPr>
        </p:nvSpPr>
        <p:spPr>
          <a:xfrm>
            <a:off x="1524000" y="1122362"/>
            <a:ext cx="9144000" cy="2387601"/>
          </a:xfrm>
          <a:prstGeom prst="rect">
            <a:avLst/>
          </a:prstGeom>
        </p:spPr>
        <p:txBody>
          <a:bodyPr lIns="50800" tIns="50800" rIns="50800" bIns="50800" anchor="b"/>
          <a:lstStyle>
            <a:lvl1pPr algn="ctr" defTabSz="412750">
              <a:lnSpc>
                <a:spcPct val="80000"/>
              </a:lnSpc>
              <a:defRPr sz="6000">
                <a:solidFill>
                  <a:srgbClr val="FFFFFF"/>
                </a:solidFill>
                <a:latin typeface="Swift Justice"/>
                <a:ea typeface="Swift Justice"/>
                <a:cs typeface="Swift Justice"/>
                <a:sym typeface="Swift Justice"/>
              </a:defRPr>
            </a:lvl1pPr>
          </a:lstStyle>
          <a:p>
            <a:pPr/>
            <a:r>
              <a:t>Title Text</a:t>
            </a:r>
          </a:p>
        </p:txBody>
      </p:sp>
      <p:sp>
        <p:nvSpPr>
          <p:cNvPr id="747" name="Body Level One…"/>
          <p:cNvSpPr txBox="1"/>
          <p:nvPr>
            <p:ph type="body" sz="quarter" idx="1"/>
          </p:nvPr>
        </p:nvSpPr>
        <p:spPr>
          <a:xfrm>
            <a:off x="1524000" y="3602037"/>
            <a:ext cx="9144000" cy="1655763"/>
          </a:xfrm>
          <a:prstGeom prst="rect">
            <a:avLst/>
          </a:prstGeom>
        </p:spPr>
        <p:txBody>
          <a:bodyPr lIns="50800" tIns="50800" rIns="50800" bIns="50800"/>
          <a:lstStyle>
            <a:lvl1pPr marL="0" indent="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1pPr>
            <a:lvl2pPr marL="0" indent="4572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2pPr>
            <a:lvl3pPr marL="0" indent="9144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3pPr>
            <a:lvl4pPr marL="0" indent="13716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4pPr>
            <a:lvl5pPr marL="0" indent="18288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74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000000"/>
        </a:solidFill>
      </p:bgPr>
    </p:bg>
    <p:spTree>
      <p:nvGrpSpPr>
        <p:cNvPr id="1" name=""/>
        <p:cNvGrpSpPr/>
        <p:nvPr/>
      </p:nvGrpSpPr>
      <p:grpSpPr>
        <a:xfrm>
          <a:off x="0" y="0"/>
          <a:ext cx="0" cy="0"/>
          <a:chOff x="0" y="0"/>
          <a:chExt cx="0" cy="0"/>
        </a:xfrm>
      </p:grpSpPr>
      <p:pic>
        <p:nvPicPr>
          <p:cNvPr id="75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56" name="Title Text"/>
          <p:cNvSpPr txBox="1"/>
          <p:nvPr>
            <p:ph type="title"/>
          </p:nvPr>
        </p:nvSpPr>
        <p:spPr>
          <a:xfrm>
            <a:off x="838200" y="365125"/>
            <a:ext cx="10515600" cy="1325563"/>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757" name="Body Level One…"/>
          <p:cNvSpPr txBox="1"/>
          <p:nvPr>
            <p:ph type="body" idx="1"/>
          </p:nvPr>
        </p:nvSpPr>
        <p:spPr>
          <a:xfrm>
            <a:off x="838200" y="1825625"/>
            <a:ext cx="10515600" cy="4351338"/>
          </a:xfrm>
          <a:prstGeom prst="rect">
            <a:avLst/>
          </a:prstGeom>
        </p:spPr>
        <p:txBody>
          <a:bodyPr lIns="50800" tIns="50800" rIns="50800" bIns="50800"/>
          <a:lstStyle>
            <a:lvl1pPr marL="0" indent="0" defTabSz="412750">
              <a:lnSpc>
                <a:spcPct val="100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75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1">
    <p:bg>
      <p:bgPr>
        <a:solidFill>
          <a:srgbClr val="000000"/>
        </a:solidFill>
      </p:bgPr>
    </p:bg>
    <p:spTree>
      <p:nvGrpSpPr>
        <p:cNvPr id="1" name=""/>
        <p:cNvGrpSpPr/>
        <p:nvPr/>
      </p:nvGrpSpPr>
      <p:grpSpPr>
        <a:xfrm>
          <a:off x="0" y="0"/>
          <a:ext cx="0" cy="0"/>
          <a:chOff x="0" y="0"/>
          <a:chExt cx="0" cy="0"/>
        </a:xfrm>
      </p:grpSpPr>
      <p:pic>
        <p:nvPicPr>
          <p:cNvPr id="76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66" name="Title Text"/>
          <p:cNvSpPr txBox="1"/>
          <p:nvPr>
            <p:ph type="title"/>
          </p:nvPr>
        </p:nvSpPr>
        <p:spPr>
          <a:xfrm>
            <a:off x="7474218" y="2378470"/>
            <a:ext cx="3765282" cy="2101057"/>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767" name="Body Level One…"/>
          <p:cNvSpPr txBox="1"/>
          <p:nvPr>
            <p:ph type="body" sz="half" idx="1" hasCustomPrompt="1"/>
          </p:nvPr>
        </p:nvSpPr>
        <p:spPr>
          <a:xfrm>
            <a:off x="0" y="1253329"/>
            <a:ext cx="7010400" cy="4351339"/>
          </a:xfrm>
          <a:prstGeom prst="rect">
            <a:avLst/>
          </a:prstGeom>
        </p:spPr>
        <p:txBody>
          <a:bodyPr lIns="50800" tIns="50800" rIns="50800" bIns="50800" anchor="ctr"/>
          <a:lstStyle>
            <a:lvl1pPr marL="0" indent="0" algn="ctr" defTabSz="412750">
              <a:lnSpc>
                <a:spcPct val="100000"/>
              </a:lnSpc>
              <a:spcBef>
                <a:spcPts val="2600"/>
              </a:spcBef>
              <a:buSzTx/>
              <a:buFontTx/>
              <a:buNone/>
              <a:defRPr sz="1800">
                <a:solidFill>
                  <a:srgbClr val="FFFFFF"/>
                </a:solidFill>
                <a:latin typeface="BestDefense Light"/>
                <a:ea typeface="BestDefense Light"/>
                <a:cs typeface="BestDefense Light"/>
                <a:sym typeface="BestDefense Light"/>
              </a:defRPr>
            </a:lvl1pPr>
            <a:lvl2pPr marL="521208" indent="-317500" algn="ctr" defTabSz="412750">
              <a:lnSpc>
                <a:spcPct val="100000"/>
              </a:lnSpc>
              <a:spcBef>
                <a:spcPts val="2600"/>
              </a:spcBef>
              <a:buSzPct val="75000"/>
              <a:buFontTx/>
              <a:defRPr sz="1800">
                <a:solidFill>
                  <a:srgbClr val="FFFFFF"/>
                </a:solidFill>
                <a:latin typeface="BestDefense Light"/>
                <a:ea typeface="BestDefense Light"/>
                <a:cs typeface="BestDefense Light"/>
                <a:sym typeface="BestDefense Light"/>
              </a:defRPr>
            </a:lvl2pPr>
            <a:lvl3pPr marL="836675" indent="-317500" algn="ctr" defTabSz="412750">
              <a:lnSpc>
                <a:spcPct val="100000"/>
              </a:lnSpc>
              <a:spcBef>
                <a:spcPts val="2600"/>
              </a:spcBef>
              <a:buSzPct val="75000"/>
              <a:buFontTx/>
              <a:defRPr sz="1800">
                <a:solidFill>
                  <a:srgbClr val="FFFFFF"/>
                </a:solidFill>
                <a:latin typeface="BestDefense Light"/>
                <a:ea typeface="BestDefense Light"/>
                <a:cs typeface="BestDefense Light"/>
                <a:sym typeface="BestDefense Light"/>
              </a:defRPr>
            </a:lvl3pPr>
            <a:lvl4pPr marL="1156716" indent="-317500" algn="ctr" defTabSz="412750">
              <a:lnSpc>
                <a:spcPct val="100000"/>
              </a:lnSpc>
              <a:spcBef>
                <a:spcPts val="2600"/>
              </a:spcBef>
              <a:buSzPct val="75000"/>
              <a:buFontTx/>
              <a:defRPr sz="1800">
                <a:solidFill>
                  <a:srgbClr val="FFFFFF"/>
                </a:solidFill>
                <a:latin typeface="BestDefense Light"/>
                <a:ea typeface="BestDefense Light"/>
                <a:cs typeface="BestDefense Light"/>
                <a:sym typeface="BestDefense Light"/>
              </a:defRPr>
            </a:lvl4pPr>
            <a:lvl5pPr marL="1472183" indent="-317500" algn="ctr" defTabSz="412750">
              <a:lnSpc>
                <a:spcPct val="100000"/>
              </a:lnSpc>
              <a:spcBef>
                <a:spcPts val="2600"/>
              </a:spcBef>
              <a:buSzPct val="75000"/>
              <a:buFontTx/>
              <a:defRPr sz="1800">
                <a:solidFill>
                  <a:srgbClr val="FFFFFF"/>
                </a:solidFill>
                <a:latin typeface="BestDefense Light"/>
                <a:ea typeface="BestDefense Light"/>
                <a:cs typeface="BestDefense Light"/>
                <a:sym typeface="BestDefense Light"/>
              </a:defRPr>
            </a:lvl5pPr>
          </a:lstStyle>
          <a:p>
            <a:pPr/>
            <a:r>
              <a:t>Insert Photo</a:t>
            </a:r>
          </a:p>
          <a:p>
            <a:pPr lvl="1"/>
            <a:r>
              <a:t/>
            </a:r>
          </a:p>
          <a:p>
            <a:pPr lvl="2"/>
            <a:r>
              <a:t/>
            </a:r>
          </a:p>
          <a:p>
            <a:pPr lvl="3"/>
            <a:r>
              <a:t/>
            </a:r>
          </a:p>
          <a:p>
            <a:pPr lvl="4"/>
            <a:r>
              <a:t/>
            </a:r>
          </a:p>
        </p:txBody>
      </p:sp>
      <p:pic>
        <p:nvPicPr>
          <p:cNvPr id="768" name="Graphic 7" descr="Graphic 7"/>
          <p:cNvPicPr>
            <a:picLocks noChangeAspect="1"/>
          </p:cNvPicPr>
          <p:nvPr/>
        </p:nvPicPr>
        <p:blipFill>
          <a:blip r:embed="rId3">
            <a:extLst/>
          </a:blip>
          <a:stretch>
            <a:fillRect/>
          </a:stretch>
        </p:blipFill>
        <p:spPr>
          <a:xfrm>
            <a:off x="7474216" y="1714500"/>
            <a:ext cx="3332550" cy="793465"/>
          </a:xfrm>
          <a:prstGeom prst="rect">
            <a:avLst/>
          </a:prstGeom>
          <a:ln w="12700">
            <a:miter lim="400000"/>
          </a:ln>
        </p:spPr>
      </p:pic>
      <p:sp>
        <p:nvSpPr>
          <p:cNvPr id="76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and Content">
    <p:bg>
      <p:bgPr>
        <a:solidFill>
          <a:srgbClr val="000000"/>
        </a:solidFill>
      </p:bgPr>
    </p:bg>
    <p:spTree>
      <p:nvGrpSpPr>
        <p:cNvPr id="1" name=""/>
        <p:cNvGrpSpPr/>
        <p:nvPr/>
      </p:nvGrpSpPr>
      <p:grpSpPr>
        <a:xfrm>
          <a:off x="0" y="0"/>
          <a:ext cx="0" cy="0"/>
          <a:chOff x="0" y="0"/>
          <a:chExt cx="0" cy="0"/>
        </a:xfrm>
      </p:grpSpPr>
      <p:pic>
        <p:nvPicPr>
          <p:cNvPr id="77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77" name="Title Text"/>
          <p:cNvSpPr txBox="1"/>
          <p:nvPr>
            <p:ph type="title"/>
          </p:nvPr>
        </p:nvSpPr>
        <p:spPr>
          <a:xfrm>
            <a:off x="844550" y="476250"/>
            <a:ext cx="10502900" cy="1143000"/>
          </a:xfrm>
          <a:prstGeom prst="rect">
            <a:avLst/>
          </a:prstGeom>
        </p:spPr>
        <p:txBody>
          <a:bodyPr lIns="50800" tIns="50800" rIns="50800" bIns="50800"/>
          <a:lstStyle>
            <a:lvl1pPr algn="ctr" defTabSz="412750">
              <a:lnSpc>
                <a:spcPct val="80000"/>
              </a:lnSpc>
              <a:defRPr sz="2800">
                <a:solidFill>
                  <a:srgbClr val="FFFFFF"/>
                </a:solidFill>
                <a:latin typeface="Swift Justice"/>
                <a:ea typeface="Swift Justice"/>
                <a:cs typeface="Swift Justice"/>
                <a:sym typeface="Swift Justice"/>
              </a:defRPr>
            </a:lvl1pPr>
          </a:lstStyle>
          <a:p>
            <a:pPr/>
            <a:r>
              <a:t>Title Text</a:t>
            </a:r>
          </a:p>
        </p:txBody>
      </p:sp>
      <p:sp>
        <p:nvSpPr>
          <p:cNvPr id="778" name="Body Level One…"/>
          <p:cNvSpPr txBox="1"/>
          <p:nvPr>
            <p:ph type="body" idx="1"/>
          </p:nvPr>
        </p:nvSpPr>
        <p:spPr>
          <a:xfrm>
            <a:off x="844550" y="1949450"/>
            <a:ext cx="10502900" cy="4603750"/>
          </a:xfrm>
          <a:prstGeom prst="rect">
            <a:avLst/>
          </a:prstGeom>
        </p:spPr>
        <p:txBody>
          <a:bodyPr lIns="50800" tIns="50800" rIns="50800" bIns="50800"/>
          <a:lstStyle>
            <a:lvl1pPr marL="0" indent="0" defTabSz="412750">
              <a:lnSpc>
                <a:spcPct val="100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779" name="Graphic 4" descr="Graphic 4"/>
          <p:cNvPicPr>
            <a:picLocks noChangeAspect="1"/>
          </p:cNvPicPr>
          <p:nvPr/>
        </p:nvPicPr>
        <p:blipFill>
          <a:blip r:embed="rId3">
            <a:extLst/>
          </a:blip>
          <a:stretch>
            <a:fillRect/>
          </a:stretch>
        </p:blipFill>
        <p:spPr>
          <a:xfrm>
            <a:off x="10523577" y="6403830"/>
            <a:ext cx="1533526" cy="365126"/>
          </a:xfrm>
          <a:prstGeom prst="rect">
            <a:avLst/>
          </a:prstGeom>
          <a:ln w="12700">
            <a:miter lim="400000"/>
          </a:ln>
        </p:spPr>
      </p:pic>
      <p:sp>
        <p:nvSpPr>
          <p:cNvPr id="78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_Custom Layout">
    <p:bg>
      <p:bgPr>
        <a:solidFill>
          <a:srgbClr val="000000"/>
        </a:solidFill>
      </p:bgPr>
    </p:bg>
    <p:spTree>
      <p:nvGrpSpPr>
        <p:cNvPr id="1" name=""/>
        <p:cNvGrpSpPr/>
        <p:nvPr/>
      </p:nvGrpSpPr>
      <p:grpSpPr>
        <a:xfrm>
          <a:off x="0" y="0"/>
          <a:ext cx="0" cy="0"/>
          <a:chOff x="0" y="0"/>
          <a:chExt cx="0" cy="0"/>
        </a:xfrm>
      </p:grpSpPr>
      <p:pic>
        <p:nvPicPr>
          <p:cNvPr id="78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88" name="Rectangle 8"/>
          <p:cNvSpPr/>
          <p:nvPr/>
        </p:nvSpPr>
        <p:spPr>
          <a:xfrm>
            <a:off x="892879" y="2025847"/>
            <a:ext cx="5081201" cy="3750315"/>
          </a:xfrm>
          <a:prstGeom prst="rect">
            <a:avLst/>
          </a:prstGeom>
          <a:solidFill>
            <a:srgbClr val="F8F8F8"/>
          </a:solidFill>
          <a:ln w="12700">
            <a:miter lim="400000"/>
          </a:ln>
        </p:spPr>
        <p:txBody>
          <a:bodyPr lIns="45718" tIns="45718" rIns="45718" bIns="45718" anchor="ctr"/>
          <a:lstStyle/>
          <a:p>
            <a:pPr algn="ctr">
              <a:defRPr>
                <a:solidFill>
                  <a:srgbClr val="FFFFFF"/>
                </a:solidFill>
                <a:latin typeface="BestDefense"/>
                <a:ea typeface="BestDefense"/>
                <a:cs typeface="BestDefense"/>
                <a:sym typeface="BestDefense"/>
              </a:defRPr>
            </a:pPr>
          </a:p>
        </p:txBody>
      </p:sp>
      <p:sp>
        <p:nvSpPr>
          <p:cNvPr id="789" name="Rectangle 9"/>
          <p:cNvSpPr/>
          <p:nvPr/>
        </p:nvSpPr>
        <p:spPr>
          <a:xfrm>
            <a:off x="6217920" y="2025847"/>
            <a:ext cx="5081201" cy="3750315"/>
          </a:xfrm>
          <a:prstGeom prst="rect">
            <a:avLst/>
          </a:prstGeom>
          <a:solidFill>
            <a:srgbClr val="F8F8F8"/>
          </a:solidFill>
          <a:ln w="25400">
            <a:solidFill>
              <a:srgbClr val="8231D4"/>
            </a:solidFill>
          </a:ln>
        </p:spPr>
        <p:txBody>
          <a:bodyPr lIns="45718" tIns="45718" rIns="45718" bIns="45718" anchor="ctr"/>
          <a:lstStyle/>
          <a:p>
            <a:pPr algn="ctr">
              <a:defRPr>
                <a:solidFill>
                  <a:srgbClr val="FFFFFF"/>
                </a:solidFill>
                <a:latin typeface="BestDefense"/>
                <a:ea typeface="BestDefense"/>
                <a:cs typeface="BestDefense"/>
                <a:sym typeface="BestDefense"/>
              </a:defRPr>
            </a:pPr>
          </a:p>
        </p:txBody>
      </p:sp>
      <p:sp>
        <p:nvSpPr>
          <p:cNvPr id="790" name="Title Text"/>
          <p:cNvSpPr txBox="1"/>
          <p:nvPr>
            <p:ph type="title"/>
          </p:nvPr>
        </p:nvSpPr>
        <p:spPr>
          <a:xfrm>
            <a:off x="838200" y="365125"/>
            <a:ext cx="10515600" cy="1325563"/>
          </a:xfrm>
          <a:prstGeom prst="rect">
            <a:avLst/>
          </a:prstGeom>
        </p:spPr>
        <p:txBody>
          <a:bodyPr lIns="50800" tIns="50800" rIns="50800" bIns="50800"/>
          <a:lstStyle>
            <a:lvl1pPr algn="ctr" defTabSz="412750">
              <a:lnSpc>
                <a:spcPct val="80000"/>
              </a:lnSpc>
              <a:defRPr sz="2800">
                <a:solidFill>
                  <a:srgbClr val="FFFFFF"/>
                </a:solidFill>
                <a:latin typeface="Swift Justice"/>
                <a:ea typeface="Swift Justice"/>
                <a:cs typeface="Swift Justice"/>
                <a:sym typeface="Swift Justice"/>
              </a:defRPr>
            </a:lvl1pPr>
          </a:lstStyle>
          <a:p>
            <a:pPr/>
            <a:r>
              <a:t>Title Text</a:t>
            </a:r>
          </a:p>
        </p:txBody>
      </p:sp>
      <p:pic>
        <p:nvPicPr>
          <p:cNvPr id="791" name="Graphic 11" descr="Graphic 11"/>
          <p:cNvPicPr>
            <a:picLocks noChangeAspect="1"/>
          </p:cNvPicPr>
          <p:nvPr/>
        </p:nvPicPr>
        <p:blipFill>
          <a:blip r:embed="rId3">
            <a:extLst/>
          </a:blip>
          <a:stretch>
            <a:fillRect/>
          </a:stretch>
        </p:blipFill>
        <p:spPr>
          <a:xfrm>
            <a:off x="10523577" y="6403830"/>
            <a:ext cx="1533526" cy="365126"/>
          </a:xfrm>
          <a:prstGeom prst="rect">
            <a:avLst/>
          </a:prstGeom>
          <a:ln w="12700">
            <a:miter lim="400000"/>
          </a:ln>
        </p:spPr>
      </p:pic>
      <p:sp>
        <p:nvSpPr>
          <p:cNvPr id="792"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8_Custom Layout">
    <p:bg>
      <p:bgPr>
        <a:solidFill>
          <a:srgbClr val="000000"/>
        </a:solidFill>
      </p:bgPr>
    </p:bg>
    <p:spTree>
      <p:nvGrpSpPr>
        <p:cNvPr id="1" name=""/>
        <p:cNvGrpSpPr/>
        <p:nvPr/>
      </p:nvGrpSpPr>
      <p:grpSpPr>
        <a:xfrm>
          <a:off x="0" y="0"/>
          <a:ext cx="0" cy="0"/>
          <a:chOff x="0" y="0"/>
          <a:chExt cx="0" cy="0"/>
        </a:xfrm>
      </p:grpSpPr>
      <p:pic>
        <p:nvPicPr>
          <p:cNvPr id="799"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800" name="Title Text"/>
          <p:cNvSpPr txBox="1"/>
          <p:nvPr>
            <p:ph type="title"/>
          </p:nvPr>
        </p:nvSpPr>
        <p:spPr>
          <a:xfrm>
            <a:off x="838200" y="365125"/>
            <a:ext cx="10515600" cy="1325563"/>
          </a:xfrm>
          <a:prstGeom prst="rect">
            <a:avLst/>
          </a:prstGeom>
        </p:spPr>
        <p:txBody>
          <a:bodyPr lIns="50800" tIns="50800" rIns="50800" bIns="50800"/>
          <a:lstStyle>
            <a:lvl1pPr algn="ctr" defTabSz="412750">
              <a:lnSpc>
                <a:spcPct val="80000"/>
              </a:lnSpc>
              <a:defRPr sz="2800">
                <a:solidFill>
                  <a:srgbClr val="FFFFFF"/>
                </a:solidFill>
                <a:latin typeface="Swift Justice"/>
                <a:ea typeface="Swift Justice"/>
                <a:cs typeface="Swift Justice"/>
                <a:sym typeface="Swift Justice"/>
              </a:defRPr>
            </a:lvl1pPr>
          </a:lstStyle>
          <a:p>
            <a:pPr/>
            <a:r>
              <a:t>Title Text</a:t>
            </a:r>
          </a:p>
        </p:txBody>
      </p:sp>
      <p:pic>
        <p:nvPicPr>
          <p:cNvPr id="801" name="Graphic 10" descr="Graphic 10"/>
          <p:cNvPicPr>
            <a:picLocks noChangeAspect="1"/>
          </p:cNvPicPr>
          <p:nvPr/>
        </p:nvPicPr>
        <p:blipFill>
          <a:blip r:embed="rId3">
            <a:extLst/>
          </a:blip>
          <a:stretch>
            <a:fillRect/>
          </a:stretch>
        </p:blipFill>
        <p:spPr>
          <a:xfrm>
            <a:off x="10523577" y="6403830"/>
            <a:ext cx="1533526" cy="365126"/>
          </a:xfrm>
          <a:prstGeom prst="rect">
            <a:avLst/>
          </a:prstGeom>
          <a:ln w="12700">
            <a:miter lim="400000"/>
          </a:ln>
        </p:spPr>
      </p:pic>
      <p:sp>
        <p:nvSpPr>
          <p:cNvPr id="802" name="Rectangle 9"/>
          <p:cNvSpPr/>
          <p:nvPr/>
        </p:nvSpPr>
        <p:spPr>
          <a:xfrm>
            <a:off x="838200" y="1710887"/>
            <a:ext cx="10460920" cy="3750315"/>
          </a:xfrm>
          <a:prstGeom prst="rect">
            <a:avLst/>
          </a:prstGeom>
          <a:solidFill>
            <a:srgbClr val="F8F8F8"/>
          </a:solidFill>
          <a:ln w="25400">
            <a:solidFill>
              <a:srgbClr val="8231D4"/>
            </a:solidFill>
          </a:ln>
        </p:spPr>
        <p:txBody>
          <a:bodyPr lIns="45718" tIns="45718" rIns="45718" bIns="45718" anchor="ctr"/>
          <a:lstStyle/>
          <a:p>
            <a:pPr algn="ctr">
              <a:defRPr>
                <a:solidFill>
                  <a:srgbClr val="FFFFFF"/>
                </a:solidFill>
                <a:latin typeface="BestDefense"/>
                <a:ea typeface="BestDefense"/>
                <a:cs typeface="BestDefense"/>
                <a:sym typeface="BestDefense"/>
              </a:defRPr>
            </a:pPr>
          </a:p>
        </p:txBody>
      </p:sp>
      <p:sp>
        <p:nvSpPr>
          <p:cNvPr id="80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9_Custom Layout">
    <p:bg>
      <p:bgPr>
        <a:solidFill>
          <a:srgbClr val="000000"/>
        </a:solidFill>
      </p:bgPr>
    </p:bg>
    <p:spTree>
      <p:nvGrpSpPr>
        <p:cNvPr id="1" name=""/>
        <p:cNvGrpSpPr/>
        <p:nvPr/>
      </p:nvGrpSpPr>
      <p:grpSpPr>
        <a:xfrm>
          <a:off x="0" y="0"/>
          <a:ext cx="0" cy="0"/>
          <a:chOff x="0" y="0"/>
          <a:chExt cx="0" cy="0"/>
        </a:xfrm>
      </p:grpSpPr>
      <p:pic>
        <p:nvPicPr>
          <p:cNvPr id="810"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811" name="Rectangle 2"/>
          <p:cNvSpPr/>
          <p:nvPr/>
        </p:nvSpPr>
        <p:spPr>
          <a:xfrm>
            <a:off x="0" y="1340891"/>
            <a:ext cx="8898340" cy="4176216"/>
          </a:xfrm>
          <a:prstGeom prst="rect">
            <a:avLst/>
          </a:prstGeom>
          <a:solidFill>
            <a:srgbClr val="F8F8F8"/>
          </a:solidFill>
          <a:ln w="25400">
            <a:solidFill>
              <a:srgbClr val="8231D4"/>
            </a:solidFill>
          </a:ln>
        </p:spPr>
        <p:txBody>
          <a:bodyPr lIns="45718" tIns="45718" rIns="45718" bIns="45718" anchor="ctr"/>
          <a:lstStyle/>
          <a:p>
            <a:pPr algn="ctr">
              <a:defRPr>
                <a:solidFill>
                  <a:srgbClr val="FFFFFF"/>
                </a:solidFill>
                <a:latin typeface="BestDefense"/>
                <a:ea typeface="BestDefense"/>
                <a:cs typeface="BestDefense"/>
                <a:sym typeface="BestDefense"/>
              </a:defRPr>
            </a:pPr>
          </a:p>
        </p:txBody>
      </p:sp>
      <p:pic>
        <p:nvPicPr>
          <p:cNvPr id="812" name="Graphic 4" descr="Graphic 4"/>
          <p:cNvPicPr>
            <a:picLocks noChangeAspect="1"/>
          </p:cNvPicPr>
          <p:nvPr/>
        </p:nvPicPr>
        <p:blipFill>
          <a:blip r:embed="rId3">
            <a:extLst/>
          </a:blip>
          <a:stretch>
            <a:fillRect/>
          </a:stretch>
        </p:blipFill>
        <p:spPr>
          <a:xfrm>
            <a:off x="9322376" y="2827482"/>
            <a:ext cx="2320140" cy="1203036"/>
          </a:xfrm>
          <a:prstGeom prst="rect">
            <a:avLst/>
          </a:prstGeom>
          <a:ln w="12700">
            <a:miter lim="400000"/>
          </a:ln>
        </p:spPr>
      </p:pic>
      <p:sp>
        <p:nvSpPr>
          <p:cNvPr id="81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82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8_Custom Layout">
    <p:spTree>
      <p:nvGrpSpPr>
        <p:cNvPr id="1" name=""/>
        <p:cNvGrpSpPr/>
        <p:nvPr/>
      </p:nvGrpSpPr>
      <p:grpSpPr>
        <a:xfrm>
          <a:off x="0" y="0"/>
          <a:ext cx="0" cy="0"/>
          <a:chOff x="0" y="0"/>
          <a:chExt cx="0" cy="0"/>
        </a:xfrm>
      </p:grpSpPr>
      <p:sp>
        <p:nvSpPr>
          <p:cNvPr id="82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28" name="Rectangle 3"/>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829" name="Body Level One…"/>
          <p:cNvSpPr txBox="1"/>
          <p:nvPr>
            <p:ph type="body" sz="half" idx="1" hasCustomPrompt="1"/>
          </p:nvPr>
        </p:nvSpPr>
        <p:spPr>
          <a:xfrm>
            <a:off x="6287677" y="1615254"/>
            <a:ext cx="4133466" cy="4535291"/>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vl2pPr marL="9525" indent="447675">
              <a:buSzTx/>
              <a:buFontTx/>
              <a:buNone/>
              <a:defRPr sz="1200">
                <a:solidFill>
                  <a:srgbClr val="363636"/>
                </a:solidFill>
                <a:latin typeface="BestDefense Light"/>
                <a:ea typeface="BestDefense Light"/>
                <a:cs typeface="BestDefense Light"/>
                <a:sym typeface="BestDefense Light"/>
              </a:defRPr>
            </a:lvl2pPr>
            <a:lvl3pPr marL="9525" indent="904875">
              <a:buSzTx/>
              <a:buFontTx/>
              <a:buNone/>
              <a:defRPr sz="1200">
                <a:solidFill>
                  <a:srgbClr val="363636"/>
                </a:solidFill>
                <a:latin typeface="BestDefense Light"/>
                <a:ea typeface="BestDefense Light"/>
                <a:cs typeface="BestDefense Light"/>
                <a:sym typeface="BestDefense Light"/>
              </a:defRPr>
            </a:lvl3pPr>
            <a:lvl4pPr marL="9525" indent="1362075">
              <a:buSzTx/>
              <a:buFontTx/>
              <a:buNone/>
              <a:defRPr sz="1200">
                <a:solidFill>
                  <a:srgbClr val="363636"/>
                </a:solidFill>
                <a:latin typeface="BestDefense Light"/>
                <a:ea typeface="BestDefense Light"/>
                <a:cs typeface="BestDefense Light"/>
                <a:sym typeface="BestDefense Light"/>
              </a:defRPr>
            </a:lvl4pPr>
            <a:lvl5pPr marL="9525" indent="1819275">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sp>
        <p:nvSpPr>
          <p:cNvPr id="830" name="Text Placeholder 14"/>
          <p:cNvSpPr/>
          <p:nvPr>
            <p:ph type="body" sz="half" idx="21" hasCustomPrompt="1"/>
          </p:nvPr>
        </p:nvSpPr>
        <p:spPr>
          <a:xfrm>
            <a:off x="1770856" y="1615255"/>
            <a:ext cx="4133466" cy="453529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831" name="Text Placeholder 5"/>
          <p:cNvSpPr/>
          <p:nvPr>
            <p:ph type="body" sz="quarter" idx="22" hasCustomPrompt="1"/>
          </p:nvPr>
        </p:nvSpPr>
        <p:spPr>
          <a:xfrm>
            <a:off x="1770856" y="970785"/>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5_Custom Layout">
    <p:spTree>
      <p:nvGrpSpPr>
        <p:cNvPr id="1" name=""/>
        <p:cNvGrpSpPr/>
        <p:nvPr/>
      </p:nvGrpSpPr>
      <p:grpSpPr>
        <a:xfrm>
          <a:off x="0" y="0"/>
          <a:ext cx="0" cy="0"/>
          <a:chOff x="0" y="0"/>
          <a:chExt cx="0" cy="0"/>
        </a:xfrm>
      </p:grpSpPr>
      <p:sp>
        <p:nvSpPr>
          <p:cNvPr id="83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39" name="Body Level One…"/>
          <p:cNvSpPr txBox="1"/>
          <p:nvPr>
            <p:ph type="body" idx="1" hasCustomPrompt="1"/>
          </p:nvPr>
        </p:nvSpPr>
        <p:spPr>
          <a:xfrm>
            <a:off x="0" y="0"/>
            <a:ext cx="12192000" cy="6858000"/>
          </a:xfrm>
          <a:prstGeom prst="rect">
            <a:avLst/>
          </a:prstGeom>
        </p:spPr>
        <p:txBody>
          <a:bodyPr lIns="45719" tIns="45719" rIns="45719" bIns="45719"/>
          <a:lstStyle>
            <a:lvl1pPr algn="ctr">
              <a:buSzTx/>
              <a:buFontTx/>
              <a:buNone/>
              <a:defRPr sz="1200">
                <a:solidFill>
                  <a:srgbClr val="000000"/>
                </a:solidFill>
                <a:latin typeface="BestDefense"/>
                <a:ea typeface="BestDefense"/>
                <a:cs typeface="BestDefense"/>
                <a:sym typeface="BestDefense"/>
              </a:defRPr>
            </a:lvl1pPr>
            <a:lvl2pPr marL="571500" indent="-114300" algn="ctr">
              <a:buFontTx/>
              <a:defRPr sz="1200">
                <a:solidFill>
                  <a:srgbClr val="000000"/>
                </a:solidFill>
                <a:latin typeface="BestDefense"/>
                <a:ea typeface="BestDefense"/>
                <a:cs typeface="BestDefense"/>
                <a:sym typeface="BestDefense"/>
              </a:defRPr>
            </a:lvl2pPr>
            <a:lvl3pPr marL="1051560" indent="-137160" algn="ctr">
              <a:buFontTx/>
              <a:defRPr sz="1200">
                <a:solidFill>
                  <a:srgbClr val="000000"/>
                </a:solidFill>
                <a:latin typeface="BestDefense"/>
                <a:ea typeface="BestDefense"/>
                <a:cs typeface="BestDefense"/>
                <a:sym typeface="BestDefense"/>
              </a:defRPr>
            </a:lvl3pPr>
            <a:lvl4pPr marL="1524000" indent="-152400" algn="ctr">
              <a:buFontTx/>
              <a:defRPr sz="1200">
                <a:solidFill>
                  <a:srgbClr val="000000"/>
                </a:solidFill>
                <a:latin typeface="BestDefense"/>
                <a:ea typeface="BestDefense"/>
                <a:cs typeface="BestDefense"/>
                <a:sym typeface="BestDefense"/>
              </a:defRPr>
            </a:lvl4pPr>
            <a:lvl5pPr marL="1981200" indent="-152400" algn="ctr">
              <a:buFontTx/>
              <a:defRPr sz="1200">
                <a:solidFill>
                  <a:srgbClr val="000000"/>
                </a:solidFill>
                <a:latin typeface="BestDefense"/>
                <a:ea typeface="BestDefense"/>
                <a:cs typeface="BestDefense"/>
                <a:sym typeface="BestDefense"/>
              </a:defRPr>
            </a:lvl5pPr>
          </a:lstStyle>
          <a:p>
            <a:pPr/>
            <a:r>
              <a:t>Insert Video Here</a:t>
            </a:r>
          </a:p>
          <a:p>
            <a:pPr lvl="1"/>
            <a:r>
              <a:t/>
            </a:r>
          </a:p>
          <a:p>
            <a:pPr lvl="2"/>
            <a:r>
              <a:t/>
            </a:r>
          </a:p>
          <a:p>
            <a:pPr lvl="3"/>
            <a:r>
              <a:t/>
            </a:r>
          </a:p>
          <a:p>
            <a:pPr lvl="4"/>
            <a:r>
              <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2_Custom Layout">
    <p:spTree>
      <p:nvGrpSpPr>
        <p:cNvPr id="1" name=""/>
        <p:cNvGrpSpPr/>
        <p:nvPr/>
      </p:nvGrpSpPr>
      <p:grpSpPr>
        <a:xfrm>
          <a:off x="0" y="0"/>
          <a:ext cx="0" cy="0"/>
          <a:chOff x="0" y="0"/>
          <a:chExt cx="0" cy="0"/>
        </a:xfrm>
      </p:grpSpPr>
      <p:pic>
        <p:nvPicPr>
          <p:cNvPr id="76" name="Picture 4" descr="Picture 4"/>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77" name="Picture Placeholder 13"/>
          <p:cNvSpPr/>
          <p:nvPr>
            <p:ph type="pic" sz="half" idx="21"/>
          </p:nvPr>
        </p:nvSpPr>
        <p:spPr>
          <a:xfrm>
            <a:off x="1185353" y="1174750"/>
            <a:ext cx="4508501" cy="4508500"/>
          </a:xfrm>
          <a:prstGeom prst="rect">
            <a:avLst/>
          </a:prstGeom>
        </p:spPr>
        <p:txBody>
          <a:bodyPr lIns="91439" tIns="45719" rIns="91439" bIns="45719">
            <a:noAutofit/>
          </a:bodyPr>
          <a:lstStyle/>
          <a:p>
            <a:pPr/>
          </a:p>
        </p:txBody>
      </p:sp>
      <p:sp>
        <p:nvSpPr>
          <p:cNvPr id="78" name="Body Level One…"/>
          <p:cNvSpPr txBox="1"/>
          <p:nvPr>
            <p:ph type="body" sz="quarter" idx="1" hasCustomPrompt="1"/>
          </p:nvPr>
        </p:nvSpPr>
        <p:spPr>
          <a:xfrm>
            <a:off x="6498144" y="1286067"/>
            <a:ext cx="4508501" cy="1198563"/>
          </a:xfrm>
          <a:prstGeom prst="rect">
            <a:avLst/>
          </a:prstGeom>
        </p:spPr>
        <p:txBody>
          <a:bodyPr anchor="b"/>
          <a:lstStyle>
            <a:lvl1pPr marL="9525" indent="-9525">
              <a:buSzTx/>
              <a:buFontTx/>
              <a:buNone/>
              <a:defRPr>
                <a:latin typeface="Swift Justice"/>
                <a:ea typeface="Swift Justice"/>
                <a:cs typeface="Swift Justice"/>
                <a:sym typeface="Swift Justice"/>
              </a:defRPr>
            </a:lvl1pPr>
            <a:lvl2pPr>
              <a:buFontTx/>
              <a:defRPr>
                <a:latin typeface="Swift Justice"/>
                <a:ea typeface="Swift Justice"/>
                <a:cs typeface="Swift Justice"/>
                <a:sym typeface="Swift Justice"/>
              </a:defRPr>
            </a:lvl2pPr>
            <a:lvl3pPr>
              <a:buFontTx/>
              <a:defRPr>
                <a:latin typeface="Swift Justice"/>
                <a:ea typeface="Swift Justice"/>
                <a:cs typeface="Swift Justice"/>
                <a:sym typeface="Swift Justice"/>
              </a:defRPr>
            </a:lvl3pPr>
            <a:lvl4pPr>
              <a:buFontTx/>
              <a:defRPr>
                <a:latin typeface="Swift Justice"/>
                <a:ea typeface="Swift Justice"/>
                <a:cs typeface="Swift Justice"/>
                <a:sym typeface="Swift Justice"/>
              </a:defRPr>
            </a:lvl4pPr>
            <a:lvl5pPr>
              <a:buFontTx/>
              <a:defRPr>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79" name="Picture Placeholder 16"/>
          <p:cNvSpPr/>
          <p:nvPr>
            <p:ph type="pic" sz="quarter" idx="22"/>
          </p:nvPr>
        </p:nvSpPr>
        <p:spPr>
          <a:xfrm>
            <a:off x="6498144" y="2970608"/>
            <a:ext cx="956905" cy="827088"/>
          </a:xfrm>
          <a:prstGeom prst="rect">
            <a:avLst/>
          </a:prstGeom>
        </p:spPr>
        <p:txBody>
          <a:bodyPr lIns="91439" tIns="45719" rIns="91439" bIns="45719">
            <a:noAutofit/>
          </a:bodyPr>
          <a:lstStyle/>
          <a:p>
            <a:pPr/>
          </a:p>
        </p:txBody>
      </p:sp>
      <p:sp>
        <p:nvSpPr>
          <p:cNvPr id="80" name="Picture Placeholder 16"/>
          <p:cNvSpPr/>
          <p:nvPr>
            <p:ph type="pic" sz="quarter" idx="23"/>
          </p:nvPr>
        </p:nvSpPr>
        <p:spPr>
          <a:xfrm>
            <a:off x="6498144" y="4406401"/>
            <a:ext cx="956905" cy="827088"/>
          </a:xfrm>
          <a:prstGeom prst="rect">
            <a:avLst/>
          </a:prstGeom>
        </p:spPr>
        <p:txBody>
          <a:bodyPr lIns="91439" tIns="45719" rIns="91439" bIns="45719">
            <a:noAutofit/>
          </a:bodyPr>
          <a:lstStyle/>
          <a:p>
            <a:pPr/>
          </a:p>
        </p:txBody>
      </p:sp>
      <p:sp>
        <p:nvSpPr>
          <p:cNvPr id="81" name="Text Placeholder 14"/>
          <p:cNvSpPr/>
          <p:nvPr>
            <p:ph type="body" sz="quarter" idx="24" hasCustomPrompt="1"/>
          </p:nvPr>
        </p:nvSpPr>
        <p:spPr>
          <a:xfrm>
            <a:off x="7686451" y="2970608"/>
            <a:ext cx="3320144" cy="212726"/>
          </a:xfrm>
          <a:prstGeom prst="rect">
            <a:avLst/>
          </a:prstGeom>
        </p:spPr>
        <p:txBody>
          <a:bodyPr/>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82" name="Text Placeholder 14"/>
          <p:cNvSpPr/>
          <p:nvPr>
            <p:ph type="body" sz="quarter" idx="25" hasCustomPrompt="1"/>
          </p:nvPr>
        </p:nvSpPr>
        <p:spPr>
          <a:xfrm>
            <a:off x="7686451" y="3278745"/>
            <a:ext cx="3320144" cy="518950"/>
          </a:xfrm>
          <a:prstGeom prst="rect">
            <a:avLst/>
          </a:prstGeom>
        </p:spPr>
        <p:txBody>
          <a:bodyPr/>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83" name="Text Placeholder 14"/>
          <p:cNvSpPr/>
          <p:nvPr>
            <p:ph type="body" sz="quarter" idx="26" hasCustomPrompt="1"/>
          </p:nvPr>
        </p:nvSpPr>
        <p:spPr>
          <a:xfrm>
            <a:off x="7686451" y="4406401"/>
            <a:ext cx="3320144" cy="212726"/>
          </a:xfrm>
          <a:prstGeom prst="rect">
            <a:avLst/>
          </a:prstGeom>
        </p:spPr>
        <p:txBody>
          <a:bodyPr/>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84" name="Text Placeholder 14"/>
          <p:cNvSpPr/>
          <p:nvPr>
            <p:ph type="body" sz="quarter" idx="27" hasCustomPrompt="1"/>
          </p:nvPr>
        </p:nvSpPr>
        <p:spPr>
          <a:xfrm>
            <a:off x="7686451" y="4714540"/>
            <a:ext cx="3320144" cy="518950"/>
          </a:xfrm>
          <a:prstGeom prst="rect">
            <a:avLst/>
          </a:prstGeom>
        </p:spPr>
        <p:txBody>
          <a:bodyPr/>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85" name="Slide Number"/>
          <p:cNvSpPr txBox="1"/>
          <p:nvPr>
            <p:ph type="sldNum" sz="quarter" idx="2"/>
          </p:nvPr>
        </p:nvSpPr>
        <p:spPr>
          <a:xfrm>
            <a:off x="11080149" y="6404294"/>
            <a:ext cx="273652" cy="269237"/>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9_Custom Layout">
    <p:spTree>
      <p:nvGrpSpPr>
        <p:cNvPr id="1" name=""/>
        <p:cNvGrpSpPr/>
        <p:nvPr/>
      </p:nvGrpSpPr>
      <p:grpSpPr>
        <a:xfrm>
          <a:off x="0" y="0"/>
          <a:ext cx="0" cy="0"/>
          <a:chOff x="0" y="0"/>
          <a:chExt cx="0" cy="0"/>
        </a:xfrm>
      </p:grpSpPr>
      <p:sp>
        <p:nvSpPr>
          <p:cNvPr id="846" name="Rectangle 2"/>
          <p:cNvSpPr/>
          <p:nvPr/>
        </p:nvSpPr>
        <p:spPr>
          <a:xfrm>
            <a:off x="-2" y="0"/>
            <a:ext cx="121920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847" name="Rectangle 5"/>
          <p:cNvSpPr/>
          <p:nvPr/>
        </p:nvSpPr>
        <p:spPr>
          <a:xfrm>
            <a:off x="1" y="1340892"/>
            <a:ext cx="8898340" cy="4176216"/>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84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49" name="Body Level One…"/>
          <p:cNvSpPr txBox="1"/>
          <p:nvPr>
            <p:ph type="body" sz="quarter" idx="1" hasCustomPrompt="1"/>
          </p:nvPr>
        </p:nvSpPr>
        <p:spPr>
          <a:xfrm>
            <a:off x="1137441" y="2135897"/>
            <a:ext cx="6517335" cy="1663701"/>
          </a:xfrm>
          <a:prstGeom prst="rect">
            <a:avLst/>
          </a:prstGeom>
        </p:spPr>
        <p:txBody>
          <a:bodyPr lIns="45719" tIns="45719" rIns="45719" bIns="45719"/>
          <a:lstStyle>
            <a:lvl1pPr marL="9525" indent="-9525">
              <a:buSzTx/>
              <a:buFontTx/>
              <a:buNone/>
              <a:defRPr sz="1400">
                <a:solidFill>
                  <a:srgbClr val="FFFFFF"/>
                </a:solidFill>
                <a:latin typeface="BestDefense"/>
                <a:ea typeface="BestDefense"/>
                <a:cs typeface="BestDefense"/>
                <a:sym typeface="BestDefense"/>
              </a:defRPr>
            </a:lvl1pPr>
            <a:lvl2pPr marL="9525" indent="447675">
              <a:buSzTx/>
              <a:buFontTx/>
              <a:buNone/>
              <a:defRPr sz="1400">
                <a:solidFill>
                  <a:srgbClr val="FFFFFF"/>
                </a:solidFill>
                <a:latin typeface="BestDefense"/>
                <a:ea typeface="BestDefense"/>
                <a:cs typeface="BestDefense"/>
                <a:sym typeface="BestDefense"/>
              </a:defRPr>
            </a:lvl2pPr>
            <a:lvl3pPr marL="9525" indent="904875">
              <a:buSzTx/>
              <a:buFontTx/>
              <a:buNone/>
              <a:defRPr sz="1400">
                <a:solidFill>
                  <a:srgbClr val="FFFFFF"/>
                </a:solidFill>
                <a:latin typeface="BestDefense"/>
                <a:ea typeface="BestDefense"/>
                <a:cs typeface="BestDefense"/>
                <a:sym typeface="BestDefense"/>
              </a:defRPr>
            </a:lvl3pPr>
            <a:lvl4pPr marL="9525" indent="1362075">
              <a:buSzTx/>
              <a:buFontTx/>
              <a:buNone/>
              <a:defRPr sz="1400">
                <a:solidFill>
                  <a:srgbClr val="FFFFFF"/>
                </a:solidFill>
                <a:latin typeface="BestDefense"/>
                <a:ea typeface="BestDefense"/>
                <a:cs typeface="BestDefense"/>
                <a:sym typeface="BestDefense"/>
              </a:defRPr>
            </a:lvl4pPr>
            <a:lvl5pPr marL="9525" indent="1819275">
              <a:buSzTx/>
              <a:buFontTx/>
              <a:buNone/>
              <a:defRPr sz="1400">
                <a:solidFill>
                  <a:srgbClr val="FFFFFF"/>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850" name="Text Placeholder 13"/>
          <p:cNvSpPr/>
          <p:nvPr>
            <p:ph type="body" sz="quarter" idx="21" hasCustomPrompt="1"/>
          </p:nvPr>
        </p:nvSpPr>
        <p:spPr>
          <a:xfrm>
            <a:off x="1137441" y="3914669"/>
            <a:ext cx="6517335" cy="1326524"/>
          </a:xfrm>
          <a:prstGeom prst="rect">
            <a:avLst/>
          </a:prstGeom>
        </p:spPr>
        <p:txBody>
          <a:bodyPr lIns="45719" tIns="45719" rIns="45719" bIns="45719"/>
          <a:lstStyle>
            <a:lvl1pPr marL="9525" indent="-9525">
              <a:buSzTx/>
              <a:buFontTx/>
              <a:buNone/>
              <a:defRPr sz="600">
                <a:solidFill>
                  <a:srgbClr val="FFFFFF"/>
                </a:solidFill>
                <a:latin typeface="BestDefense Light"/>
                <a:ea typeface="BestDefense Light"/>
                <a:cs typeface="BestDefense Light"/>
                <a:sym typeface="BestDefense Light"/>
              </a:defRPr>
            </a:lvl1pPr>
          </a:lstStyle>
          <a:p>
            <a:pPr/>
            <a:r>
              <a:t>Insert Disclaimer Here</a:t>
            </a:r>
          </a:p>
        </p:txBody>
      </p:sp>
      <p:pic>
        <p:nvPicPr>
          <p:cNvPr id="851" name="Graphic 12" descr="Graphic 12"/>
          <p:cNvPicPr>
            <a:picLocks noChangeAspect="1"/>
          </p:cNvPicPr>
          <p:nvPr/>
        </p:nvPicPr>
        <p:blipFill>
          <a:blip r:embed="rId2">
            <a:extLst/>
          </a:blip>
          <a:stretch>
            <a:fillRect/>
          </a:stretch>
        </p:blipFill>
        <p:spPr>
          <a:xfrm>
            <a:off x="1137441" y="1552665"/>
            <a:ext cx="1880017" cy="373669"/>
          </a:xfrm>
          <a:prstGeom prst="rect">
            <a:avLst/>
          </a:prstGeom>
          <a:ln w="12700">
            <a:miter lim="400000"/>
          </a:ln>
        </p:spPr>
      </p:pic>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8_Custom Layout">
    <p:spTree>
      <p:nvGrpSpPr>
        <p:cNvPr id="1" name=""/>
        <p:cNvGrpSpPr/>
        <p:nvPr/>
      </p:nvGrpSpPr>
      <p:grpSpPr>
        <a:xfrm>
          <a:off x="0" y="0"/>
          <a:ext cx="0" cy="0"/>
          <a:chOff x="0" y="0"/>
          <a:chExt cx="0" cy="0"/>
        </a:xfrm>
      </p:grpSpPr>
      <p:pic>
        <p:nvPicPr>
          <p:cNvPr id="858"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859" name="Rectangle 2"/>
          <p:cNvSpPr/>
          <p:nvPr/>
        </p:nvSpPr>
        <p:spPr>
          <a:xfrm>
            <a:off x="-2" y="0"/>
            <a:ext cx="121920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860" name="Rectangle 5"/>
          <p:cNvSpPr/>
          <p:nvPr/>
        </p:nvSpPr>
        <p:spPr>
          <a:xfrm>
            <a:off x="0" y="935916"/>
            <a:ext cx="8898340" cy="4986168"/>
          </a:xfrm>
          <a:prstGeom prst="rect">
            <a:avLst/>
          </a:prstGeom>
          <a:solidFill>
            <a:srgbClr val="D7D7D7"/>
          </a:solidFill>
          <a:ln w="12700">
            <a:miter lim="400000"/>
          </a:ln>
        </p:spPr>
        <p:txBody>
          <a:bodyPr lIns="45718" tIns="45718" rIns="45718" bIns="45718" anchor="ctr"/>
          <a:lstStyle/>
          <a:p>
            <a:pPr algn="ctr">
              <a:defRPr>
                <a:solidFill>
                  <a:srgbClr val="FFFFFF"/>
                </a:solidFill>
              </a:defRPr>
            </a:pPr>
          </a:p>
        </p:txBody>
      </p:sp>
      <p:sp>
        <p:nvSpPr>
          <p:cNvPr id="861" name="Body Level One…"/>
          <p:cNvSpPr txBox="1"/>
          <p:nvPr>
            <p:ph type="body" sz="quarter" idx="1" hasCustomPrompt="1"/>
          </p:nvPr>
        </p:nvSpPr>
        <p:spPr>
          <a:xfrm>
            <a:off x="1137441" y="2527784"/>
            <a:ext cx="6517335" cy="1663701"/>
          </a:xfrm>
          <a:prstGeom prst="rect">
            <a:avLst/>
          </a:prstGeom>
        </p:spPr>
        <p:txBody>
          <a:bodyPr lIns="45719" tIns="45719" rIns="45719" bIns="45719"/>
          <a:lstStyle>
            <a:lvl1pPr marL="9525" indent="-9525">
              <a:buSzTx/>
              <a:buFontTx/>
              <a:buNone/>
              <a:defRPr sz="1400">
                <a:solidFill>
                  <a:srgbClr val="FFFFFF"/>
                </a:solidFill>
                <a:latin typeface="BestDefense Light"/>
                <a:ea typeface="BestDefense Light"/>
                <a:cs typeface="BestDefense Light"/>
                <a:sym typeface="BestDefense Light"/>
              </a:defRPr>
            </a:lvl1pPr>
            <a:lvl2pPr marL="9525" indent="447675">
              <a:buSzTx/>
              <a:buFontTx/>
              <a:buNone/>
              <a:defRPr sz="1400">
                <a:solidFill>
                  <a:srgbClr val="FFFFFF"/>
                </a:solidFill>
                <a:latin typeface="BestDefense Light"/>
                <a:ea typeface="BestDefense Light"/>
                <a:cs typeface="BestDefense Light"/>
                <a:sym typeface="BestDefense Light"/>
              </a:defRPr>
            </a:lvl2pPr>
            <a:lvl3pPr marL="9525" indent="904875">
              <a:buSzTx/>
              <a:buFontTx/>
              <a:buNone/>
              <a:defRPr sz="1400">
                <a:solidFill>
                  <a:srgbClr val="FFFFFF"/>
                </a:solidFill>
                <a:latin typeface="BestDefense Light"/>
                <a:ea typeface="BestDefense Light"/>
                <a:cs typeface="BestDefense Light"/>
                <a:sym typeface="BestDefense Light"/>
              </a:defRPr>
            </a:lvl3pPr>
            <a:lvl4pPr marL="9525" indent="1362075">
              <a:buSzTx/>
              <a:buFontTx/>
              <a:buNone/>
              <a:defRPr sz="1400">
                <a:solidFill>
                  <a:srgbClr val="FFFFFF"/>
                </a:solidFill>
                <a:latin typeface="BestDefense Light"/>
                <a:ea typeface="BestDefense Light"/>
                <a:cs typeface="BestDefense Light"/>
                <a:sym typeface="BestDefense Light"/>
              </a:defRPr>
            </a:lvl4pPr>
            <a:lvl5pPr marL="9525" indent="1819275">
              <a:buSzTx/>
              <a:buFontTx/>
              <a:buNone/>
              <a:defRPr sz="1400">
                <a:solidFill>
                  <a:srgbClr val="FFFFFF"/>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862" name="Text Placeholder 13"/>
          <p:cNvSpPr/>
          <p:nvPr>
            <p:ph type="body" sz="quarter" idx="21" hasCustomPrompt="1"/>
          </p:nvPr>
        </p:nvSpPr>
        <p:spPr>
          <a:xfrm>
            <a:off x="1137441" y="4306554"/>
            <a:ext cx="6517335" cy="1326524"/>
          </a:xfrm>
          <a:prstGeom prst="rect">
            <a:avLst/>
          </a:prstGeom>
        </p:spPr>
        <p:txBody>
          <a:bodyPr lIns="45719" tIns="45719" rIns="45719" bIns="45719"/>
          <a:lstStyle>
            <a:lvl1pPr marL="9525" indent="-9525">
              <a:buSzTx/>
              <a:buFontTx/>
              <a:buNone/>
              <a:defRPr sz="1400">
                <a:solidFill>
                  <a:srgbClr val="FFFFFF"/>
                </a:solidFill>
                <a:latin typeface="BestDefense Light"/>
                <a:ea typeface="BestDefense Light"/>
                <a:cs typeface="BestDefense Light"/>
                <a:sym typeface="BestDefense Light"/>
              </a:defRPr>
            </a:lvl1pPr>
          </a:lstStyle>
          <a:p>
            <a:pPr/>
            <a:r>
              <a:t>Insert Disclaimer Here</a:t>
            </a:r>
          </a:p>
        </p:txBody>
      </p:sp>
      <p:sp>
        <p:nvSpPr>
          <p:cNvPr id="86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64" name="Text Placeholder 13"/>
          <p:cNvSpPr/>
          <p:nvPr>
            <p:ph type="body" sz="quarter" idx="22" hasCustomPrompt="1"/>
          </p:nvPr>
        </p:nvSpPr>
        <p:spPr>
          <a:xfrm>
            <a:off x="1137441" y="1086189"/>
            <a:ext cx="6517335" cy="1326525"/>
          </a:xfrm>
          <a:prstGeom prst="rect">
            <a:avLst/>
          </a:prstGeom>
        </p:spPr>
        <p:txBody>
          <a:bodyPr lIns="45719" tIns="45719" rIns="45719" bIns="45719"/>
          <a:lstStyle>
            <a:lvl1pPr marL="9525" indent="-9525">
              <a:buSzTx/>
              <a:buFontTx/>
              <a:buNone/>
              <a:defRPr sz="1400">
                <a:solidFill>
                  <a:srgbClr val="FFFFFF"/>
                </a:solidFill>
                <a:latin typeface="BestDefense Light"/>
                <a:ea typeface="BestDefense Light"/>
                <a:cs typeface="BestDefense Light"/>
                <a:sym typeface="BestDefense Light"/>
              </a:defRPr>
            </a:lvl1pPr>
          </a:lstStyle>
          <a:p>
            <a:pPr/>
            <a:r>
              <a:t>Insert Disclaimer Here</a:t>
            </a:r>
          </a:p>
        </p:txBody>
      </p:sp>
      <p:pic>
        <p:nvPicPr>
          <p:cNvPr id="865" name="Picture 8" descr="Picture 8"/>
          <p:cNvPicPr>
            <a:picLocks noChangeAspect="1"/>
          </p:cNvPicPr>
          <p:nvPr/>
        </p:nvPicPr>
        <p:blipFill>
          <a:blip r:embed="rId3">
            <a:extLst/>
          </a:blip>
          <a:stretch>
            <a:fillRect/>
          </a:stretch>
        </p:blipFill>
        <p:spPr>
          <a:xfrm>
            <a:off x="9251053" y="2903848"/>
            <a:ext cx="1400402" cy="1050302"/>
          </a:xfrm>
          <a:prstGeom prst="rect">
            <a:avLst/>
          </a:prstGeom>
          <a:ln w="12700">
            <a:miter lim="400000"/>
          </a:ln>
        </p:spPr>
      </p:pic>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6_Custom Layout">
    <p:spTree>
      <p:nvGrpSpPr>
        <p:cNvPr id="1" name=""/>
        <p:cNvGrpSpPr/>
        <p:nvPr/>
      </p:nvGrpSpPr>
      <p:grpSpPr>
        <a:xfrm>
          <a:off x="0" y="0"/>
          <a:ext cx="0" cy="0"/>
          <a:chOff x="0" y="0"/>
          <a:chExt cx="0" cy="0"/>
        </a:xfrm>
      </p:grpSpPr>
      <p:sp>
        <p:nvSpPr>
          <p:cNvPr id="872" name="Rectangle 2"/>
          <p:cNvSpPr/>
          <p:nvPr/>
        </p:nvSpPr>
        <p:spPr>
          <a:xfrm>
            <a:off x="-2" y="0"/>
            <a:ext cx="121920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873" name="Rectangle 5"/>
          <p:cNvSpPr/>
          <p:nvPr/>
        </p:nvSpPr>
        <p:spPr>
          <a:xfrm>
            <a:off x="1" y="1340892"/>
            <a:ext cx="8898340" cy="4176216"/>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874" name="Body Level One…"/>
          <p:cNvSpPr txBox="1"/>
          <p:nvPr>
            <p:ph type="body" sz="quarter" idx="1" hasCustomPrompt="1"/>
          </p:nvPr>
        </p:nvSpPr>
        <p:spPr>
          <a:xfrm>
            <a:off x="1137441" y="2135897"/>
            <a:ext cx="6517335" cy="1663701"/>
          </a:xfrm>
          <a:prstGeom prst="rect">
            <a:avLst/>
          </a:prstGeom>
        </p:spPr>
        <p:txBody>
          <a:bodyPr lIns="45719" tIns="45719" rIns="45719" bIns="45719"/>
          <a:lstStyle>
            <a:lvl1pPr marL="9525" indent="-9525">
              <a:buSzTx/>
              <a:buFontTx/>
              <a:buNone/>
              <a:defRPr sz="1400">
                <a:solidFill>
                  <a:srgbClr val="FFFFFF"/>
                </a:solidFill>
                <a:latin typeface="BestDefense"/>
                <a:ea typeface="BestDefense"/>
                <a:cs typeface="BestDefense"/>
                <a:sym typeface="BestDefense"/>
              </a:defRPr>
            </a:lvl1pPr>
            <a:lvl2pPr marL="9525" indent="447675">
              <a:buSzTx/>
              <a:buFontTx/>
              <a:buNone/>
              <a:defRPr sz="1400">
                <a:solidFill>
                  <a:srgbClr val="FFFFFF"/>
                </a:solidFill>
                <a:latin typeface="BestDefense"/>
                <a:ea typeface="BestDefense"/>
                <a:cs typeface="BestDefense"/>
                <a:sym typeface="BestDefense"/>
              </a:defRPr>
            </a:lvl2pPr>
            <a:lvl3pPr marL="9525" indent="904875">
              <a:buSzTx/>
              <a:buFontTx/>
              <a:buNone/>
              <a:defRPr sz="1400">
                <a:solidFill>
                  <a:srgbClr val="FFFFFF"/>
                </a:solidFill>
                <a:latin typeface="BestDefense"/>
                <a:ea typeface="BestDefense"/>
                <a:cs typeface="BestDefense"/>
                <a:sym typeface="BestDefense"/>
              </a:defRPr>
            </a:lvl3pPr>
            <a:lvl4pPr marL="9525" indent="1362075">
              <a:buSzTx/>
              <a:buFontTx/>
              <a:buNone/>
              <a:defRPr sz="1400">
                <a:solidFill>
                  <a:srgbClr val="FFFFFF"/>
                </a:solidFill>
                <a:latin typeface="BestDefense"/>
                <a:ea typeface="BestDefense"/>
                <a:cs typeface="BestDefense"/>
                <a:sym typeface="BestDefense"/>
              </a:defRPr>
            </a:lvl4pPr>
            <a:lvl5pPr marL="9525" indent="1819275">
              <a:buSzTx/>
              <a:buFontTx/>
              <a:buNone/>
              <a:defRPr sz="1400">
                <a:solidFill>
                  <a:srgbClr val="FFFFFF"/>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875" name="Text Placeholder 13"/>
          <p:cNvSpPr/>
          <p:nvPr>
            <p:ph type="body" sz="quarter" idx="21" hasCustomPrompt="1"/>
          </p:nvPr>
        </p:nvSpPr>
        <p:spPr>
          <a:xfrm>
            <a:off x="1137441" y="3914669"/>
            <a:ext cx="6517335" cy="1326524"/>
          </a:xfrm>
          <a:prstGeom prst="rect">
            <a:avLst/>
          </a:prstGeom>
        </p:spPr>
        <p:txBody>
          <a:bodyPr lIns="45719" tIns="45719" rIns="45719" bIns="45719"/>
          <a:lstStyle>
            <a:lvl1pPr marL="9525" indent="-9525">
              <a:buSzTx/>
              <a:buFontTx/>
              <a:buNone/>
              <a:defRPr sz="600">
                <a:solidFill>
                  <a:srgbClr val="FFFFFF"/>
                </a:solidFill>
                <a:latin typeface="BestDefense Light"/>
                <a:ea typeface="BestDefense Light"/>
                <a:cs typeface="BestDefense Light"/>
                <a:sym typeface="BestDefense Light"/>
              </a:defRPr>
            </a:lvl1pPr>
          </a:lstStyle>
          <a:p>
            <a:pPr/>
            <a:r>
              <a:t>Insert Disclaimer Here</a:t>
            </a:r>
          </a:p>
        </p:txBody>
      </p:sp>
      <p:sp>
        <p:nvSpPr>
          <p:cNvPr id="87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pic>
        <p:nvPicPr>
          <p:cNvPr id="877" name="Graphic 8" descr="Graphic 8"/>
          <p:cNvPicPr>
            <a:picLocks noChangeAspect="1"/>
          </p:cNvPicPr>
          <p:nvPr/>
        </p:nvPicPr>
        <p:blipFill>
          <a:blip r:embed="rId2">
            <a:extLst/>
          </a:blip>
          <a:stretch>
            <a:fillRect/>
          </a:stretch>
        </p:blipFill>
        <p:spPr>
          <a:xfrm>
            <a:off x="1137441" y="1552665"/>
            <a:ext cx="1880017" cy="373669"/>
          </a:xfrm>
          <a:prstGeom prst="rect">
            <a:avLst/>
          </a:prstGeom>
          <a:ln w="12700">
            <a:miter lim="400000"/>
          </a:ln>
        </p:spPr>
      </p:pic>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0_Custom Layout">
    <p:spTree>
      <p:nvGrpSpPr>
        <p:cNvPr id="1" name=""/>
        <p:cNvGrpSpPr/>
        <p:nvPr/>
      </p:nvGrpSpPr>
      <p:grpSpPr>
        <a:xfrm>
          <a:off x="0" y="0"/>
          <a:ext cx="0" cy="0"/>
          <a:chOff x="0" y="0"/>
          <a:chExt cx="0" cy="0"/>
        </a:xfrm>
      </p:grpSpPr>
      <p:sp>
        <p:nvSpPr>
          <p:cNvPr id="884" name="Rectangle 2"/>
          <p:cNvSpPr/>
          <p:nvPr/>
        </p:nvSpPr>
        <p:spPr>
          <a:xfrm>
            <a:off x="-2" y="0"/>
            <a:ext cx="121920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pic>
        <p:nvPicPr>
          <p:cNvPr id="885" name="Graphic 12" descr="Graphic 12"/>
          <p:cNvPicPr>
            <a:picLocks noChangeAspect="1"/>
          </p:cNvPicPr>
          <p:nvPr/>
        </p:nvPicPr>
        <p:blipFill>
          <a:blip r:embed="rId2">
            <a:extLst/>
          </a:blip>
          <a:stretch>
            <a:fillRect/>
          </a:stretch>
        </p:blipFill>
        <p:spPr>
          <a:xfrm>
            <a:off x="1137441" y="1554075"/>
            <a:ext cx="1872920" cy="372258"/>
          </a:xfrm>
          <a:prstGeom prst="rect">
            <a:avLst/>
          </a:prstGeom>
          <a:ln w="12700">
            <a:miter lim="400000"/>
          </a:ln>
        </p:spPr>
      </p:pic>
      <p:sp>
        <p:nvSpPr>
          <p:cNvPr id="88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87" name="Body Level One…"/>
          <p:cNvSpPr txBox="1"/>
          <p:nvPr>
            <p:ph type="body" sz="quarter" idx="1" hasCustomPrompt="1"/>
          </p:nvPr>
        </p:nvSpPr>
        <p:spPr>
          <a:xfrm>
            <a:off x="1137441" y="2135897"/>
            <a:ext cx="6517335" cy="1663701"/>
          </a:xfrm>
          <a:prstGeom prst="rect">
            <a:avLst/>
          </a:prstGeom>
        </p:spPr>
        <p:txBody>
          <a:bodyPr lIns="45719" tIns="45719" rIns="45719" bIns="45719"/>
          <a:lstStyle>
            <a:lvl1pPr marL="9525" indent="-9525">
              <a:buSzTx/>
              <a:buFontTx/>
              <a:buNone/>
              <a:defRPr sz="1400">
                <a:solidFill>
                  <a:srgbClr val="363636"/>
                </a:solidFill>
                <a:latin typeface="BestDefense"/>
                <a:ea typeface="BestDefense"/>
                <a:cs typeface="BestDefense"/>
                <a:sym typeface="BestDefense"/>
              </a:defRPr>
            </a:lvl1pPr>
            <a:lvl2pPr marL="9525" indent="447675">
              <a:buSzTx/>
              <a:buFontTx/>
              <a:buNone/>
              <a:defRPr sz="1400">
                <a:solidFill>
                  <a:srgbClr val="363636"/>
                </a:solidFill>
                <a:latin typeface="BestDefense"/>
                <a:ea typeface="BestDefense"/>
                <a:cs typeface="BestDefense"/>
                <a:sym typeface="BestDefense"/>
              </a:defRPr>
            </a:lvl2pPr>
            <a:lvl3pPr marL="9525" indent="904875">
              <a:buSzTx/>
              <a:buFontTx/>
              <a:buNone/>
              <a:defRPr sz="1400">
                <a:solidFill>
                  <a:srgbClr val="363636"/>
                </a:solidFill>
                <a:latin typeface="BestDefense"/>
                <a:ea typeface="BestDefense"/>
                <a:cs typeface="BestDefense"/>
                <a:sym typeface="BestDefense"/>
              </a:defRPr>
            </a:lvl3pPr>
            <a:lvl4pPr marL="9525" indent="1362075">
              <a:buSzTx/>
              <a:buFontTx/>
              <a:buNone/>
              <a:defRPr sz="1400">
                <a:solidFill>
                  <a:srgbClr val="363636"/>
                </a:solidFill>
                <a:latin typeface="BestDefense"/>
                <a:ea typeface="BestDefense"/>
                <a:cs typeface="BestDefense"/>
                <a:sym typeface="BestDefense"/>
              </a:defRPr>
            </a:lvl4pPr>
            <a:lvl5pPr marL="9525" indent="1819275">
              <a:buSzTx/>
              <a:buFontTx/>
              <a:buNone/>
              <a:defRPr sz="14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888" name="Text Placeholder 13"/>
          <p:cNvSpPr/>
          <p:nvPr>
            <p:ph type="body" sz="quarter" idx="21" hasCustomPrompt="1"/>
          </p:nvPr>
        </p:nvSpPr>
        <p:spPr>
          <a:xfrm>
            <a:off x="1137441" y="3914669"/>
            <a:ext cx="6517335" cy="1326524"/>
          </a:xfrm>
          <a:prstGeom prst="rect">
            <a:avLst/>
          </a:prstGeom>
        </p:spPr>
        <p:txBody>
          <a:bodyPr lIns="45719" tIns="45719" rIns="45719" bIns="45719"/>
          <a:lstStyle>
            <a:lvl1pPr marL="9525" indent="-9525">
              <a:buSzTx/>
              <a:buFontTx/>
              <a:buNone/>
              <a:defRPr sz="600">
                <a:solidFill>
                  <a:srgbClr val="363636"/>
                </a:solidFill>
                <a:latin typeface="BestDefense Light"/>
                <a:ea typeface="BestDefense Light"/>
                <a:cs typeface="BestDefense Light"/>
                <a:sym typeface="BestDefense Light"/>
              </a:defRPr>
            </a:lvl1pPr>
          </a:lstStyle>
          <a:p>
            <a:pPr/>
            <a:r>
              <a:t>Insert Disclaimer Here</a:t>
            </a:r>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2_Custom Layout">
    <p:spTree>
      <p:nvGrpSpPr>
        <p:cNvPr id="1" name=""/>
        <p:cNvGrpSpPr/>
        <p:nvPr/>
      </p:nvGrpSpPr>
      <p:grpSpPr>
        <a:xfrm>
          <a:off x="0" y="0"/>
          <a:ext cx="0" cy="0"/>
          <a:chOff x="0" y="0"/>
          <a:chExt cx="0" cy="0"/>
        </a:xfrm>
      </p:grpSpPr>
      <p:sp>
        <p:nvSpPr>
          <p:cNvPr id="895" name="Rectangle 29"/>
          <p:cNvSpPr/>
          <p:nvPr/>
        </p:nvSpPr>
        <p:spPr>
          <a:xfrm>
            <a:off x="6914012" y="1057702"/>
            <a:ext cx="52714" cy="4742597"/>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896" name="Picture Placeholder 31"/>
          <p:cNvSpPr/>
          <p:nvPr>
            <p:ph type="pic" sz="half" idx="21"/>
          </p:nvPr>
        </p:nvSpPr>
        <p:spPr>
          <a:xfrm>
            <a:off x="1352543" y="1057702"/>
            <a:ext cx="4632582" cy="4742597"/>
          </a:xfrm>
          <a:prstGeom prst="rect">
            <a:avLst/>
          </a:prstGeom>
        </p:spPr>
        <p:txBody>
          <a:bodyPr lIns="91439" tIns="45719" rIns="91439" bIns="45719">
            <a:noAutofit/>
          </a:bodyPr>
          <a:lstStyle/>
          <a:p>
            <a:pPr/>
          </a:p>
        </p:txBody>
      </p:sp>
      <p:sp>
        <p:nvSpPr>
          <p:cNvPr id="897"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898"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899" name="Text Placeholder 14"/>
          <p:cNvSpPr/>
          <p:nvPr>
            <p:ph type="body" sz="quarter" idx="23" hasCustomPrompt="1"/>
          </p:nvPr>
        </p:nvSpPr>
        <p:spPr>
          <a:xfrm>
            <a:off x="970844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SubTitle</a:t>
            </a:r>
          </a:p>
        </p:txBody>
      </p:sp>
      <p:sp>
        <p:nvSpPr>
          <p:cNvPr id="900"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01"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02"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0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3_Custom Layout">
    <p:spTree>
      <p:nvGrpSpPr>
        <p:cNvPr id="1" name=""/>
        <p:cNvGrpSpPr/>
        <p:nvPr/>
      </p:nvGrpSpPr>
      <p:grpSpPr>
        <a:xfrm>
          <a:off x="0" y="0"/>
          <a:ext cx="0" cy="0"/>
          <a:chOff x="0" y="0"/>
          <a:chExt cx="0" cy="0"/>
        </a:xfrm>
      </p:grpSpPr>
      <p:sp>
        <p:nvSpPr>
          <p:cNvPr id="910" name="Rectangle 29"/>
          <p:cNvSpPr/>
          <p:nvPr/>
        </p:nvSpPr>
        <p:spPr>
          <a:xfrm>
            <a:off x="6914012" y="1057702"/>
            <a:ext cx="52714" cy="4742597"/>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911" name="Picture Placeholder 31"/>
          <p:cNvSpPr/>
          <p:nvPr>
            <p:ph type="pic" sz="half" idx="21"/>
          </p:nvPr>
        </p:nvSpPr>
        <p:spPr>
          <a:xfrm>
            <a:off x="1352543" y="1057702"/>
            <a:ext cx="4632582" cy="4742597"/>
          </a:xfrm>
          <a:prstGeom prst="rect">
            <a:avLst/>
          </a:prstGeom>
        </p:spPr>
        <p:txBody>
          <a:bodyPr lIns="91439" tIns="45719" rIns="91439" bIns="45719">
            <a:noAutofit/>
          </a:bodyPr>
          <a:lstStyle/>
          <a:p>
            <a:pPr/>
          </a:p>
        </p:txBody>
      </p:sp>
      <p:sp>
        <p:nvSpPr>
          <p:cNvPr id="912"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13"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14" name="Text Placeholder 14"/>
          <p:cNvSpPr/>
          <p:nvPr>
            <p:ph type="body" sz="quarter" idx="23" hasCustomPrompt="1"/>
          </p:nvPr>
        </p:nvSpPr>
        <p:spPr>
          <a:xfrm>
            <a:off x="970844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15"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16"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17"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1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5_Custom Layout">
    <p:spTree>
      <p:nvGrpSpPr>
        <p:cNvPr id="1" name=""/>
        <p:cNvGrpSpPr/>
        <p:nvPr/>
      </p:nvGrpSpPr>
      <p:grpSpPr>
        <a:xfrm>
          <a:off x="0" y="0"/>
          <a:ext cx="0" cy="0"/>
          <a:chOff x="0" y="0"/>
          <a:chExt cx="0" cy="0"/>
        </a:xfrm>
      </p:grpSpPr>
      <p:sp>
        <p:nvSpPr>
          <p:cNvPr id="925" name="Rectangle 29"/>
          <p:cNvSpPr/>
          <p:nvPr/>
        </p:nvSpPr>
        <p:spPr>
          <a:xfrm>
            <a:off x="6914012" y="1057702"/>
            <a:ext cx="52714" cy="4742597"/>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926" name="Picture Placeholder 31"/>
          <p:cNvSpPr/>
          <p:nvPr>
            <p:ph type="pic" sz="half" idx="21"/>
          </p:nvPr>
        </p:nvSpPr>
        <p:spPr>
          <a:xfrm>
            <a:off x="1352543" y="1057702"/>
            <a:ext cx="4632582" cy="4742597"/>
          </a:xfrm>
          <a:prstGeom prst="rect">
            <a:avLst/>
          </a:prstGeom>
        </p:spPr>
        <p:txBody>
          <a:bodyPr lIns="91439" tIns="45719" rIns="91439" bIns="45719">
            <a:noAutofit/>
          </a:bodyPr>
          <a:lstStyle/>
          <a:p>
            <a:pPr/>
          </a:p>
        </p:txBody>
      </p:sp>
      <p:sp>
        <p:nvSpPr>
          <p:cNvPr id="927"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28"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29" name="Text Placeholder 14"/>
          <p:cNvSpPr/>
          <p:nvPr>
            <p:ph type="body" sz="quarter" idx="23" hasCustomPrompt="1"/>
          </p:nvPr>
        </p:nvSpPr>
        <p:spPr>
          <a:xfrm>
            <a:off x="970844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30"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31"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32"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3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4_Custom Layout">
    <p:spTree>
      <p:nvGrpSpPr>
        <p:cNvPr id="1" name=""/>
        <p:cNvGrpSpPr/>
        <p:nvPr/>
      </p:nvGrpSpPr>
      <p:grpSpPr>
        <a:xfrm>
          <a:off x="0" y="0"/>
          <a:ext cx="0" cy="0"/>
          <a:chOff x="0" y="0"/>
          <a:chExt cx="0" cy="0"/>
        </a:xfrm>
      </p:grpSpPr>
      <p:sp>
        <p:nvSpPr>
          <p:cNvPr id="940" name="Rectangle 29"/>
          <p:cNvSpPr/>
          <p:nvPr/>
        </p:nvSpPr>
        <p:spPr>
          <a:xfrm>
            <a:off x="6914012" y="1057702"/>
            <a:ext cx="52714" cy="474259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941" name="Picture Placeholder 31"/>
          <p:cNvSpPr/>
          <p:nvPr>
            <p:ph type="pic" sz="half" idx="21"/>
          </p:nvPr>
        </p:nvSpPr>
        <p:spPr>
          <a:xfrm>
            <a:off x="1352543" y="1057702"/>
            <a:ext cx="4632582" cy="4742597"/>
          </a:xfrm>
          <a:prstGeom prst="rect">
            <a:avLst/>
          </a:prstGeom>
        </p:spPr>
        <p:txBody>
          <a:bodyPr lIns="91439" tIns="45719" rIns="91439" bIns="45719">
            <a:noAutofit/>
          </a:bodyPr>
          <a:lstStyle/>
          <a:p>
            <a:pPr/>
          </a:p>
        </p:txBody>
      </p:sp>
      <p:sp>
        <p:nvSpPr>
          <p:cNvPr id="942"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43"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44" name="Text Placeholder 14"/>
          <p:cNvSpPr/>
          <p:nvPr>
            <p:ph type="body" sz="quarter" idx="23" hasCustomPrompt="1"/>
          </p:nvPr>
        </p:nvSpPr>
        <p:spPr>
          <a:xfrm>
            <a:off x="970844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45"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46"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47"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4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5_Custom Layout">
    <p:spTree>
      <p:nvGrpSpPr>
        <p:cNvPr id="1" name=""/>
        <p:cNvGrpSpPr/>
        <p:nvPr/>
      </p:nvGrpSpPr>
      <p:grpSpPr>
        <a:xfrm>
          <a:off x="0" y="0"/>
          <a:ext cx="0" cy="0"/>
          <a:chOff x="0" y="0"/>
          <a:chExt cx="0" cy="0"/>
        </a:xfrm>
      </p:grpSpPr>
      <p:sp>
        <p:nvSpPr>
          <p:cNvPr id="955" name="Rectangle 29"/>
          <p:cNvSpPr/>
          <p:nvPr/>
        </p:nvSpPr>
        <p:spPr>
          <a:xfrm>
            <a:off x="6914012" y="1057702"/>
            <a:ext cx="52714" cy="4742597"/>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956" name="Picture Placeholder 31"/>
          <p:cNvSpPr/>
          <p:nvPr>
            <p:ph type="pic" sz="half" idx="21"/>
          </p:nvPr>
        </p:nvSpPr>
        <p:spPr>
          <a:xfrm>
            <a:off x="0" y="1057702"/>
            <a:ext cx="5985125" cy="4742597"/>
          </a:xfrm>
          <a:prstGeom prst="rect">
            <a:avLst/>
          </a:prstGeom>
        </p:spPr>
        <p:txBody>
          <a:bodyPr lIns="91439" tIns="45719" rIns="91439" bIns="45719">
            <a:noAutofit/>
          </a:bodyPr>
          <a:lstStyle/>
          <a:p>
            <a:pPr/>
          </a:p>
        </p:txBody>
      </p:sp>
      <p:sp>
        <p:nvSpPr>
          <p:cNvPr id="957"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58"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59" name="Text Placeholder 14"/>
          <p:cNvSpPr/>
          <p:nvPr>
            <p:ph type="body" sz="quarter" idx="23" hasCustomPrompt="1"/>
          </p:nvPr>
        </p:nvSpPr>
        <p:spPr>
          <a:xfrm>
            <a:off x="970844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60"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61"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62"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6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6_Custom Layout">
    <p:spTree>
      <p:nvGrpSpPr>
        <p:cNvPr id="1" name=""/>
        <p:cNvGrpSpPr/>
        <p:nvPr/>
      </p:nvGrpSpPr>
      <p:grpSpPr>
        <a:xfrm>
          <a:off x="0" y="0"/>
          <a:ext cx="0" cy="0"/>
          <a:chOff x="0" y="0"/>
          <a:chExt cx="0" cy="0"/>
        </a:xfrm>
      </p:grpSpPr>
      <p:sp>
        <p:nvSpPr>
          <p:cNvPr id="970" name="Rectangle 29"/>
          <p:cNvSpPr/>
          <p:nvPr/>
        </p:nvSpPr>
        <p:spPr>
          <a:xfrm>
            <a:off x="6914012" y="1057702"/>
            <a:ext cx="52714" cy="4742597"/>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971" name="Picture Placeholder 31"/>
          <p:cNvSpPr/>
          <p:nvPr>
            <p:ph type="pic" sz="half" idx="21"/>
          </p:nvPr>
        </p:nvSpPr>
        <p:spPr>
          <a:xfrm>
            <a:off x="0" y="1057702"/>
            <a:ext cx="5985125" cy="4742597"/>
          </a:xfrm>
          <a:prstGeom prst="rect">
            <a:avLst/>
          </a:prstGeom>
        </p:spPr>
        <p:txBody>
          <a:bodyPr lIns="91439" tIns="45719" rIns="91439" bIns="45719">
            <a:noAutofit/>
          </a:bodyPr>
          <a:lstStyle/>
          <a:p>
            <a:pPr/>
          </a:p>
        </p:txBody>
      </p:sp>
      <p:sp>
        <p:nvSpPr>
          <p:cNvPr id="972"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73"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74" name="Text Placeholder 14"/>
          <p:cNvSpPr/>
          <p:nvPr>
            <p:ph type="body" sz="quarter" idx="23" hasCustomPrompt="1"/>
          </p:nvPr>
        </p:nvSpPr>
        <p:spPr>
          <a:xfrm>
            <a:off x="970844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75"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76"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77"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7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Custom Layout">
    <p:spTree>
      <p:nvGrpSpPr>
        <p:cNvPr id="1" name=""/>
        <p:cNvGrpSpPr/>
        <p:nvPr/>
      </p:nvGrpSpPr>
      <p:grpSpPr>
        <a:xfrm>
          <a:off x="0" y="0"/>
          <a:ext cx="0" cy="0"/>
          <a:chOff x="0" y="0"/>
          <a:chExt cx="0" cy="0"/>
        </a:xfrm>
      </p:grpSpPr>
      <p:pic>
        <p:nvPicPr>
          <p:cNvPr id="92" name="Picture 4" descr="Picture 4"/>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93" name="Rectangle 5"/>
          <p:cNvSpPr/>
          <p:nvPr/>
        </p:nvSpPr>
        <p:spPr>
          <a:xfrm>
            <a:off x="-2" y="0"/>
            <a:ext cx="12192001" cy="6858000"/>
          </a:xfrm>
          <a:prstGeom prst="rect">
            <a:avLst/>
          </a:prstGeom>
          <a:solidFill>
            <a:srgbClr val="F2F2F2"/>
          </a:solidFill>
          <a:ln w="12700">
            <a:miter lim="400000"/>
          </a:ln>
        </p:spPr>
        <p:txBody>
          <a:bodyPr lIns="45718" tIns="45718" rIns="45718" bIns="45718" anchor="ctr"/>
          <a:lstStyle/>
          <a:p>
            <a:pPr algn="ctr">
              <a:defRPr>
                <a:solidFill>
                  <a:srgbClr val="808080"/>
                </a:solidFill>
              </a:defRPr>
            </a:pPr>
          </a:p>
        </p:txBody>
      </p:sp>
      <p:sp>
        <p:nvSpPr>
          <p:cNvPr id="94" name="Picture Placeholder 4"/>
          <p:cNvSpPr/>
          <p:nvPr>
            <p:ph type="pic" sz="half" idx="21"/>
          </p:nvPr>
        </p:nvSpPr>
        <p:spPr>
          <a:xfrm>
            <a:off x="0" y="1168400"/>
            <a:ext cx="7326314" cy="3913188"/>
          </a:xfrm>
          <a:prstGeom prst="rect">
            <a:avLst/>
          </a:prstGeom>
        </p:spPr>
        <p:txBody>
          <a:bodyPr lIns="91439" tIns="45719" rIns="91439" bIns="45719">
            <a:noAutofit/>
          </a:bodyPr>
          <a:lstStyle/>
          <a:p>
            <a:pPr/>
          </a:p>
        </p:txBody>
      </p:sp>
      <p:sp>
        <p:nvSpPr>
          <p:cNvPr id="95" name="Body Level One…"/>
          <p:cNvSpPr txBox="1"/>
          <p:nvPr>
            <p:ph type="body" sz="quarter" idx="1" hasCustomPrompt="1"/>
          </p:nvPr>
        </p:nvSpPr>
        <p:spPr>
          <a:xfrm>
            <a:off x="7851912" y="2458192"/>
            <a:ext cx="3702779" cy="2623397"/>
          </a:xfrm>
          <a:prstGeom prst="rect">
            <a:avLst/>
          </a:prstGeom>
        </p:spPr>
        <p:txBody>
          <a:bodyPr/>
          <a:lstStyle>
            <a:lvl1pPr marL="9525" indent="-9525">
              <a:buSzTx/>
              <a:buFontTx/>
              <a:buNone/>
              <a:defRPr sz="4000">
                <a:solidFill>
                  <a:srgbClr val="363636"/>
                </a:solidFill>
                <a:latin typeface="Swift Justice"/>
                <a:ea typeface="Swift Justice"/>
                <a:cs typeface="Swift Justice"/>
                <a:sym typeface="Swift Justice"/>
              </a:defRPr>
            </a:lvl1pPr>
            <a:lvl2pPr marL="9525" indent="447675">
              <a:buSzTx/>
              <a:buFontTx/>
              <a:buNone/>
              <a:defRPr sz="4000">
                <a:solidFill>
                  <a:srgbClr val="363636"/>
                </a:solidFill>
                <a:latin typeface="Swift Justice"/>
                <a:ea typeface="Swift Justice"/>
                <a:cs typeface="Swift Justice"/>
                <a:sym typeface="Swift Justice"/>
              </a:defRPr>
            </a:lvl2pPr>
            <a:lvl3pPr marL="9525" indent="904875">
              <a:buSzTx/>
              <a:buFontTx/>
              <a:buNone/>
              <a:defRPr sz="4000">
                <a:solidFill>
                  <a:srgbClr val="363636"/>
                </a:solidFill>
                <a:latin typeface="Swift Justice"/>
                <a:ea typeface="Swift Justice"/>
                <a:cs typeface="Swift Justice"/>
                <a:sym typeface="Swift Justice"/>
              </a:defRPr>
            </a:lvl3pPr>
            <a:lvl4pPr marL="9525" indent="1362075">
              <a:buSzTx/>
              <a:buFontTx/>
              <a:buNone/>
              <a:defRPr sz="4000">
                <a:solidFill>
                  <a:srgbClr val="363636"/>
                </a:solidFill>
                <a:latin typeface="Swift Justice"/>
                <a:ea typeface="Swift Justice"/>
                <a:cs typeface="Swift Justice"/>
                <a:sym typeface="Swift Justice"/>
              </a:defRPr>
            </a:lvl4pPr>
            <a:lvl5pPr marL="9525" indent="1819275">
              <a:buSzTx/>
              <a:buFontTx/>
              <a:buNone/>
              <a:defRPr sz="4000">
                <a:solidFill>
                  <a:srgbClr val="363636"/>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96" name="Text Placeholder 12"/>
          <p:cNvSpPr/>
          <p:nvPr>
            <p:ph type="body" sz="quarter" idx="22" hasCustomPrompt="1"/>
          </p:nvPr>
        </p:nvSpPr>
        <p:spPr>
          <a:xfrm>
            <a:off x="992016" y="5564482"/>
            <a:ext cx="10207966" cy="810625"/>
          </a:xfrm>
          <a:prstGeom prst="rect">
            <a:avLst/>
          </a:prstGeom>
        </p:spPr>
        <p:txBody>
          <a:bodyPr/>
          <a:lstStyle>
            <a:lvl1pPr marL="9525" indent="-9525">
              <a:buSzTx/>
              <a:buFontTx/>
              <a:buNone/>
              <a:defRPr sz="600">
                <a:solidFill>
                  <a:srgbClr val="363636"/>
                </a:solidFill>
                <a:latin typeface="BestDefense Light"/>
                <a:ea typeface="BestDefense Light"/>
                <a:cs typeface="BestDefense Light"/>
                <a:sym typeface="BestDefense Light"/>
              </a:defRPr>
            </a:lvl1pPr>
          </a:lstStyle>
          <a:p>
            <a:pPr/>
            <a:r>
              <a:t>Insert Text Here</a:t>
            </a:r>
          </a:p>
        </p:txBody>
      </p:sp>
      <p:pic>
        <p:nvPicPr>
          <p:cNvPr id="97" name="Picture 6" descr="Picture 6"/>
          <p:cNvPicPr>
            <a:picLocks noChangeAspect="1"/>
          </p:cNvPicPr>
          <p:nvPr/>
        </p:nvPicPr>
        <p:blipFill>
          <a:blip r:embed="rId3">
            <a:extLst/>
          </a:blip>
          <a:stretch>
            <a:fillRect/>
          </a:stretch>
        </p:blipFill>
        <p:spPr>
          <a:xfrm>
            <a:off x="7851910" y="1168400"/>
            <a:ext cx="1400402" cy="1050302"/>
          </a:xfrm>
          <a:prstGeom prst="rect">
            <a:avLst/>
          </a:prstGeom>
          <a:ln w="12700">
            <a:miter lim="400000"/>
          </a:ln>
        </p:spPr>
      </p:pic>
      <p:sp>
        <p:nvSpPr>
          <p:cNvPr id="9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4_Custom Layout">
    <p:spTree>
      <p:nvGrpSpPr>
        <p:cNvPr id="1" name=""/>
        <p:cNvGrpSpPr/>
        <p:nvPr/>
      </p:nvGrpSpPr>
      <p:grpSpPr>
        <a:xfrm>
          <a:off x="0" y="0"/>
          <a:ext cx="0" cy="0"/>
          <a:chOff x="0" y="0"/>
          <a:chExt cx="0" cy="0"/>
        </a:xfrm>
      </p:grpSpPr>
      <p:sp>
        <p:nvSpPr>
          <p:cNvPr id="985" name="Rectangle 29"/>
          <p:cNvSpPr/>
          <p:nvPr/>
        </p:nvSpPr>
        <p:spPr>
          <a:xfrm>
            <a:off x="6914012" y="1057702"/>
            <a:ext cx="52714" cy="4742597"/>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986" name="Picture Placeholder 31"/>
          <p:cNvSpPr/>
          <p:nvPr>
            <p:ph type="pic" sz="half" idx="21"/>
          </p:nvPr>
        </p:nvSpPr>
        <p:spPr>
          <a:xfrm>
            <a:off x="0" y="1057702"/>
            <a:ext cx="5985125" cy="4742597"/>
          </a:xfrm>
          <a:prstGeom prst="rect">
            <a:avLst/>
          </a:prstGeom>
        </p:spPr>
        <p:txBody>
          <a:bodyPr lIns="91439" tIns="45719" rIns="91439" bIns="45719">
            <a:noAutofit/>
          </a:bodyPr>
          <a:lstStyle/>
          <a:p>
            <a:pPr/>
          </a:p>
        </p:txBody>
      </p:sp>
      <p:sp>
        <p:nvSpPr>
          <p:cNvPr id="987"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88"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89" name="Text Placeholder 14"/>
          <p:cNvSpPr/>
          <p:nvPr>
            <p:ph type="body" sz="quarter" idx="23" hasCustomPrompt="1"/>
          </p:nvPr>
        </p:nvSpPr>
        <p:spPr>
          <a:xfrm>
            <a:off x="970844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90"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91"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92"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9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7_Custom Layout">
    <p:spTree>
      <p:nvGrpSpPr>
        <p:cNvPr id="1" name=""/>
        <p:cNvGrpSpPr/>
        <p:nvPr/>
      </p:nvGrpSpPr>
      <p:grpSpPr>
        <a:xfrm>
          <a:off x="0" y="0"/>
          <a:ext cx="0" cy="0"/>
          <a:chOff x="0" y="0"/>
          <a:chExt cx="0" cy="0"/>
        </a:xfrm>
      </p:grpSpPr>
      <p:sp>
        <p:nvSpPr>
          <p:cNvPr id="1000" name="Rectangle 29"/>
          <p:cNvSpPr/>
          <p:nvPr/>
        </p:nvSpPr>
        <p:spPr>
          <a:xfrm>
            <a:off x="6914012" y="1057702"/>
            <a:ext cx="52714" cy="474259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01" name="Picture Placeholder 31"/>
          <p:cNvSpPr/>
          <p:nvPr>
            <p:ph type="pic" sz="half" idx="21"/>
          </p:nvPr>
        </p:nvSpPr>
        <p:spPr>
          <a:xfrm>
            <a:off x="0" y="1057702"/>
            <a:ext cx="5985125" cy="4742597"/>
          </a:xfrm>
          <a:prstGeom prst="rect">
            <a:avLst/>
          </a:prstGeom>
        </p:spPr>
        <p:txBody>
          <a:bodyPr lIns="91439" tIns="45719" rIns="91439" bIns="45719">
            <a:noAutofit/>
          </a:bodyPr>
          <a:lstStyle/>
          <a:p>
            <a:pPr/>
          </a:p>
        </p:txBody>
      </p:sp>
      <p:sp>
        <p:nvSpPr>
          <p:cNvPr id="1002"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03"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04" name="Text Placeholder 14"/>
          <p:cNvSpPr/>
          <p:nvPr>
            <p:ph type="body" sz="quarter" idx="23" hasCustomPrompt="1"/>
          </p:nvPr>
        </p:nvSpPr>
        <p:spPr>
          <a:xfrm>
            <a:off x="970844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1005"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06"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007"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0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0_Custom Layout">
    <p:spTree>
      <p:nvGrpSpPr>
        <p:cNvPr id="1" name=""/>
        <p:cNvGrpSpPr/>
        <p:nvPr/>
      </p:nvGrpSpPr>
      <p:grpSpPr>
        <a:xfrm>
          <a:off x="0" y="0"/>
          <a:ext cx="0" cy="0"/>
          <a:chOff x="0" y="0"/>
          <a:chExt cx="0" cy="0"/>
        </a:xfrm>
      </p:grpSpPr>
      <p:sp>
        <p:nvSpPr>
          <p:cNvPr id="1015" name="Rectangle 2"/>
          <p:cNvSpPr/>
          <p:nvPr/>
        </p:nvSpPr>
        <p:spPr>
          <a:xfrm>
            <a:off x="0" y="2364141"/>
            <a:ext cx="12192000" cy="449385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16" name="Rectangle 50"/>
          <p:cNvSpPr/>
          <p:nvPr/>
        </p:nvSpPr>
        <p:spPr>
          <a:xfrm flipH="1">
            <a:off x="6073137" y="3112443"/>
            <a:ext cx="45720" cy="2985402"/>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017" name="Body Level One…"/>
          <p:cNvSpPr txBox="1"/>
          <p:nvPr>
            <p:ph type="body" sz="quarter" idx="1" hasCustomPrompt="1"/>
          </p:nvPr>
        </p:nvSpPr>
        <p:spPr>
          <a:xfrm>
            <a:off x="8896208"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18" name="Text Placeholder 14"/>
          <p:cNvSpPr/>
          <p:nvPr>
            <p:ph type="body" sz="quarter" idx="21" hasCustomPrompt="1"/>
          </p:nvPr>
        </p:nvSpPr>
        <p:spPr>
          <a:xfrm>
            <a:off x="8896208"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19" name="Picture Placeholder 54"/>
          <p:cNvSpPr/>
          <p:nvPr>
            <p:ph type="pic" sz="quarter" idx="22"/>
          </p:nvPr>
        </p:nvSpPr>
        <p:spPr>
          <a:xfrm>
            <a:off x="6491532" y="3112443"/>
            <a:ext cx="2032001" cy="2985401"/>
          </a:xfrm>
          <a:prstGeom prst="rect">
            <a:avLst/>
          </a:prstGeom>
        </p:spPr>
        <p:txBody>
          <a:bodyPr lIns="91439" tIns="45719" rIns="91439" bIns="45719">
            <a:noAutofit/>
          </a:bodyPr>
          <a:lstStyle/>
          <a:p>
            <a:pPr/>
          </a:p>
        </p:txBody>
      </p:sp>
      <p:sp>
        <p:nvSpPr>
          <p:cNvPr id="1020" name="Text Placeholder 14"/>
          <p:cNvSpPr/>
          <p:nvPr>
            <p:ph type="body" sz="quarter" idx="23" hasCustomPrompt="1"/>
          </p:nvPr>
        </p:nvSpPr>
        <p:spPr>
          <a:xfrm>
            <a:off x="3479286"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1021" name="Text Placeholder 14"/>
          <p:cNvSpPr/>
          <p:nvPr>
            <p:ph type="body" sz="quarter" idx="24" hasCustomPrompt="1"/>
          </p:nvPr>
        </p:nvSpPr>
        <p:spPr>
          <a:xfrm>
            <a:off x="3479286"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22" name="Picture Placeholder 54"/>
          <p:cNvSpPr/>
          <p:nvPr>
            <p:ph type="pic" sz="quarter" idx="25"/>
          </p:nvPr>
        </p:nvSpPr>
        <p:spPr>
          <a:xfrm>
            <a:off x="1074610" y="3112443"/>
            <a:ext cx="2032001" cy="2985401"/>
          </a:xfrm>
          <a:prstGeom prst="rect">
            <a:avLst/>
          </a:prstGeom>
        </p:spPr>
        <p:txBody>
          <a:bodyPr lIns="91439" tIns="45719" rIns="91439" bIns="45719">
            <a:noAutofit/>
          </a:bodyPr>
          <a:lstStyle/>
          <a:p>
            <a:pPr/>
          </a:p>
        </p:txBody>
      </p:sp>
      <p:sp>
        <p:nvSpPr>
          <p:cNvPr id="1023" name="Text Placeholder 5"/>
          <p:cNvSpPr/>
          <p:nvPr>
            <p:ph type="body" sz="quarter" idx="26"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024" name="Text Placeholder 5"/>
          <p:cNvSpPr/>
          <p:nvPr>
            <p:ph type="body" sz="quarter" idx="27"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02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1_Custom Layout">
    <p:spTree>
      <p:nvGrpSpPr>
        <p:cNvPr id="1" name=""/>
        <p:cNvGrpSpPr/>
        <p:nvPr/>
      </p:nvGrpSpPr>
      <p:grpSpPr>
        <a:xfrm>
          <a:off x="0" y="0"/>
          <a:ext cx="0" cy="0"/>
          <a:chOff x="0" y="0"/>
          <a:chExt cx="0" cy="0"/>
        </a:xfrm>
      </p:grpSpPr>
      <p:sp>
        <p:nvSpPr>
          <p:cNvPr id="1032" name="Rectangle 2"/>
          <p:cNvSpPr/>
          <p:nvPr/>
        </p:nvSpPr>
        <p:spPr>
          <a:xfrm>
            <a:off x="0" y="2364141"/>
            <a:ext cx="12192000" cy="449385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33" name="Rectangle 50"/>
          <p:cNvSpPr/>
          <p:nvPr/>
        </p:nvSpPr>
        <p:spPr>
          <a:xfrm flipH="1">
            <a:off x="6073137" y="3112443"/>
            <a:ext cx="45720" cy="2985402"/>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034" name="Body Level One…"/>
          <p:cNvSpPr txBox="1"/>
          <p:nvPr>
            <p:ph type="body" sz="quarter" idx="1" hasCustomPrompt="1"/>
          </p:nvPr>
        </p:nvSpPr>
        <p:spPr>
          <a:xfrm>
            <a:off x="8896208"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35" name="Text Placeholder 14"/>
          <p:cNvSpPr/>
          <p:nvPr>
            <p:ph type="body" sz="quarter" idx="21" hasCustomPrompt="1"/>
          </p:nvPr>
        </p:nvSpPr>
        <p:spPr>
          <a:xfrm>
            <a:off x="8896208"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36" name="Picture Placeholder 54"/>
          <p:cNvSpPr/>
          <p:nvPr>
            <p:ph type="pic" sz="quarter" idx="22"/>
          </p:nvPr>
        </p:nvSpPr>
        <p:spPr>
          <a:xfrm>
            <a:off x="6491532" y="3112443"/>
            <a:ext cx="2032001" cy="2985401"/>
          </a:xfrm>
          <a:prstGeom prst="rect">
            <a:avLst/>
          </a:prstGeom>
        </p:spPr>
        <p:txBody>
          <a:bodyPr lIns="91439" tIns="45719" rIns="91439" bIns="45719">
            <a:noAutofit/>
          </a:bodyPr>
          <a:lstStyle/>
          <a:p>
            <a:pPr/>
          </a:p>
        </p:txBody>
      </p:sp>
      <p:sp>
        <p:nvSpPr>
          <p:cNvPr id="1037" name="Text Placeholder 14"/>
          <p:cNvSpPr/>
          <p:nvPr>
            <p:ph type="body" sz="quarter" idx="23" hasCustomPrompt="1"/>
          </p:nvPr>
        </p:nvSpPr>
        <p:spPr>
          <a:xfrm>
            <a:off x="3479286"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1038" name="Text Placeholder 14"/>
          <p:cNvSpPr/>
          <p:nvPr>
            <p:ph type="body" sz="quarter" idx="24" hasCustomPrompt="1"/>
          </p:nvPr>
        </p:nvSpPr>
        <p:spPr>
          <a:xfrm>
            <a:off x="3479286"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39" name="Picture Placeholder 54"/>
          <p:cNvSpPr/>
          <p:nvPr>
            <p:ph type="pic" sz="quarter" idx="25"/>
          </p:nvPr>
        </p:nvSpPr>
        <p:spPr>
          <a:xfrm>
            <a:off x="1074610" y="3112443"/>
            <a:ext cx="2032001" cy="2985401"/>
          </a:xfrm>
          <a:prstGeom prst="rect">
            <a:avLst/>
          </a:prstGeom>
        </p:spPr>
        <p:txBody>
          <a:bodyPr lIns="91439" tIns="45719" rIns="91439" bIns="45719">
            <a:noAutofit/>
          </a:bodyPr>
          <a:lstStyle/>
          <a:p>
            <a:pPr/>
          </a:p>
        </p:txBody>
      </p:sp>
      <p:sp>
        <p:nvSpPr>
          <p:cNvPr id="1040" name="Text Placeholder 5"/>
          <p:cNvSpPr/>
          <p:nvPr>
            <p:ph type="body" sz="quarter" idx="26"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041" name="Text Placeholder 5"/>
          <p:cNvSpPr/>
          <p:nvPr>
            <p:ph type="body" sz="quarter" idx="27"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04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3_Custom Layout">
    <p:spTree>
      <p:nvGrpSpPr>
        <p:cNvPr id="1" name=""/>
        <p:cNvGrpSpPr/>
        <p:nvPr/>
      </p:nvGrpSpPr>
      <p:grpSpPr>
        <a:xfrm>
          <a:off x="0" y="0"/>
          <a:ext cx="0" cy="0"/>
          <a:chOff x="0" y="0"/>
          <a:chExt cx="0" cy="0"/>
        </a:xfrm>
      </p:grpSpPr>
      <p:sp>
        <p:nvSpPr>
          <p:cNvPr id="1049" name="Rectangle 2"/>
          <p:cNvSpPr/>
          <p:nvPr/>
        </p:nvSpPr>
        <p:spPr>
          <a:xfrm>
            <a:off x="0" y="2364141"/>
            <a:ext cx="12192000" cy="449385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50" name="Rectangle 50"/>
          <p:cNvSpPr/>
          <p:nvPr/>
        </p:nvSpPr>
        <p:spPr>
          <a:xfrm flipH="1">
            <a:off x="6073137" y="3112443"/>
            <a:ext cx="45720" cy="2985402"/>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051" name="Body Level One…"/>
          <p:cNvSpPr txBox="1"/>
          <p:nvPr>
            <p:ph type="body" sz="quarter" idx="1" hasCustomPrompt="1"/>
          </p:nvPr>
        </p:nvSpPr>
        <p:spPr>
          <a:xfrm>
            <a:off x="8896208"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52" name="Text Placeholder 14"/>
          <p:cNvSpPr/>
          <p:nvPr>
            <p:ph type="body" sz="quarter" idx="21" hasCustomPrompt="1"/>
          </p:nvPr>
        </p:nvSpPr>
        <p:spPr>
          <a:xfrm>
            <a:off x="8896208"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53" name="Picture Placeholder 54"/>
          <p:cNvSpPr/>
          <p:nvPr>
            <p:ph type="pic" sz="quarter" idx="22"/>
          </p:nvPr>
        </p:nvSpPr>
        <p:spPr>
          <a:xfrm>
            <a:off x="6491532" y="3112443"/>
            <a:ext cx="2032001" cy="2985401"/>
          </a:xfrm>
          <a:prstGeom prst="rect">
            <a:avLst/>
          </a:prstGeom>
        </p:spPr>
        <p:txBody>
          <a:bodyPr lIns="91439" tIns="45719" rIns="91439" bIns="45719">
            <a:noAutofit/>
          </a:bodyPr>
          <a:lstStyle/>
          <a:p>
            <a:pPr/>
          </a:p>
        </p:txBody>
      </p:sp>
      <p:sp>
        <p:nvSpPr>
          <p:cNvPr id="1054" name="Text Placeholder 14"/>
          <p:cNvSpPr/>
          <p:nvPr>
            <p:ph type="body" sz="quarter" idx="23" hasCustomPrompt="1"/>
          </p:nvPr>
        </p:nvSpPr>
        <p:spPr>
          <a:xfrm>
            <a:off x="3479286"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1055" name="Text Placeholder 14"/>
          <p:cNvSpPr/>
          <p:nvPr>
            <p:ph type="body" sz="quarter" idx="24" hasCustomPrompt="1"/>
          </p:nvPr>
        </p:nvSpPr>
        <p:spPr>
          <a:xfrm>
            <a:off x="3479286"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56" name="Picture Placeholder 54"/>
          <p:cNvSpPr/>
          <p:nvPr>
            <p:ph type="pic" sz="quarter" idx="25"/>
          </p:nvPr>
        </p:nvSpPr>
        <p:spPr>
          <a:xfrm>
            <a:off x="1074610" y="3112443"/>
            <a:ext cx="2032001" cy="2985401"/>
          </a:xfrm>
          <a:prstGeom prst="rect">
            <a:avLst/>
          </a:prstGeom>
        </p:spPr>
        <p:txBody>
          <a:bodyPr lIns="91439" tIns="45719" rIns="91439" bIns="45719">
            <a:noAutofit/>
          </a:bodyPr>
          <a:lstStyle/>
          <a:p>
            <a:pPr/>
          </a:p>
        </p:txBody>
      </p:sp>
      <p:sp>
        <p:nvSpPr>
          <p:cNvPr id="1057" name="Text Placeholder 5"/>
          <p:cNvSpPr/>
          <p:nvPr>
            <p:ph type="body" sz="quarter" idx="26"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058" name="Text Placeholder 5"/>
          <p:cNvSpPr/>
          <p:nvPr>
            <p:ph type="body" sz="quarter" idx="27"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05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4_Custom Layout">
    <p:spTree>
      <p:nvGrpSpPr>
        <p:cNvPr id="1" name=""/>
        <p:cNvGrpSpPr/>
        <p:nvPr/>
      </p:nvGrpSpPr>
      <p:grpSpPr>
        <a:xfrm>
          <a:off x="0" y="0"/>
          <a:ext cx="0" cy="0"/>
          <a:chOff x="0" y="0"/>
          <a:chExt cx="0" cy="0"/>
        </a:xfrm>
      </p:grpSpPr>
      <p:sp>
        <p:nvSpPr>
          <p:cNvPr id="1066"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67" name="Picture Placeholder 31"/>
          <p:cNvSpPr/>
          <p:nvPr>
            <p:ph type="pic" sz="half" idx="21"/>
          </p:nvPr>
        </p:nvSpPr>
        <p:spPr>
          <a:xfrm>
            <a:off x="1350475" y="930527"/>
            <a:ext cx="3538917" cy="5033964"/>
          </a:xfrm>
          <a:prstGeom prst="rect">
            <a:avLst/>
          </a:prstGeom>
        </p:spPr>
        <p:txBody>
          <a:bodyPr lIns="91439" tIns="45719" rIns="91439" bIns="45719">
            <a:noAutofit/>
          </a:bodyPr>
          <a:lstStyle/>
          <a:p>
            <a:pPr/>
          </a:p>
        </p:txBody>
      </p:sp>
      <p:sp>
        <p:nvSpPr>
          <p:cNvPr id="1068"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69"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70"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071"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72"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073"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74"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075"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7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1077" name="Rectangle 13"/>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6_Custom Layout">
    <p:spTree>
      <p:nvGrpSpPr>
        <p:cNvPr id="1" name=""/>
        <p:cNvGrpSpPr/>
        <p:nvPr/>
      </p:nvGrpSpPr>
      <p:grpSpPr>
        <a:xfrm>
          <a:off x="0" y="0"/>
          <a:ext cx="0" cy="0"/>
          <a:chOff x="0" y="0"/>
          <a:chExt cx="0" cy="0"/>
        </a:xfrm>
      </p:grpSpPr>
      <p:sp>
        <p:nvSpPr>
          <p:cNvPr id="1084"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85" name="Rectangle 29"/>
          <p:cNvSpPr/>
          <p:nvPr/>
        </p:nvSpPr>
        <p:spPr>
          <a:xfrm>
            <a:off x="1345822" y="2"/>
            <a:ext cx="9500356" cy="42846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86" name="Picture Placeholder 31"/>
          <p:cNvSpPr/>
          <p:nvPr>
            <p:ph type="pic" sz="half" idx="21"/>
          </p:nvPr>
        </p:nvSpPr>
        <p:spPr>
          <a:xfrm>
            <a:off x="1350475" y="930527"/>
            <a:ext cx="3538917" cy="5033964"/>
          </a:xfrm>
          <a:prstGeom prst="rect">
            <a:avLst/>
          </a:prstGeom>
        </p:spPr>
        <p:txBody>
          <a:bodyPr lIns="91439" tIns="45719" rIns="91439" bIns="45719">
            <a:noAutofit/>
          </a:bodyPr>
          <a:lstStyle/>
          <a:p>
            <a:pPr/>
          </a:p>
        </p:txBody>
      </p:sp>
      <p:sp>
        <p:nvSpPr>
          <p:cNvPr id="1087"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88"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89"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090"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91"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092"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93"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094"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9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7_Custom Layout">
    <p:spTree>
      <p:nvGrpSpPr>
        <p:cNvPr id="1" name=""/>
        <p:cNvGrpSpPr/>
        <p:nvPr/>
      </p:nvGrpSpPr>
      <p:grpSpPr>
        <a:xfrm>
          <a:off x="0" y="0"/>
          <a:ext cx="0" cy="0"/>
          <a:chOff x="0" y="0"/>
          <a:chExt cx="0" cy="0"/>
        </a:xfrm>
      </p:grpSpPr>
      <p:sp>
        <p:nvSpPr>
          <p:cNvPr id="1102"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03" name="Rectangle 29"/>
          <p:cNvSpPr/>
          <p:nvPr/>
        </p:nvSpPr>
        <p:spPr>
          <a:xfrm>
            <a:off x="1345822" y="2"/>
            <a:ext cx="9500356" cy="42846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04" name="Picture Placeholder 31"/>
          <p:cNvSpPr/>
          <p:nvPr>
            <p:ph type="pic" sz="half" idx="21"/>
          </p:nvPr>
        </p:nvSpPr>
        <p:spPr>
          <a:xfrm>
            <a:off x="0" y="930527"/>
            <a:ext cx="4889392" cy="5033964"/>
          </a:xfrm>
          <a:prstGeom prst="rect">
            <a:avLst/>
          </a:prstGeom>
        </p:spPr>
        <p:txBody>
          <a:bodyPr lIns="91439" tIns="45719" rIns="91439" bIns="45719">
            <a:noAutofit/>
          </a:bodyPr>
          <a:lstStyle/>
          <a:p>
            <a:pPr/>
          </a:p>
        </p:txBody>
      </p:sp>
      <p:sp>
        <p:nvSpPr>
          <p:cNvPr id="1105"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106"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07"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08"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09"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10"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11"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112"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1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9_Custom Layout">
    <p:spTree>
      <p:nvGrpSpPr>
        <p:cNvPr id="1" name=""/>
        <p:cNvGrpSpPr/>
        <p:nvPr/>
      </p:nvGrpSpPr>
      <p:grpSpPr>
        <a:xfrm>
          <a:off x="0" y="0"/>
          <a:ext cx="0" cy="0"/>
          <a:chOff x="0" y="0"/>
          <a:chExt cx="0" cy="0"/>
        </a:xfrm>
      </p:grpSpPr>
      <p:sp>
        <p:nvSpPr>
          <p:cNvPr id="1120"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21" name="Rectangle 29"/>
          <p:cNvSpPr/>
          <p:nvPr/>
        </p:nvSpPr>
        <p:spPr>
          <a:xfrm>
            <a:off x="1345822" y="2"/>
            <a:ext cx="9500356" cy="42846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22" name="Picture Placeholder 31"/>
          <p:cNvSpPr/>
          <p:nvPr>
            <p:ph type="pic" sz="half" idx="21"/>
          </p:nvPr>
        </p:nvSpPr>
        <p:spPr>
          <a:xfrm>
            <a:off x="0" y="930527"/>
            <a:ext cx="4889392" cy="5033964"/>
          </a:xfrm>
          <a:prstGeom prst="rect">
            <a:avLst/>
          </a:prstGeom>
        </p:spPr>
        <p:txBody>
          <a:bodyPr lIns="91439" tIns="45719" rIns="91439" bIns="45719">
            <a:noAutofit/>
          </a:bodyPr>
          <a:lstStyle/>
          <a:p>
            <a:pPr/>
          </a:p>
        </p:txBody>
      </p:sp>
      <p:sp>
        <p:nvSpPr>
          <p:cNvPr id="1123"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124"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25"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26"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27"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28"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29"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130"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3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1_Custom Layout">
    <p:spTree>
      <p:nvGrpSpPr>
        <p:cNvPr id="1" name=""/>
        <p:cNvGrpSpPr/>
        <p:nvPr/>
      </p:nvGrpSpPr>
      <p:grpSpPr>
        <a:xfrm>
          <a:off x="0" y="0"/>
          <a:ext cx="0" cy="0"/>
          <a:chOff x="0" y="0"/>
          <a:chExt cx="0" cy="0"/>
        </a:xfrm>
      </p:grpSpPr>
      <p:sp>
        <p:nvSpPr>
          <p:cNvPr id="1138" name="Rectangle 14"/>
          <p:cNvSpPr/>
          <p:nvPr/>
        </p:nvSpPr>
        <p:spPr>
          <a:xfrm>
            <a:off x="8898339" y="641443"/>
            <a:ext cx="3293660" cy="45720"/>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139" name="Rectangle 15"/>
          <p:cNvSpPr/>
          <p:nvPr/>
        </p:nvSpPr>
        <p:spPr>
          <a:xfrm>
            <a:off x="0" y="641443"/>
            <a:ext cx="5436438" cy="45720"/>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140" name="Picture Placeholder 13"/>
          <p:cNvSpPr/>
          <p:nvPr>
            <p:ph type="pic" sz="quarter" idx="21"/>
          </p:nvPr>
        </p:nvSpPr>
        <p:spPr>
          <a:xfrm>
            <a:off x="7239896" y="1524565"/>
            <a:ext cx="3589707" cy="4432832"/>
          </a:xfrm>
          <a:prstGeom prst="rect">
            <a:avLst/>
          </a:prstGeom>
        </p:spPr>
        <p:txBody>
          <a:bodyPr lIns="91439" tIns="45719" rIns="91439" bIns="45719">
            <a:noAutofit/>
          </a:bodyPr>
          <a:lstStyle/>
          <a:p>
            <a:pPr/>
          </a:p>
        </p:txBody>
      </p:sp>
      <p:sp>
        <p:nvSpPr>
          <p:cNvPr id="1141" name="Body Level One…"/>
          <p:cNvSpPr txBox="1"/>
          <p:nvPr>
            <p:ph type="body" sz="quarter" idx="1" hasCustomPrompt="1"/>
          </p:nvPr>
        </p:nvSpPr>
        <p:spPr>
          <a:xfrm>
            <a:off x="1236662" y="4259264"/>
            <a:ext cx="5422901" cy="1698134"/>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142" name="Text Placeholder 19"/>
          <p:cNvSpPr/>
          <p:nvPr>
            <p:ph type="body" sz="quarter" idx="22" hasCustomPrompt="1"/>
          </p:nvPr>
        </p:nvSpPr>
        <p:spPr>
          <a:xfrm>
            <a:off x="1236662" y="3512763"/>
            <a:ext cx="5422901" cy="384722"/>
          </a:xfrm>
          <a:prstGeom prst="rect">
            <a:avLst/>
          </a:prstGeom>
        </p:spPr>
        <p:txBody>
          <a:bodyPr lIns="45719" tIns="45719" rIns="45719" bIns="45719"/>
          <a:lstStyle>
            <a:lvl1pPr marL="9525" indent="-9525">
              <a:buSzTx/>
              <a:buFontTx/>
              <a:buNone/>
              <a:defRPr sz="1400">
                <a:solidFill>
                  <a:srgbClr val="000000"/>
                </a:solidFill>
                <a:latin typeface="BestDefense"/>
                <a:ea typeface="BestDefense"/>
                <a:cs typeface="BestDefense"/>
                <a:sym typeface="BestDefense"/>
              </a:defRPr>
            </a:lvl1pPr>
          </a:lstStyle>
          <a:p>
            <a:pPr/>
            <a:r>
              <a:t>Insert Sub Text Here</a:t>
            </a:r>
          </a:p>
        </p:txBody>
      </p:sp>
      <p:sp>
        <p:nvSpPr>
          <p:cNvPr id="1143" name="Text Placeholder 19"/>
          <p:cNvSpPr/>
          <p:nvPr>
            <p:ph type="body" sz="quarter" idx="23" hasCustomPrompt="1"/>
          </p:nvPr>
        </p:nvSpPr>
        <p:spPr>
          <a:xfrm>
            <a:off x="1236662" y="2833638"/>
            <a:ext cx="5422901" cy="595363"/>
          </a:xfrm>
          <a:prstGeom prst="rect">
            <a:avLst/>
          </a:prstGeom>
        </p:spPr>
        <p:txBody>
          <a:bodyPr lIns="45719" tIns="45719" rIns="45719" bIns="45719"/>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144" name="Text Placeholder 19"/>
          <p:cNvSpPr/>
          <p:nvPr>
            <p:ph type="body" sz="quarter" idx="24" hasCustomPrompt="1"/>
          </p:nvPr>
        </p:nvSpPr>
        <p:spPr>
          <a:xfrm>
            <a:off x="1236662" y="1718396"/>
            <a:ext cx="5422901" cy="384722"/>
          </a:xfrm>
          <a:prstGeom prst="rect">
            <a:avLst/>
          </a:prstGeom>
        </p:spPr>
        <p:txBody>
          <a:bodyPr lIns="45719" tIns="45719" rIns="45719" bIns="45719"/>
          <a:lstStyle>
            <a:lvl1pPr marL="9525" indent="-9525">
              <a:buSzTx/>
              <a:buFontTx/>
              <a:buNone/>
              <a:defRPr sz="1800">
                <a:solidFill>
                  <a:srgbClr val="000000"/>
                </a:solidFill>
                <a:latin typeface="BestDefense"/>
                <a:ea typeface="BestDefense"/>
                <a:cs typeface="BestDefense"/>
                <a:sym typeface="BestDefense"/>
              </a:defRPr>
            </a:lvl1pPr>
          </a:lstStyle>
          <a:p>
            <a:pPr/>
            <a:r>
              <a:t>Insert Text Here</a:t>
            </a:r>
          </a:p>
        </p:txBody>
      </p:sp>
      <p:sp>
        <p:nvSpPr>
          <p:cNvPr id="1145" name="Text Placeholder 19"/>
          <p:cNvSpPr/>
          <p:nvPr>
            <p:ph type="body" sz="quarter" idx="25" hasCustomPrompt="1"/>
          </p:nvPr>
        </p:nvSpPr>
        <p:spPr>
          <a:xfrm>
            <a:off x="5521678" y="483064"/>
            <a:ext cx="3293660" cy="381365"/>
          </a:xfrm>
          <a:prstGeom prst="rect">
            <a:avLst/>
          </a:prstGeom>
        </p:spPr>
        <p:txBody>
          <a:bodyPr lIns="45719" tIns="45719" rIns="45719" bIns="45719" anchor="ctr"/>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14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 Id="rId88" Type="http://schemas.openxmlformats.org/officeDocument/2006/relationships/slideLayout" Target="../slideLayouts/slideLayout86.xml"/><Relationship Id="rId89" Type="http://schemas.openxmlformats.org/officeDocument/2006/relationships/slideLayout" Target="../slideLayouts/slideLayout87.xml"/><Relationship Id="rId90" Type="http://schemas.openxmlformats.org/officeDocument/2006/relationships/slideLayout" Target="../slideLayouts/slideLayout88.xml"/><Relationship Id="rId91" Type="http://schemas.openxmlformats.org/officeDocument/2006/relationships/slideLayout" Target="../slideLayouts/slideLayout89.xml"/><Relationship Id="rId92" Type="http://schemas.openxmlformats.org/officeDocument/2006/relationships/slideLayout" Target="../slideLayouts/slideLayout90.xml"/><Relationship Id="rId93" Type="http://schemas.openxmlformats.org/officeDocument/2006/relationships/slideLayout" Target="../slideLayouts/slideLayout91.xml"/><Relationship Id="rId94" Type="http://schemas.openxmlformats.org/officeDocument/2006/relationships/slideLayout" Target="../slideLayouts/slideLayout92.xml"/><Relationship Id="rId95" Type="http://schemas.openxmlformats.org/officeDocument/2006/relationships/slideLayout" Target="../slideLayouts/slideLayout93.xml"/><Relationship Id="rId96" Type="http://schemas.openxmlformats.org/officeDocument/2006/relationships/slideLayout" Target="../slideLayouts/slideLayout94.xml"/><Relationship Id="rId97" Type="http://schemas.openxmlformats.org/officeDocument/2006/relationships/slideLayout" Target="../slideLayouts/slideLayout95.xml"/><Relationship Id="rId98" Type="http://schemas.openxmlformats.org/officeDocument/2006/relationships/slideLayout" Target="../slideLayouts/slideLayout96.xml"/><Relationship Id="rId99" Type="http://schemas.openxmlformats.org/officeDocument/2006/relationships/slideLayout" Target="../slideLayouts/slideLayout97.xml"/><Relationship Id="rId100" Type="http://schemas.openxmlformats.org/officeDocument/2006/relationships/slideLayout" Target="../slideLayouts/slideLayout98.xml"/><Relationship Id="rId101" Type="http://schemas.openxmlformats.org/officeDocument/2006/relationships/slideLayout" Target="../slideLayouts/slideLayout99.xml"/><Relationship Id="rId102" Type="http://schemas.openxmlformats.org/officeDocument/2006/relationships/slideLayout" Target="../slideLayouts/slideLayout100.xml"/><Relationship Id="rId103" Type="http://schemas.openxmlformats.org/officeDocument/2006/relationships/slideLayout" Target="../slideLayouts/slideLayout101.xml"/><Relationship Id="rId104" Type="http://schemas.openxmlformats.org/officeDocument/2006/relationships/slideLayout" Target="../slideLayouts/slideLayout102.xml"/><Relationship Id="rId105" Type="http://schemas.openxmlformats.org/officeDocument/2006/relationships/slideLayout" Target="../slideLayouts/slideLayout103.xml"/><Relationship Id="rId106" Type="http://schemas.openxmlformats.org/officeDocument/2006/relationships/slideLayout" Target="../slideLayouts/slideLayout104.xml"/><Relationship Id="rId107" Type="http://schemas.openxmlformats.org/officeDocument/2006/relationships/slideLayout" Target="../slideLayouts/slideLayout105.xml"/><Relationship Id="rId108" Type="http://schemas.openxmlformats.org/officeDocument/2006/relationships/slideLayout" Target="../slideLayouts/slideLayout106.xml"/><Relationship Id="rId109" Type="http://schemas.openxmlformats.org/officeDocument/2006/relationships/slideLayout" Target="../slideLayouts/slideLayout107.xml"/><Relationship Id="rId110" Type="http://schemas.openxmlformats.org/officeDocument/2006/relationships/slideLayout" Target="../slideLayouts/slideLayout108.xml"/><Relationship Id="rId111" Type="http://schemas.openxmlformats.org/officeDocument/2006/relationships/slideLayout" Target="../slideLayouts/slideLayout109.xml"/><Relationship Id="rId112" Type="http://schemas.openxmlformats.org/officeDocument/2006/relationships/slideLayout" Target="../slideLayouts/slideLayout110.xml"/><Relationship Id="rId113" Type="http://schemas.openxmlformats.org/officeDocument/2006/relationships/slideLayout" Target="../slideLayouts/slideLayout111.xml"/><Relationship Id="rId114" Type="http://schemas.openxmlformats.org/officeDocument/2006/relationships/slideLayout" Target="../slideLayouts/slideLayout112.xml"/><Relationship Id="rId115" Type="http://schemas.openxmlformats.org/officeDocument/2006/relationships/slideLayout" Target="../slideLayouts/slideLayout113.xml"/><Relationship Id="rId116" Type="http://schemas.openxmlformats.org/officeDocument/2006/relationships/slideLayout" Target="../slideLayouts/slideLayout114.xml"/><Relationship Id="rId117" Type="http://schemas.openxmlformats.org/officeDocument/2006/relationships/slideLayout" Target="../slideLayouts/slideLayout115.xml"/><Relationship Id="rId118" Type="http://schemas.openxmlformats.org/officeDocument/2006/relationships/slideLayout" Target="../slideLayouts/slideLayout116.xml"/><Relationship Id="rId119" Type="http://schemas.openxmlformats.org/officeDocument/2006/relationships/slideLayout" Target="../slideLayouts/slideLayout117.xml"/><Relationship Id="rId120" Type="http://schemas.openxmlformats.org/officeDocument/2006/relationships/slideLayout" Target="../slideLayouts/slideLayout118.xml"/><Relationship Id="rId121" Type="http://schemas.openxmlformats.org/officeDocument/2006/relationships/slideLayout" Target="../slideLayouts/slideLayout119.xml"/><Relationship Id="rId122" Type="http://schemas.openxmlformats.org/officeDocument/2006/relationships/slideLayout" Target="../slideLayouts/slideLayout120.xml"/><Relationship Id="rId123" Type="http://schemas.openxmlformats.org/officeDocument/2006/relationships/slideLayout" Target="../slideLayouts/slideLayout121.xml"/><Relationship Id="rId124" Type="http://schemas.openxmlformats.org/officeDocument/2006/relationships/slideLayout" Target="../slideLayouts/slideLayout122.xml"/><Relationship Id="rId125" Type="http://schemas.openxmlformats.org/officeDocument/2006/relationships/slideLayout" Target="../slideLayouts/slideLayout123.xml"/><Relationship Id="rId126" Type="http://schemas.openxmlformats.org/officeDocument/2006/relationships/slideLayout" Target="../slideLayouts/slideLayout124.xml"/><Relationship Id="rId127" Type="http://schemas.openxmlformats.org/officeDocument/2006/relationships/slideLayout" Target="../slideLayouts/slideLayout125.xml"/><Relationship Id="rId128" Type="http://schemas.openxmlformats.org/officeDocument/2006/relationships/slideLayout" Target="../slideLayouts/slideLayout126.xml"/><Relationship Id="rId129" Type="http://schemas.openxmlformats.org/officeDocument/2006/relationships/slideLayout" Target="../slideLayouts/slideLayout127.xml"/><Relationship Id="rId130" Type="http://schemas.openxmlformats.org/officeDocument/2006/relationships/slideLayout" Target="../slideLayouts/slideLayout128.xml"/><Relationship Id="rId131" Type="http://schemas.openxmlformats.org/officeDocument/2006/relationships/slideLayout" Target="../slideLayouts/slideLayout129.xml"/><Relationship Id="rId132" Type="http://schemas.openxmlformats.org/officeDocument/2006/relationships/slideLayout" Target="../slideLayouts/slideLayout130.xml"/><Relationship Id="rId133" Type="http://schemas.openxmlformats.org/officeDocument/2006/relationships/slideLayout" Target="../slideLayouts/slideLayout131.xml"/><Relationship Id="rId134" Type="http://schemas.openxmlformats.org/officeDocument/2006/relationships/slideLayout" Target="../slideLayouts/slideLayout132.xml"/><Relationship Id="rId135" Type="http://schemas.openxmlformats.org/officeDocument/2006/relationships/slideLayout" Target="../slideLayouts/slideLayout133.xml"/><Relationship Id="rId136" Type="http://schemas.openxmlformats.org/officeDocument/2006/relationships/slideLayout" Target="../slideLayouts/slideLayout134.xml"/><Relationship Id="rId137" Type="http://schemas.openxmlformats.org/officeDocument/2006/relationships/slideLayout" Target="../slideLayouts/slideLayout135.xml"/><Relationship Id="rId138" Type="http://schemas.openxmlformats.org/officeDocument/2006/relationships/slideLayout" Target="../slideLayouts/slideLayout136.xml"/><Relationship Id="rId139" Type="http://schemas.openxmlformats.org/officeDocument/2006/relationships/slideLayout" Target="../slideLayouts/slideLayout137.xml"/><Relationship Id="rId140" Type="http://schemas.openxmlformats.org/officeDocument/2006/relationships/slideLayout" Target="../slideLayouts/slideLayout138.xml"/><Relationship Id="rId141" Type="http://schemas.openxmlformats.org/officeDocument/2006/relationships/slideLayout" Target="../slideLayouts/slideLayout139.xml"/><Relationship Id="rId142" Type="http://schemas.openxmlformats.org/officeDocument/2006/relationships/slideLayout" Target="../slideLayouts/slideLayout140.xml"/><Relationship Id="rId143" Type="http://schemas.openxmlformats.org/officeDocument/2006/relationships/slideLayout" Target="../slideLayouts/slideLayout141.xml"/><Relationship Id="rId144" Type="http://schemas.openxmlformats.org/officeDocument/2006/relationships/slideLayout" Target="../slideLayouts/slideLayout142.xml"/><Relationship Id="rId145" Type="http://schemas.openxmlformats.org/officeDocument/2006/relationships/slideLayout" Target="../slideLayouts/slideLayout143.xml"/><Relationship Id="rId146" Type="http://schemas.openxmlformats.org/officeDocument/2006/relationships/slideLayout" Target="../slideLayouts/slideLayout144.xml"/><Relationship Id="rId147" Type="http://schemas.openxmlformats.org/officeDocument/2006/relationships/slideLayout" Target="../slideLayouts/slideLayout145.xml"/><Relationship Id="rId148" Type="http://schemas.openxmlformats.org/officeDocument/2006/relationships/slideLayout" Target="../slideLayouts/slideLayout146.xml"/><Relationship Id="rId149" Type="http://schemas.openxmlformats.org/officeDocument/2006/relationships/slideLayout" Target="../slideLayouts/slideLayout147.xml"/><Relationship Id="rId150" Type="http://schemas.openxmlformats.org/officeDocument/2006/relationships/slideLayout" Target="../slideLayouts/slideLayout148.xml"/><Relationship Id="rId151" Type="http://schemas.openxmlformats.org/officeDocument/2006/relationships/slideLayout" Target="../slideLayouts/slideLayout149.xml"/><Relationship Id="rId152" Type="http://schemas.openxmlformats.org/officeDocument/2006/relationships/slideLayout" Target="../slideLayouts/slideLayout150.xml"/><Relationship Id="rId153" Type="http://schemas.openxmlformats.org/officeDocument/2006/relationships/slideLayout" Target="../slideLayouts/slideLayout151.xml"/><Relationship Id="rId154" Type="http://schemas.openxmlformats.org/officeDocument/2006/relationships/slideLayout" Target="../slideLayouts/slideLayout152.xml"/><Relationship Id="rId155" Type="http://schemas.openxmlformats.org/officeDocument/2006/relationships/slideLayout" Target="../slideLayouts/slideLayout153.xml"/><Relationship Id="rId156" Type="http://schemas.openxmlformats.org/officeDocument/2006/relationships/slideLayout" Target="../slideLayouts/slideLayout154.xml"/><Relationship Id="rId157" Type="http://schemas.openxmlformats.org/officeDocument/2006/relationships/slideLayout" Target="../slideLayouts/slideLayout155.xml"/><Relationship Id="rId158" Type="http://schemas.openxmlformats.org/officeDocument/2006/relationships/slideLayout" Target="../slideLayouts/slideLayout156.xml"/><Relationship Id="rId159" Type="http://schemas.openxmlformats.org/officeDocument/2006/relationships/slideLayout" Target="../slideLayouts/slideLayout157.xml"/><Relationship Id="rId160" Type="http://schemas.openxmlformats.org/officeDocument/2006/relationships/slideLayout" Target="../slideLayouts/slideLayout158.xml"/><Relationship Id="rId161" Type="http://schemas.openxmlformats.org/officeDocument/2006/relationships/slideLayout" Target="../slideLayouts/slideLayout159.xml"/><Relationship Id="rId162" Type="http://schemas.openxmlformats.org/officeDocument/2006/relationships/slideLayout" Target="../slideLayouts/slideLayout160.xml"/><Relationship Id="rId163" Type="http://schemas.openxmlformats.org/officeDocument/2006/relationships/slideLayout" Target="../slideLayouts/slideLayout161.xml"/><Relationship Id="rId164" Type="http://schemas.openxmlformats.org/officeDocument/2006/relationships/slideLayout" Target="../slideLayouts/slideLayout162.xml"/><Relationship Id="rId165" Type="http://schemas.openxmlformats.org/officeDocument/2006/relationships/slideLayout" Target="../slideLayouts/slideLayout163.xml"/><Relationship Id="rId166" Type="http://schemas.openxmlformats.org/officeDocument/2006/relationships/slideLayout" Target="../slideLayouts/slideLayout164.xml"/><Relationship Id="rId167" Type="http://schemas.openxmlformats.org/officeDocument/2006/relationships/slideLayout" Target="../slideLayouts/slideLayout165.xml"/><Relationship Id="rId168" Type="http://schemas.openxmlformats.org/officeDocument/2006/relationships/slideLayout" Target="../slideLayouts/slideLayout166.xml"/><Relationship Id="rId16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3"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4"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5584070" y="4261267"/>
            <a:ext cx="207131" cy="196017"/>
          </a:xfrm>
          <a:prstGeom prst="rect">
            <a:avLst/>
          </a:prstGeom>
          <a:ln w="12700">
            <a:miter lim="400000"/>
          </a:ln>
        </p:spPr>
        <p:txBody>
          <a:bodyPr wrap="none" lIns="45719" rIns="45719" anchor="ctr">
            <a:spAutoFit/>
          </a:bodyPr>
          <a:lstStyle>
            <a:lvl1pPr algn="r">
              <a:defRPr sz="8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 id="2147483747" r:id="rId101"/>
    <p:sldLayoutId id="2147483748" r:id="rId102"/>
    <p:sldLayoutId id="2147483749" r:id="rId103"/>
    <p:sldLayoutId id="2147483750" r:id="rId104"/>
    <p:sldLayoutId id="2147483751" r:id="rId105"/>
    <p:sldLayoutId id="2147483752" r:id="rId106"/>
    <p:sldLayoutId id="2147483753" r:id="rId107"/>
    <p:sldLayoutId id="2147483754" r:id="rId108"/>
    <p:sldLayoutId id="2147483755" r:id="rId109"/>
    <p:sldLayoutId id="2147483756" r:id="rId110"/>
    <p:sldLayoutId id="2147483757" r:id="rId111"/>
    <p:sldLayoutId id="2147483758" r:id="rId112"/>
    <p:sldLayoutId id="2147483759" r:id="rId113"/>
    <p:sldLayoutId id="2147483760" r:id="rId114"/>
    <p:sldLayoutId id="2147483761" r:id="rId115"/>
    <p:sldLayoutId id="2147483762" r:id="rId116"/>
    <p:sldLayoutId id="2147483763" r:id="rId117"/>
    <p:sldLayoutId id="2147483764" r:id="rId118"/>
    <p:sldLayoutId id="2147483765" r:id="rId119"/>
    <p:sldLayoutId id="2147483766" r:id="rId120"/>
    <p:sldLayoutId id="2147483767" r:id="rId121"/>
    <p:sldLayoutId id="2147483768" r:id="rId122"/>
    <p:sldLayoutId id="2147483769" r:id="rId123"/>
    <p:sldLayoutId id="2147483770" r:id="rId124"/>
    <p:sldLayoutId id="2147483771" r:id="rId125"/>
    <p:sldLayoutId id="2147483772" r:id="rId126"/>
    <p:sldLayoutId id="2147483773" r:id="rId127"/>
    <p:sldLayoutId id="2147483774" r:id="rId128"/>
    <p:sldLayoutId id="2147483775" r:id="rId129"/>
    <p:sldLayoutId id="2147483776" r:id="rId130"/>
    <p:sldLayoutId id="2147483777" r:id="rId131"/>
    <p:sldLayoutId id="2147483778" r:id="rId132"/>
    <p:sldLayoutId id="2147483779" r:id="rId133"/>
    <p:sldLayoutId id="2147483780" r:id="rId134"/>
    <p:sldLayoutId id="2147483781" r:id="rId135"/>
    <p:sldLayoutId id="2147483782" r:id="rId136"/>
    <p:sldLayoutId id="2147483783" r:id="rId137"/>
    <p:sldLayoutId id="2147483784" r:id="rId138"/>
    <p:sldLayoutId id="2147483785" r:id="rId139"/>
    <p:sldLayoutId id="2147483786" r:id="rId140"/>
    <p:sldLayoutId id="2147483787" r:id="rId141"/>
    <p:sldLayoutId id="2147483788" r:id="rId142"/>
    <p:sldLayoutId id="2147483789" r:id="rId143"/>
    <p:sldLayoutId id="2147483790" r:id="rId144"/>
    <p:sldLayoutId id="2147483791" r:id="rId145"/>
    <p:sldLayoutId id="2147483792" r:id="rId146"/>
    <p:sldLayoutId id="2147483793" r:id="rId147"/>
    <p:sldLayoutId id="2147483794" r:id="rId148"/>
    <p:sldLayoutId id="2147483795" r:id="rId149"/>
    <p:sldLayoutId id="2147483796" r:id="rId150"/>
    <p:sldLayoutId id="2147483797" r:id="rId151"/>
    <p:sldLayoutId id="2147483798" r:id="rId152"/>
    <p:sldLayoutId id="2147483799" r:id="rId153"/>
    <p:sldLayoutId id="2147483800" r:id="rId154"/>
    <p:sldLayoutId id="2147483801" r:id="rId155"/>
    <p:sldLayoutId id="2147483802" r:id="rId156"/>
    <p:sldLayoutId id="2147483803" r:id="rId157"/>
    <p:sldLayoutId id="2147483804" r:id="rId158"/>
    <p:sldLayoutId id="2147483805" r:id="rId159"/>
    <p:sldLayoutId id="2147483806" r:id="rId160"/>
    <p:sldLayoutId id="2147483807" r:id="rId161"/>
    <p:sldLayoutId id="2147483808" r:id="rId162"/>
    <p:sldLayoutId id="2147483809" r:id="rId163"/>
    <p:sldLayoutId id="2147483810" r:id="rId164"/>
    <p:sldLayoutId id="2147483811" r:id="rId165"/>
    <p:sldLayoutId id="2147483812" r:id="rId166"/>
    <p:sldLayoutId id="2147483813" r:id="rId167"/>
    <p:sldLayoutId id="2147483814" r:id="rId168"/>
    <p:sldLayoutId id="2147483815" r:id="rId169"/>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mj-lt"/>
          <a:ea typeface="+mj-ea"/>
          <a:cs typeface="+mj-cs"/>
          <a:sym typeface="Helvetic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mj-lt"/>
          <a:ea typeface="+mj-ea"/>
          <a:cs typeface="+mj-cs"/>
          <a:sym typeface="Helvetica"/>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 Id="rId3" Type="http://schemas.openxmlformats.org/officeDocument/2006/relationships/image" Target="../media/image3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 Id="rId3" Type="http://schemas.openxmlformats.org/officeDocument/2006/relationships/image" Target="../media/image3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9.png"/><Relationship Id="rId3" Type="http://schemas.openxmlformats.org/officeDocument/2006/relationships/image" Target="../media/image13.jpeg"/><Relationship Id="rId4" Type="http://schemas.openxmlformats.org/officeDocument/2006/relationships/image" Target="../media/image4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4.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4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25.jpeg"/><Relationship Id="rId3" Type="http://schemas.openxmlformats.org/officeDocument/2006/relationships/image" Target="../media/image2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0.jpeg"/><Relationship Id="rId8" Type="http://schemas.openxmlformats.org/officeDocument/2006/relationships/image" Target="../media/image1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1" name="Picture 7" descr="Picture 7"/>
          <p:cNvPicPr>
            <a:picLocks noChangeAspect="1"/>
          </p:cNvPicPr>
          <p:nvPr/>
        </p:nvPicPr>
        <p:blipFill>
          <a:blip r:embed="rId2">
            <a:extLst/>
          </a:blip>
          <a:stretch>
            <a:fillRect/>
          </a:stretch>
        </p:blipFill>
        <p:spPr>
          <a:xfrm>
            <a:off x="0" y="1064467"/>
            <a:ext cx="7331457" cy="4123945"/>
          </a:xfrm>
          <a:prstGeom prst="rect">
            <a:avLst/>
          </a:prstGeom>
          <a:ln w="12700">
            <a:miter lim="400000"/>
          </a:ln>
        </p:spPr>
      </p:pic>
      <p:sp>
        <p:nvSpPr>
          <p:cNvPr id="2232" name="Text Placeholder 2"/>
          <p:cNvSpPr txBox="1"/>
          <p:nvPr>
            <p:ph type="body" sz="quarter" idx="1"/>
          </p:nvPr>
        </p:nvSpPr>
        <p:spPr>
          <a:xfrm>
            <a:off x="7851912" y="2693117"/>
            <a:ext cx="3708401" cy="2043569"/>
          </a:xfrm>
          <a:prstGeom prst="rect">
            <a:avLst/>
          </a:prstGeom>
        </p:spPr>
        <p:txBody>
          <a:bodyPr/>
          <a:lstStyle/>
          <a:p>
            <a:pPr>
              <a:defRPr>
                <a:solidFill>
                  <a:srgbClr val="080808"/>
                </a:solidFill>
              </a:defRPr>
            </a:pPr>
            <a:r>
              <a:t>Your Opportunity.</a:t>
            </a:r>
          </a:p>
          <a:p>
            <a:pPr>
              <a:defRPr>
                <a:solidFill>
                  <a:srgbClr val="080808"/>
                </a:solidFill>
              </a:defRPr>
            </a:pPr>
            <a:r>
              <a:t>Your Freedom.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7" name="Picture 10" descr="Picture 10"/>
          <p:cNvPicPr>
            <a:picLocks noChangeAspect="1"/>
          </p:cNvPicPr>
          <p:nvPr/>
        </p:nvPicPr>
        <p:blipFill>
          <a:blip r:embed="rId2">
            <a:extLst/>
          </a:blip>
          <a:stretch>
            <a:fillRect/>
          </a:stretch>
        </p:blipFill>
        <p:spPr>
          <a:xfrm>
            <a:off x="6838873" y="1076743"/>
            <a:ext cx="2359369" cy="4689609"/>
          </a:xfrm>
          <a:prstGeom prst="rect">
            <a:avLst/>
          </a:prstGeom>
          <a:ln w="12700">
            <a:miter lim="400000"/>
          </a:ln>
        </p:spPr>
      </p:pic>
      <p:sp>
        <p:nvSpPr>
          <p:cNvPr id="2298" name="Text Placeholder 4"/>
          <p:cNvSpPr txBox="1"/>
          <p:nvPr>
            <p:ph type="body" sz="quarter" idx="1"/>
          </p:nvPr>
        </p:nvSpPr>
        <p:spPr>
          <a:xfrm>
            <a:off x="1217613" y="1245367"/>
            <a:ext cx="5758670" cy="1100011"/>
          </a:xfrm>
          <a:prstGeom prst="rect">
            <a:avLst/>
          </a:prstGeom>
        </p:spPr>
        <p:txBody>
          <a:bodyPr anchor="t"/>
          <a:lstStyle/>
          <a:p>
            <a:pPr marL="171450" indent="-171450">
              <a:lnSpc>
                <a:spcPct val="100000"/>
              </a:lnSpc>
              <a:buSzPct val="100000"/>
              <a:buFont typeface="Arial"/>
              <a:buChar char="•"/>
              <a:defRPr sz="1500">
                <a:solidFill>
                  <a:srgbClr val="080808"/>
                </a:solidFill>
                <a:latin typeface="BestDefense Light"/>
                <a:ea typeface="BestDefense Light"/>
                <a:cs typeface="BestDefense Light"/>
                <a:sym typeface="BestDefense Light"/>
              </a:defRPr>
            </a:pPr>
            <a:r>
              <a:t>Personal Legal Advice – Unlimited number of personal issues</a:t>
            </a:r>
            <a:endParaRPr sz="1000"/>
          </a:p>
          <a:p>
            <a:pPr marL="171450" indent="-171450">
              <a:lnSpc>
                <a:spcPct val="100000"/>
              </a:lnSpc>
              <a:buSzPct val="100000"/>
              <a:buFont typeface="Arial"/>
              <a:buChar char="•"/>
              <a:defRPr sz="1500">
                <a:solidFill>
                  <a:srgbClr val="080808"/>
                </a:solidFill>
                <a:latin typeface="BestDefense Light"/>
                <a:ea typeface="BestDefense Light"/>
                <a:cs typeface="BestDefense Light"/>
                <a:sym typeface="BestDefense Light"/>
              </a:defRPr>
            </a:pPr>
            <a:r>
              <a:t>Contracts/Documents Reviewed – up to 15 pages</a:t>
            </a:r>
            <a:endParaRPr sz="1000"/>
          </a:p>
          <a:p>
            <a:pPr marL="171450" indent="-171450">
              <a:lnSpc>
                <a:spcPct val="100000"/>
              </a:lnSpc>
              <a:buSzPct val="100000"/>
              <a:buFont typeface="Arial"/>
              <a:buChar char="•"/>
              <a:defRPr sz="1500">
                <a:solidFill>
                  <a:srgbClr val="080808"/>
                </a:solidFill>
                <a:latin typeface="BestDefense Light"/>
                <a:ea typeface="BestDefense Light"/>
                <a:cs typeface="BestDefense Light"/>
                <a:sym typeface="BestDefense Light"/>
              </a:defRPr>
            </a:pPr>
            <a:r>
              <a:t>Letters/Calls made on your behalf</a:t>
            </a:r>
          </a:p>
        </p:txBody>
      </p:sp>
      <p:sp>
        <p:nvSpPr>
          <p:cNvPr id="2299" name="Text Placeholder 5"/>
          <p:cNvSpPr/>
          <p:nvPr>
            <p:ph type="body" idx="24"/>
          </p:nvPr>
        </p:nvSpPr>
        <p:spPr>
          <a:xfrm>
            <a:off x="1217612" y="901320"/>
            <a:ext cx="3998680" cy="332588"/>
          </a:xfrm>
          <a:prstGeom prst="rect">
            <a:avLst/>
          </a:prstGeom>
          <a:extLst>
            <a:ext uri="{C572A759-6A51-4108-AA02-DFA0A04FC94B}">
              <ma14:wrappingTextBoxFlag xmlns:ma14="http://schemas.microsoft.com/office/mac/drawingml/2011/main" val="1"/>
            </a:ext>
          </a:extLst>
        </p:spPr>
        <p:txBody>
          <a:bodyPr/>
          <a:lstStyle>
            <a:lvl1pPr marL="9048" indent="-9048" defTabSz="868680">
              <a:spcBef>
                <a:spcPts val="900"/>
              </a:spcBef>
              <a:defRPr sz="1615">
                <a:solidFill>
                  <a:srgbClr val="080808"/>
                </a:solidFill>
              </a:defRPr>
            </a:lvl1pPr>
          </a:lstStyle>
          <a:p>
            <a:pPr/>
            <a:r>
              <a:t>Preventative </a:t>
            </a:r>
          </a:p>
        </p:txBody>
      </p:sp>
      <p:sp>
        <p:nvSpPr>
          <p:cNvPr id="2300" name="Text Placeholder 6"/>
          <p:cNvSpPr/>
          <p:nvPr>
            <p:ph type="body" idx="25"/>
          </p:nvPr>
        </p:nvSpPr>
        <p:spPr>
          <a:xfrm>
            <a:off x="1217045" y="2796133"/>
            <a:ext cx="5530465" cy="2095886"/>
          </a:xfrm>
          <a:prstGeom prst="rect">
            <a:avLst/>
          </a:prstGeom>
          <a:extLst>
            <a:ext uri="{C572A759-6A51-4108-AA02-DFA0A04FC94B}">
              <ma14:wrappingTextBoxFlag xmlns:ma14="http://schemas.microsoft.com/office/mac/drawingml/2011/main" val="1"/>
            </a:ext>
          </a:extLst>
        </p:spPr>
        <p:txBody>
          <a:bodyPr/>
          <a:lstStyle/>
          <a:p>
            <a:pPr marL="171450" indent="-171450">
              <a:lnSpc>
                <a:spcPct val="100000"/>
              </a:lnSpc>
              <a:buSzPct val="100000"/>
              <a:buFont typeface="Arial"/>
              <a:buChar char="•"/>
              <a:defRPr sz="1500">
                <a:solidFill>
                  <a:srgbClr val="080808"/>
                </a:solidFill>
              </a:defRPr>
            </a:pPr>
            <a:r>
              <a:t>Will/Living Will/Healthcare POA/Financial POA</a:t>
            </a:r>
          </a:p>
          <a:p>
            <a:pPr marL="171450" indent="-171450">
              <a:lnSpc>
                <a:spcPct val="100000"/>
              </a:lnSpc>
              <a:buSzPct val="100000"/>
              <a:buFont typeface="Arial"/>
              <a:buChar char="•"/>
              <a:defRPr sz="1500">
                <a:solidFill>
                  <a:srgbClr val="080808"/>
                </a:solidFill>
              </a:defRPr>
            </a:pPr>
            <a:r>
              <a:t>Traffic Ticket Assistance – moving violations</a:t>
            </a:r>
          </a:p>
          <a:p>
            <a:pPr marL="171450" indent="-171450">
              <a:lnSpc>
                <a:spcPct val="100000"/>
              </a:lnSpc>
              <a:buSzPct val="100000"/>
              <a:buFont typeface="Arial"/>
              <a:buChar char="•"/>
              <a:defRPr sz="1500">
                <a:solidFill>
                  <a:srgbClr val="080808"/>
                </a:solidFill>
              </a:defRPr>
            </a:pPr>
            <a:r>
              <a:t>Civil Trial Defense – for covered situations (Pre-Trial/Trial)</a:t>
            </a:r>
          </a:p>
          <a:p>
            <a:pPr marL="171450" indent="-171450">
              <a:lnSpc>
                <a:spcPct val="100000"/>
              </a:lnSpc>
              <a:buSzPct val="100000"/>
              <a:buFont typeface="Arial"/>
              <a:buChar char="•"/>
              <a:defRPr sz="1500">
                <a:solidFill>
                  <a:srgbClr val="080808"/>
                </a:solidFill>
              </a:defRPr>
            </a:pPr>
            <a:r>
              <a:t>Tax Audit Assistance</a:t>
            </a:r>
          </a:p>
          <a:p>
            <a:pPr marL="171450" indent="-171450">
              <a:lnSpc>
                <a:spcPct val="100000"/>
              </a:lnSpc>
              <a:buSzPct val="100000"/>
              <a:buFont typeface="Arial"/>
              <a:buChar char="•"/>
              <a:defRPr sz="1500">
                <a:solidFill>
                  <a:srgbClr val="080808"/>
                </a:solidFill>
              </a:defRPr>
            </a:pPr>
            <a:r>
              <a:t>25% Preferred Member Discount</a:t>
            </a:r>
          </a:p>
          <a:p>
            <a:pPr marL="171450" indent="-171450">
              <a:lnSpc>
                <a:spcPct val="100000"/>
              </a:lnSpc>
              <a:buSzPct val="100000"/>
              <a:buFont typeface="Arial"/>
              <a:buChar char="•"/>
              <a:defRPr sz="1500">
                <a:solidFill>
                  <a:srgbClr val="080808"/>
                </a:solidFill>
              </a:defRPr>
            </a:pPr>
            <a:r>
              <a:t>24/7 Emergency Protection</a:t>
            </a:r>
          </a:p>
        </p:txBody>
      </p:sp>
      <p:sp>
        <p:nvSpPr>
          <p:cNvPr id="2301" name="Text Placeholder 7"/>
          <p:cNvSpPr/>
          <p:nvPr>
            <p:ph type="body" idx="26"/>
          </p:nvPr>
        </p:nvSpPr>
        <p:spPr>
          <a:xfrm>
            <a:off x="1217044" y="2452087"/>
            <a:ext cx="4638985" cy="344047"/>
          </a:xfrm>
          <a:prstGeom prst="rect">
            <a:avLst/>
          </a:prstGeom>
          <a:extLst>
            <a:ext uri="{C572A759-6A51-4108-AA02-DFA0A04FC94B}">
              <ma14:wrappingTextBoxFlag xmlns:ma14="http://schemas.microsoft.com/office/mac/drawingml/2011/main" val="1"/>
            </a:ext>
          </a:extLst>
        </p:spPr>
        <p:txBody>
          <a:bodyPr/>
          <a:lstStyle>
            <a:lvl1pPr marL="9525" indent="-9525" defTabSz="914400">
              <a:spcBef>
                <a:spcPts val="1000"/>
              </a:spcBef>
              <a:defRPr sz="1700">
                <a:solidFill>
                  <a:srgbClr val="080808"/>
                </a:solidFill>
              </a:defRPr>
            </a:lvl1pPr>
          </a:lstStyle>
          <a:p>
            <a:pPr/>
            <a:r>
              <a:t>Life Events</a:t>
            </a:r>
          </a:p>
        </p:txBody>
      </p:sp>
      <p:sp>
        <p:nvSpPr>
          <p:cNvPr id="2302" name="Text Placeholder 8"/>
          <p:cNvSpPr/>
          <p:nvPr>
            <p:ph type="body" idx="27"/>
          </p:nvPr>
        </p:nvSpPr>
        <p:spPr>
          <a:xfrm>
            <a:off x="1217041" y="5366432"/>
            <a:ext cx="5530465" cy="754622"/>
          </a:xfrm>
          <a:prstGeom prst="rect">
            <a:avLst/>
          </a:prstGeom>
          <a:extLst>
            <a:ext uri="{C572A759-6A51-4108-AA02-DFA0A04FC94B}">
              <ma14:wrappingTextBoxFlag xmlns:ma14="http://schemas.microsoft.com/office/mac/drawingml/2011/main" val="1"/>
            </a:ext>
          </a:extLst>
        </p:spPr>
        <p:txBody>
          <a:bodyPr/>
          <a:lstStyle/>
          <a:p>
            <a:pPr marL="0" indent="0">
              <a:lnSpc>
                <a:spcPct val="100000"/>
              </a:lnSpc>
              <a:defRPr sz="1500">
                <a:solidFill>
                  <a:srgbClr val="080808"/>
                </a:solidFill>
              </a:defRPr>
            </a:pPr>
            <a:r>
              <a:t>(Available 90 consecutive days from the effective date)</a:t>
            </a:r>
          </a:p>
          <a:p>
            <a:pPr marL="171450" indent="-171450">
              <a:lnSpc>
                <a:spcPct val="100000"/>
              </a:lnSpc>
              <a:buSzPct val="100000"/>
              <a:buFont typeface="Arial"/>
              <a:buChar char="•"/>
              <a:defRPr sz="1500">
                <a:solidFill>
                  <a:srgbClr val="080808"/>
                </a:solidFill>
              </a:defRPr>
            </a:pPr>
            <a:r>
              <a:t>Uncontested: Divorce, Adoption, Separation, Name Change</a:t>
            </a:r>
          </a:p>
        </p:txBody>
      </p:sp>
      <p:sp>
        <p:nvSpPr>
          <p:cNvPr id="2303" name="Text Placeholder 9"/>
          <p:cNvSpPr/>
          <p:nvPr>
            <p:ph type="body" idx="28"/>
          </p:nvPr>
        </p:nvSpPr>
        <p:spPr>
          <a:xfrm>
            <a:off x="1217044" y="5044518"/>
            <a:ext cx="4638985" cy="321915"/>
          </a:xfrm>
          <a:prstGeom prst="rect">
            <a:avLst/>
          </a:prstGeom>
          <a:extLst>
            <a:ext uri="{C572A759-6A51-4108-AA02-DFA0A04FC94B}">
              <ma14:wrappingTextBoxFlag xmlns:ma14="http://schemas.microsoft.com/office/mac/drawingml/2011/main" val="1"/>
            </a:ext>
          </a:extLst>
        </p:spPr>
        <p:txBody>
          <a:bodyPr/>
          <a:lstStyle>
            <a:lvl1pPr marL="8477" indent="-8477" defTabSz="813816">
              <a:defRPr sz="1513">
                <a:solidFill>
                  <a:srgbClr val="080808"/>
                </a:solidFill>
              </a:defRPr>
            </a:lvl1pPr>
          </a:lstStyle>
          <a:p>
            <a:pPr/>
            <a:r>
              <a:t>Family/Domestic Services</a:t>
            </a:r>
          </a:p>
        </p:txBody>
      </p:sp>
      <p:sp>
        <p:nvSpPr>
          <p:cNvPr id="2304" name="Slide Number Placeholder 1"/>
          <p:cNvSpPr txBox="1"/>
          <p:nvPr>
            <p:ph type="sldNum" sz="quarter" idx="4294967295"/>
          </p:nvPr>
        </p:nvSpPr>
        <p:spPr>
          <a:xfrm>
            <a:off x="11080149" y="6404294"/>
            <a:ext cx="273652"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
        <p:nvSpPr>
          <p:cNvPr id="2305" name="Text Placeholder 12"/>
          <p:cNvSpPr/>
          <p:nvPr>
            <p:ph type="body" idx="22"/>
          </p:nvPr>
        </p:nvSpPr>
        <p:spPr>
          <a:xfrm>
            <a:off x="9427018" y="3480984"/>
            <a:ext cx="1589322" cy="585405"/>
          </a:xfrm>
          <a:prstGeom prst="rect">
            <a:avLst/>
          </a:prstGeom>
          <a:extLst>
            <a:ext uri="{C572A759-6A51-4108-AA02-DFA0A04FC94B}">
              <ma14:wrappingTextBoxFlag xmlns:ma14="http://schemas.microsoft.com/office/mac/drawingml/2011/main" val="1"/>
            </a:ext>
          </a:extLst>
        </p:spPr>
        <p:txBody>
          <a:bodyPr/>
          <a:lstStyle/>
          <a:p>
            <a:pPr marL="7715" indent="-7715" defTabSz="740663">
              <a:spcBef>
                <a:spcPts val="800"/>
              </a:spcBef>
              <a:defRPr sz="972">
                <a:solidFill>
                  <a:srgbClr val="080808"/>
                </a:solidFill>
              </a:defRPr>
            </a:pPr>
          </a:p>
          <a:p>
            <a:pPr marL="7715" indent="-7715" defTabSz="740663">
              <a:spcBef>
                <a:spcPts val="800"/>
              </a:spcBef>
              <a:defRPr sz="972">
                <a:solidFill>
                  <a:srgbClr val="080808"/>
                </a:solidFill>
              </a:defRPr>
            </a:pPr>
            <a:r>
              <a:t>*Business Plans </a:t>
            </a:r>
            <a:br/>
            <a:r>
              <a:t>Also Available</a:t>
            </a:r>
          </a:p>
        </p:txBody>
      </p:sp>
      <p:pic>
        <p:nvPicPr>
          <p:cNvPr id="2306" name="Ink 2" descr="Ink 2"/>
          <p:cNvPicPr>
            <a:picLocks noChangeAspect="1"/>
          </p:cNvPicPr>
          <p:nvPr/>
        </p:nvPicPr>
        <p:blipFill>
          <a:blip r:embed="rId3">
            <a:extLst/>
          </a:blip>
          <a:stretch>
            <a:fillRect/>
          </a:stretch>
        </p:blipFill>
        <p:spPr>
          <a:xfrm>
            <a:off x="2980559" y="-1906471"/>
            <a:ext cx="18001" cy="1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8" name="Picture 10" descr="Picture 10"/>
          <p:cNvPicPr>
            <a:picLocks noChangeAspect="1"/>
          </p:cNvPicPr>
          <p:nvPr/>
        </p:nvPicPr>
        <p:blipFill>
          <a:blip r:embed="rId2">
            <a:extLst/>
          </a:blip>
          <a:stretch>
            <a:fillRect/>
          </a:stretch>
        </p:blipFill>
        <p:spPr>
          <a:xfrm>
            <a:off x="6838873" y="1076743"/>
            <a:ext cx="2359369" cy="4689609"/>
          </a:xfrm>
          <a:prstGeom prst="rect">
            <a:avLst/>
          </a:prstGeom>
          <a:ln w="12700">
            <a:miter lim="400000"/>
          </a:ln>
        </p:spPr>
      </p:pic>
      <p:sp>
        <p:nvSpPr>
          <p:cNvPr id="2309" name="Text Placeholder 4"/>
          <p:cNvSpPr txBox="1"/>
          <p:nvPr>
            <p:ph type="body" sz="quarter" idx="1"/>
          </p:nvPr>
        </p:nvSpPr>
        <p:spPr>
          <a:xfrm>
            <a:off x="1217613" y="1245367"/>
            <a:ext cx="5758670" cy="1100011"/>
          </a:xfrm>
          <a:prstGeom prst="rect">
            <a:avLst/>
          </a:prstGeom>
        </p:spPr>
        <p:txBody>
          <a:bodyPr anchor="t"/>
          <a:lstStyle/>
          <a:p>
            <a:pPr marL="171450" indent="-171450">
              <a:lnSpc>
                <a:spcPct val="100000"/>
              </a:lnSpc>
              <a:buSzPct val="100000"/>
              <a:buFont typeface="Arial"/>
              <a:buChar char="•"/>
              <a:defRPr sz="1500">
                <a:solidFill>
                  <a:srgbClr val="080808"/>
                </a:solidFill>
                <a:latin typeface="BestDefense Light"/>
                <a:ea typeface="BestDefense Light"/>
                <a:cs typeface="BestDefense Light"/>
                <a:sym typeface="BestDefense Light"/>
              </a:defRPr>
            </a:pPr>
            <a:r>
              <a:t>Personal Legal Advice – Unlimited number of personal issues</a:t>
            </a:r>
            <a:endParaRPr sz="1000"/>
          </a:p>
          <a:p>
            <a:pPr marL="171450" indent="-171450">
              <a:lnSpc>
                <a:spcPct val="100000"/>
              </a:lnSpc>
              <a:buSzPct val="100000"/>
              <a:buFont typeface="Arial"/>
              <a:buChar char="•"/>
              <a:defRPr sz="1500">
                <a:solidFill>
                  <a:srgbClr val="080808"/>
                </a:solidFill>
                <a:latin typeface="BestDefense Light"/>
                <a:ea typeface="BestDefense Light"/>
                <a:cs typeface="BestDefense Light"/>
                <a:sym typeface="BestDefense Light"/>
              </a:defRPr>
            </a:pPr>
            <a:r>
              <a:t>Contracts/Documents Reviewed – up to 15 pages</a:t>
            </a:r>
            <a:endParaRPr sz="1000"/>
          </a:p>
          <a:p>
            <a:pPr marL="171450" indent="-171450">
              <a:lnSpc>
                <a:spcPct val="100000"/>
              </a:lnSpc>
              <a:buSzPct val="100000"/>
              <a:buFont typeface="Arial"/>
              <a:buChar char="•"/>
              <a:defRPr sz="1500">
                <a:solidFill>
                  <a:srgbClr val="080808"/>
                </a:solidFill>
                <a:latin typeface="BestDefense Light"/>
                <a:ea typeface="BestDefense Light"/>
                <a:cs typeface="BestDefense Light"/>
                <a:sym typeface="BestDefense Light"/>
              </a:defRPr>
            </a:pPr>
            <a:r>
              <a:t>Letters/Calls made on your behalf</a:t>
            </a:r>
          </a:p>
        </p:txBody>
      </p:sp>
      <p:sp>
        <p:nvSpPr>
          <p:cNvPr id="2310" name="Text Placeholder 5"/>
          <p:cNvSpPr/>
          <p:nvPr>
            <p:ph type="body" idx="24"/>
          </p:nvPr>
        </p:nvSpPr>
        <p:spPr>
          <a:xfrm>
            <a:off x="1217612" y="901320"/>
            <a:ext cx="3998680" cy="332588"/>
          </a:xfrm>
          <a:prstGeom prst="rect">
            <a:avLst/>
          </a:prstGeom>
          <a:extLst>
            <a:ext uri="{C572A759-6A51-4108-AA02-DFA0A04FC94B}">
              <ma14:wrappingTextBoxFlag xmlns:ma14="http://schemas.microsoft.com/office/mac/drawingml/2011/main" val="1"/>
            </a:ext>
          </a:extLst>
        </p:spPr>
        <p:txBody>
          <a:bodyPr/>
          <a:lstStyle>
            <a:lvl1pPr marL="9048" indent="-9048" defTabSz="868680">
              <a:spcBef>
                <a:spcPts val="900"/>
              </a:spcBef>
              <a:defRPr sz="1615">
                <a:solidFill>
                  <a:srgbClr val="080808"/>
                </a:solidFill>
              </a:defRPr>
            </a:lvl1pPr>
          </a:lstStyle>
          <a:p>
            <a:pPr/>
            <a:r>
              <a:t>Preventative </a:t>
            </a:r>
          </a:p>
        </p:txBody>
      </p:sp>
      <p:sp>
        <p:nvSpPr>
          <p:cNvPr id="2311" name="Text Placeholder 6"/>
          <p:cNvSpPr/>
          <p:nvPr>
            <p:ph type="body" idx="25"/>
          </p:nvPr>
        </p:nvSpPr>
        <p:spPr>
          <a:xfrm>
            <a:off x="1217045" y="2796133"/>
            <a:ext cx="5530465" cy="2095886"/>
          </a:xfrm>
          <a:prstGeom prst="rect">
            <a:avLst/>
          </a:prstGeom>
          <a:extLst>
            <a:ext uri="{C572A759-6A51-4108-AA02-DFA0A04FC94B}">
              <ma14:wrappingTextBoxFlag xmlns:ma14="http://schemas.microsoft.com/office/mac/drawingml/2011/main" val="1"/>
            </a:ext>
          </a:extLst>
        </p:spPr>
        <p:txBody>
          <a:bodyPr/>
          <a:lstStyle/>
          <a:p>
            <a:pPr marL="171450" indent="-171450">
              <a:lnSpc>
                <a:spcPct val="100000"/>
              </a:lnSpc>
              <a:buSzPct val="100000"/>
              <a:buFont typeface="Arial"/>
              <a:buChar char="•"/>
              <a:defRPr sz="1500">
                <a:solidFill>
                  <a:srgbClr val="080808"/>
                </a:solidFill>
              </a:defRPr>
            </a:pPr>
            <a:r>
              <a:t>Will/Living Will/Healthcare POA/Financial POA</a:t>
            </a:r>
          </a:p>
          <a:p>
            <a:pPr marL="171450" indent="-171450">
              <a:lnSpc>
                <a:spcPct val="100000"/>
              </a:lnSpc>
              <a:buSzPct val="100000"/>
              <a:buFont typeface="Arial"/>
              <a:buChar char="•"/>
              <a:defRPr sz="1500">
                <a:solidFill>
                  <a:srgbClr val="080808"/>
                </a:solidFill>
              </a:defRPr>
            </a:pPr>
            <a:r>
              <a:t>Traffic Ticket Assistance – moving violations</a:t>
            </a:r>
          </a:p>
          <a:p>
            <a:pPr marL="171450" indent="-171450">
              <a:lnSpc>
                <a:spcPct val="100000"/>
              </a:lnSpc>
              <a:buSzPct val="100000"/>
              <a:buFont typeface="Arial"/>
              <a:buChar char="•"/>
              <a:defRPr sz="1500">
                <a:solidFill>
                  <a:srgbClr val="080808"/>
                </a:solidFill>
              </a:defRPr>
            </a:pPr>
            <a:r>
              <a:t>Civil Trial Defense – for covered situations (Pre-Trial/Trial)</a:t>
            </a:r>
          </a:p>
          <a:p>
            <a:pPr marL="171450" indent="-171450">
              <a:lnSpc>
                <a:spcPct val="100000"/>
              </a:lnSpc>
              <a:buSzPct val="100000"/>
              <a:buFont typeface="Arial"/>
              <a:buChar char="•"/>
              <a:defRPr sz="1500">
                <a:solidFill>
                  <a:srgbClr val="080808"/>
                </a:solidFill>
              </a:defRPr>
            </a:pPr>
            <a:r>
              <a:t>Tax Audit Assistance</a:t>
            </a:r>
          </a:p>
          <a:p>
            <a:pPr marL="171450" indent="-171450">
              <a:lnSpc>
                <a:spcPct val="100000"/>
              </a:lnSpc>
              <a:buSzPct val="100000"/>
              <a:buFont typeface="Arial"/>
              <a:buChar char="•"/>
              <a:defRPr sz="1500">
                <a:solidFill>
                  <a:srgbClr val="080808"/>
                </a:solidFill>
              </a:defRPr>
            </a:pPr>
            <a:r>
              <a:t>25% Preferred Member Discount</a:t>
            </a:r>
          </a:p>
          <a:p>
            <a:pPr marL="171450" indent="-171450">
              <a:lnSpc>
                <a:spcPct val="100000"/>
              </a:lnSpc>
              <a:buSzPct val="100000"/>
              <a:buFont typeface="Arial"/>
              <a:buChar char="•"/>
              <a:defRPr sz="1500">
                <a:solidFill>
                  <a:srgbClr val="080808"/>
                </a:solidFill>
              </a:defRPr>
            </a:pPr>
            <a:r>
              <a:t>24/7 Emergency Protection</a:t>
            </a:r>
          </a:p>
        </p:txBody>
      </p:sp>
      <p:sp>
        <p:nvSpPr>
          <p:cNvPr id="2312" name="Text Placeholder 7"/>
          <p:cNvSpPr/>
          <p:nvPr>
            <p:ph type="body" idx="26"/>
          </p:nvPr>
        </p:nvSpPr>
        <p:spPr>
          <a:xfrm>
            <a:off x="1217044" y="2452087"/>
            <a:ext cx="4638985" cy="344047"/>
          </a:xfrm>
          <a:prstGeom prst="rect">
            <a:avLst/>
          </a:prstGeom>
          <a:extLst>
            <a:ext uri="{C572A759-6A51-4108-AA02-DFA0A04FC94B}">
              <ma14:wrappingTextBoxFlag xmlns:ma14="http://schemas.microsoft.com/office/mac/drawingml/2011/main" val="1"/>
            </a:ext>
          </a:extLst>
        </p:spPr>
        <p:txBody>
          <a:bodyPr/>
          <a:lstStyle>
            <a:lvl1pPr marL="9525" indent="-9525" defTabSz="914400">
              <a:spcBef>
                <a:spcPts val="1000"/>
              </a:spcBef>
              <a:defRPr sz="1700">
                <a:solidFill>
                  <a:srgbClr val="080808"/>
                </a:solidFill>
              </a:defRPr>
            </a:lvl1pPr>
          </a:lstStyle>
          <a:p>
            <a:pPr/>
            <a:r>
              <a:t>Life Events</a:t>
            </a:r>
          </a:p>
        </p:txBody>
      </p:sp>
      <p:sp>
        <p:nvSpPr>
          <p:cNvPr id="2313" name="Text Placeholder 8"/>
          <p:cNvSpPr/>
          <p:nvPr>
            <p:ph type="body" idx="27"/>
          </p:nvPr>
        </p:nvSpPr>
        <p:spPr>
          <a:xfrm>
            <a:off x="1217041" y="5366432"/>
            <a:ext cx="5530465" cy="754622"/>
          </a:xfrm>
          <a:prstGeom prst="rect">
            <a:avLst/>
          </a:prstGeom>
          <a:extLst>
            <a:ext uri="{C572A759-6A51-4108-AA02-DFA0A04FC94B}">
              <ma14:wrappingTextBoxFlag xmlns:ma14="http://schemas.microsoft.com/office/mac/drawingml/2011/main" val="1"/>
            </a:ext>
          </a:extLst>
        </p:spPr>
        <p:txBody>
          <a:bodyPr/>
          <a:lstStyle/>
          <a:p>
            <a:pPr marL="0" indent="0">
              <a:lnSpc>
                <a:spcPct val="100000"/>
              </a:lnSpc>
              <a:defRPr sz="1500">
                <a:solidFill>
                  <a:srgbClr val="080808"/>
                </a:solidFill>
              </a:defRPr>
            </a:pPr>
            <a:r>
              <a:t>(Available 90 consecutive days from the effective date)</a:t>
            </a:r>
          </a:p>
          <a:p>
            <a:pPr marL="171450" indent="-171450">
              <a:lnSpc>
                <a:spcPct val="100000"/>
              </a:lnSpc>
              <a:buSzPct val="100000"/>
              <a:buFont typeface="Arial"/>
              <a:buChar char="•"/>
              <a:defRPr sz="1500">
                <a:solidFill>
                  <a:srgbClr val="080808"/>
                </a:solidFill>
              </a:defRPr>
            </a:pPr>
            <a:r>
              <a:t>Uncontested: Divorce, Adoption, Separation, Name Change</a:t>
            </a:r>
          </a:p>
        </p:txBody>
      </p:sp>
      <p:sp>
        <p:nvSpPr>
          <p:cNvPr id="2314" name="Text Placeholder 9"/>
          <p:cNvSpPr/>
          <p:nvPr>
            <p:ph type="body" idx="28"/>
          </p:nvPr>
        </p:nvSpPr>
        <p:spPr>
          <a:xfrm>
            <a:off x="1217044" y="5044518"/>
            <a:ext cx="4638985" cy="321915"/>
          </a:xfrm>
          <a:prstGeom prst="rect">
            <a:avLst/>
          </a:prstGeom>
          <a:extLst>
            <a:ext uri="{C572A759-6A51-4108-AA02-DFA0A04FC94B}">
              <ma14:wrappingTextBoxFlag xmlns:ma14="http://schemas.microsoft.com/office/mac/drawingml/2011/main" val="1"/>
            </a:ext>
          </a:extLst>
        </p:spPr>
        <p:txBody>
          <a:bodyPr/>
          <a:lstStyle>
            <a:lvl1pPr marL="8477" indent="-8477" defTabSz="813816">
              <a:defRPr sz="1513">
                <a:solidFill>
                  <a:srgbClr val="080808"/>
                </a:solidFill>
              </a:defRPr>
            </a:lvl1pPr>
          </a:lstStyle>
          <a:p>
            <a:pPr/>
            <a:r>
              <a:t>Family/Domestic Services</a:t>
            </a:r>
          </a:p>
        </p:txBody>
      </p:sp>
      <p:sp>
        <p:nvSpPr>
          <p:cNvPr id="2315" name="Slide Number Placeholder 1"/>
          <p:cNvSpPr txBox="1"/>
          <p:nvPr>
            <p:ph type="sldNum" sz="quarter" idx="4294967295"/>
          </p:nvPr>
        </p:nvSpPr>
        <p:spPr>
          <a:xfrm>
            <a:off x="11091386" y="6404294"/>
            <a:ext cx="262415"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
        <p:nvSpPr>
          <p:cNvPr id="2316" name="Text Placeholder 12"/>
          <p:cNvSpPr/>
          <p:nvPr>
            <p:ph type="body" idx="22"/>
          </p:nvPr>
        </p:nvSpPr>
        <p:spPr>
          <a:xfrm>
            <a:off x="9427018" y="3480984"/>
            <a:ext cx="1589322" cy="585405"/>
          </a:xfrm>
          <a:prstGeom prst="rect">
            <a:avLst/>
          </a:prstGeom>
          <a:extLst>
            <a:ext uri="{C572A759-6A51-4108-AA02-DFA0A04FC94B}">
              <ma14:wrappingTextBoxFlag xmlns:ma14="http://schemas.microsoft.com/office/mac/drawingml/2011/main" val="1"/>
            </a:ext>
          </a:extLst>
        </p:spPr>
        <p:txBody>
          <a:bodyPr/>
          <a:lstStyle/>
          <a:p>
            <a:pPr marL="7715" indent="-7715" defTabSz="740663">
              <a:spcBef>
                <a:spcPts val="800"/>
              </a:spcBef>
              <a:defRPr sz="972">
                <a:solidFill>
                  <a:srgbClr val="080808"/>
                </a:solidFill>
              </a:defRPr>
            </a:pPr>
            <a:r>
              <a:t>(About $1 a day)</a:t>
            </a:r>
          </a:p>
          <a:p>
            <a:pPr marL="7715" indent="-7715" defTabSz="740663">
              <a:spcBef>
                <a:spcPts val="800"/>
              </a:spcBef>
              <a:defRPr sz="972">
                <a:solidFill>
                  <a:srgbClr val="080808"/>
                </a:solidFill>
              </a:defRPr>
            </a:pPr>
            <a:r>
              <a:t>*Business Plans </a:t>
            </a:r>
            <a:br/>
            <a:r>
              <a:t>Also Available</a:t>
            </a:r>
          </a:p>
        </p:txBody>
      </p:sp>
      <p:sp>
        <p:nvSpPr>
          <p:cNvPr id="2317" name="Text Placeholder 14"/>
          <p:cNvSpPr txBox="1"/>
          <p:nvPr/>
        </p:nvSpPr>
        <p:spPr>
          <a:xfrm>
            <a:off x="9427018" y="1962499"/>
            <a:ext cx="1589322" cy="14665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p>
            <a:pPr marL="9525" indent="-9525">
              <a:lnSpc>
                <a:spcPct val="90000"/>
              </a:lnSpc>
              <a:spcBef>
                <a:spcPts val="1000"/>
              </a:spcBef>
              <a:defRPr sz="2800">
                <a:solidFill>
                  <a:srgbClr val="8231D4"/>
                </a:solidFill>
                <a:latin typeface="Swift Justice"/>
                <a:ea typeface="Swift Justice"/>
                <a:cs typeface="Swift Justice"/>
                <a:sym typeface="Swift Justice"/>
              </a:defRPr>
            </a:pPr>
            <a:r>
              <a:t>$29.95 </a:t>
            </a:r>
            <a:br/>
            <a:r>
              <a:t>a month</a:t>
            </a:r>
          </a:p>
        </p:txBody>
      </p:sp>
      <p:pic>
        <p:nvPicPr>
          <p:cNvPr id="2318" name="Ink 2" descr="Ink 2"/>
          <p:cNvPicPr>
            <a:picLocks noChangeAspect="1"/>
          </p:cNvPicPr>
          <p:nvPr/>
        </p:nvPicPr>
        <p:blipFill>
          <a:blip r:embed="rId3">
            <a:extLst/>
          </a:blip>
          <a:stretch>
            <a:fillRect/>
          </a:stretch>
        </p:blipFill>
        <p:spPr>
          <a:xfrm>
            <a:off x="2980559" y="-1906471"/>
            <a:ext cx="18001" cy="1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0" name="Text Placeholder 2"/>
          <p:cNvSpPr txBox="1"/>
          <p:nvPr>
            <p:ph type="body" sz="quarter" idx="1"/>
          </p:nvPr>
        </p:nvSpPr>
        <p:spPr>
          <a:xfrm>
            <a:off x="6477091" y="1124352"/>
            <a:ext cx="4529505" cy="475848"/>
          </a:xfrm>
          <a:prstGeom prst="rect">
            <a:avLst/>
          </a:prstGeom>
        </p:spPr>
        <p:txBody>
          <a:bodyPr/>
          <a:lstStyle>
            <a:lvl1pPr marL="8572" indent="-8572" defTabSz="822959">
              <a:lnSpc>
                <a:spcPct val="100000"/>
              </a:lnSpc>
              <a:spcBef>
                <a:spcPts val="900"/>
              </a:spcBef>
              <a:defRPr sz="2520">
                <a:solidFill>
                  <a:srgbClr val="080808"/>
                </a:solidFill>
              </a:defRPr>
            </a:lvl1pPr>
          </a:lstStyle>
          <a:p>
            <a:pPr/>
            <a:r>
              <a:t>Who is covered?</a:t>
            </a:r>
          </a:p>
        </p:txBody>
      </p:sp>
      <p:sp>
        <p:nvSpPr>
          <p:cNvPr id="2321" name="Slide Number Placeholder 1"/>
          <p:cNvSpPr txBox="1"/>
          <p:nvPr>
            <p:ph type="sldNum" sz="quarter" idx="4294967295"/>
          </p:nvPr>
        </p:nvSpPr>
        <p:spPr>
          <a:xfrm>
            <a:off x="11080149" y="6404294"/>
            <a:ext cx="273652"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
        <p:nvSpPr>
          <p:cNvPr id="2322" name="Text Placeholder 6"/>
          <p:cNvSpPr txBox="1"/>
          <p:nvPr/>
        </p:nvSpPr>
        <p:spPr>
          <a:xfrm>
            <a:off x="6477091" y="1697495"/>
            <a:ext cx="4529505" cy="35392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77177" indent="-277177" defTabSz="886968">
              <a:spcBef>
                <a:spcPts val="900"/>
              </a:spcBef>
              <a:buSzPct val="100000"/>
              <a:buFont typeface="Arial"/>
              <a:buChar char="•"/>
              <a:defRPr sz="1746">
                <a:solidFill>
                  <a:srgbClr val="080808"/>
                </a:solidFill>
                <a:latin typeface="BestDefense Light"/>
                <a:ea typeface="BestDefense Light"/>
                <a:cs typeface="BestDefense Light"/>
                <a:sym typeface="BestDefense Light"/>
              </a:defRPr>
            </a:pPr>
            <a:r>
              <a:t>The member</a:t>
            </a:r>
            <a:endParaRPr sz="1164">
              <a:solidFill>
                <a:srgbClr val="363636"/>
              </a:solidFill>
            </a:endParaRPr>
          </a:p>
          <a:p>
            <a:pPr marL="277177" indent="-277177" defTabSz="886968">
              <a:spcBef>
                <a:spcPts val="900"/>
              </a:spcBef>
              <a:buSzPct val="100000"/>
              <a:buFont typeface="Arial"/>
              <a:buChar char="•"/>
              <a:defRPr sz="1746">
                <a:solidFill>
                  <a:srgbClr val="080808"/>
                </a:solidFill>
                <a:latin typeface="BestDefense Light"/>
                <a:ea typeface="BestDefense Light"/>
                <a:cs typeface="BestDefense Light"/>
                <a:sym typeface="BestDefense Light"/>
              </a:defRPr>
            </a:pPr>
            <a:r>
              <a:t>The member’s spouse or domestic partner</a:t>
            </a:r>
            <a:endParaRPr sz="1164">
              <a:solidFill>
                <a:srgbClr val="363636"/>
              </a:solidFill>
            </a:endParaRPr>
          </a:p>
          <a:p>
            <a:pPr marL="277177" indent="-277177" defTabSz="886968">
              <a:spcBef>
                <a:spcPts val="900"/>
              </a:spcBef>
              <a:buSzPct val="100000"/>
              <a:buFont typeface="Arial"/>
              <a:buChar char="•"/>
              <a:defRPr sz="1746">
                <a:solidFill>
                  <a:srgbClr val="080808"/>
                </a:solidFill>
                <a:latin typeface="BestDefense Light"/>
                <a:ea typeface="BestDefense Light"/>
                <a:cs typeface="BestDefense Light"/>
                <a:sym typeface="BestDefense Light"/>
              </a:defRPr>
            </a:pPr>
            <a:r>
              <a:t>Never married dependent children under the age of 26 living at home or full–time student</a:t>
            </a:r>
            <a:endParaRPr sz="1164">
              <a:solidFill>
                <a:srgbClr val="363636"/>
              </a:solidFill>
            </a:endParaRPr>
          </a:p>
          <a:p>
            <a:pPr marL="277177" indent="-277177" defTabSz="886968">
              <a:spcBef>
                <a:spcPts val="900"/>
              </a:spcBef>
              <a:buSzPct val="100000"/>
              <a:buFont typeface="Arial"/>
              <a:buChar char="•"/>
              <a:defRPr sz="1746">
                <a:solidFill>
                  <a:srgbClr val="080808"/>
                </a:solidFill>
                <a:latin typeface="BestDefense Light"/>
                <a:ea typeface="BestDefense Light"/>
                <a:cs typeface="BestDefense Light"/>
                <a:sym typeface="BestDefense Light"/>
              </a:defRPr>
            </a:pPr>
            <a:r>
              <a:t>Dependent children under the age of 18 for whom the member is the legal guardian</a:t>
            </a:r>
            <a:endParaRPr sz="1164">
              <a:solidFill>
                <a:srgbClr val="363636"/>
              </a:solidFill>
            </a:endParaRPr>
          </a:p>
          <a:p>
            <a:pPr marL="277177" indent="-277177" defTabSz="886968">
              <a:spcBef>
                <a:spcPts val="900"/>
              </a:spcBef>
              <a:buSzPct val="100000"/>
              <a:buFont typeface="Arial"/>
              <a:buChar char="•"/>
              <a:defRPr sz="1746">
                <a:solidFill>
                  <a:srgbClr val="080808"/>
                </a:solidFill>
                <a:latin typeface="BestDefense Light"/>
                <a:ea typeface="BestDefense Light"/>
                <a:cs typeface="BestDefense Light"/>
                <a:sym typeface="BestDefense Light"/>
              </a:defRPr>
            </a:pPr>
            <a:r>
              <a:t>Physically or mentally disabled children living at home</a:t>
            </a:r>
          </a:p>
        </p:txBody>
      </p:sp>
      <p:pic>
        <p:nvPicPr>
          <p:cNvPr id="2323" name="Picture Placeholder 15" descr="Picture Placeholder 15"/>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5" name="Slide Number Placeholder 1"/>
          <p:cNvSpPr txBox="1"/>
          <p:nvPr>
            <p:ph type="sldNum" sz="quarter" idx="4294967295"/>
          </p:nvPr>
        </p:nvSpPr>
        <p:spPr>
          <a:xfrm>
            <a:off x="11080149" y="6404294"/>
            <a:ext cx="273652"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326" name="Picture 3" descr="Picture 3"/>
          <p:cNvPicPr>
            <a:picLocks noChangeAspect="1"/>
          </p:cNvPicPr>
          <p:nvPr/>
        </p:nvPicPr>
        <p:blipFill>
          <a:blip r:embed="rId2">
            <a:extLst/>
          </a:blip>
          <a:stretch>
            <a:fillRect/>
          </a:stretch>
        </p:blipFill>
        <p:spPr>
          <a:xfrm>
            <a:off x="3634125" y="2589957"/>
            <a:ext cx="4923750" cy="14771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326"/>
                                        </p:tgtEl>
                                        <p:attrNameLst>
                                          <p:attrName>style.visibility</p:attrName>
                                        </p:attrNameLst>
                                      </p:cBhvr>
                                      <p:to>
                                        <p:strVal val="visible"/>
                                      </p:to>
                                    </p:set>
                                    <p:anim calcmode="lin" valueType="num">
                                      <p:cBhvr>
                                        <p:cTn id="7" dur="500" fill="hold"/>
                                        <p:tgtEl>
                                          <p:spTgt spid="2326"/>
                                        </p:tgtEl>
                                        <p:attrNameLst>
                                          <p:attrName>ppt_w</p:attrName>
                                        </p:attrNameLst>
                                      </p:cBhvr>
                                      <p:tavLst>
                                        <p:tav tm="0">
                                          <p:val>
                                            <p:fltVal val="0"/>
                                          </p:val>
                                        </p:tav>
                                        <p:tav tm="100000">
                                          <p:val>
                                            <p:strVal val="#ppt_w"/>
                                          </p:val>
                                        </p:tav>
                                      </p:tavLst>
                                    </p:anim>
                                    <p:anim calcmode="lin" valueType="num">
                                      <p:cBhvr>
                                        <p:cTn id="8" dur="500" fill="hold"/>
                                        <p:tgtEl>
                                          <p:spTgt spid="23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8" name="Text Placeholder 2"/>
          <p:cNvSpPr txBox="1"/>
          <p:nvPr>
            <p:ph type="body" sz="quarter" idx="1"/>
          </p:nvPr>
        </p:nvSpPr>
        <p:spPr>
          <a:xfrm>
            <a:off x="5237557" y="1448601"/>
            <a:ext cx="5735243" cy="308138"/>
          </a:xfrm>
          <a:prstGeom prst="rect">
            <a:avLst/>
          </a:prstGeom>
        </p:spPr>
        <p:txBody>
          <a:bodyPr/>
          <a:lstStyle>
            <a:lvl1pPr marL="8858" indent="-8858" defTabSz="850391">
              <a:lnSpc>
                <a:spcPct val="81000"/>
              </a:lnSpc>
              <a:spcBef>
                <a:spcPts val="900"/>
              </a:spcBef>
              <a:defRPr sz="1488">
                <a:solidFill>
                  <a:srgbClr val="161616"/>
                </a:solidFill>
              </a:defRPr>
            </a:lvl1pPr>
          </a:lstStyle>
          <a:p>
            <a:pPr/>
            <a:r>
              <a:t>Monitoring &amp; Alerts (Monitor everything that matters)</a:t>
            </a:r>
          </a:p>
        </p:txBody>
      </p:sp>
      <p:sp>
        <p:nvSpPr>
          <p:cNvPr id="2329" name="Text Placeholder 3"/>
          <p:cNvSpPr/>
          <p:nvPr>
            <p:ph type="body" idx="22"/>
          </p:nvPr>
        </p:nvSpPr>
        <p:spPr>
          <a:xfrm>
            <a:off x="5237557" y="1756737"/>
            <a:ext cx="3514559" cy="1344008"/>
          </a:xfrm>
          <a:prstGeom prst="rect">
            <a:avLst/>
          </a:prstGeom>
          <a:extLst>
            <a:ext uri="{C572A759-6A51-4108-AA02-DFA0A04FC94B}">
              <ma14:wrappingTextBoxFlag xmlns:ma14="http://schemas.microsoft.com/office/mac/drawingml/2011/main" val="1"/>
            </a:ext>
          </a:extLst>
        </p:spPr>
        <p:txBody>
          <a:bodyPr/>
          <a:lstStyle/>
          <a:p>
            <a:pPr marL="171450" indent="-171450">
              <a:lnSpc>
                <a:spcPct val="87000"/>
              </a:lnSpc>
              <a:spcBef>
                <a:spcPts val="400"/>
              </a:spcBef>
              <a:buSzPct val="100000"/>
              <a:buFont typeface="Arial"/>
              <a:buChar char="•"/>
              <a:defRPr sz="1400">
                <a:solidFill>
                  <a:srgbClr val="161616"/>
                </a:solidFill>
              </a:defRPr>
            </a:pPr>
            <a:r>
              <a:t>Credit Score </a:t>
            </a:r>
            <a:endParaRPr sz="1600"/>
          </a:p>
          <a:p>
            <a:pPr marL="171450" indent="-171450">
              <a:lnSpc>
                <a:spcPct val="87000"/>
              </a:lnSpc>
              <a:spcBef>
                <a:spcPts val="400"/>
              </a:spcBef>
              <a:buSzPct val="100000"/>
              <a:buFont typeface="Arial"/>
              <a:buChar char="•"/>
              <a:defRPr sz="1400">
                <a:solidFill>
                  <a:srgbClr val="161616"/>
                </a:solidFill>
              </a:defRPr>
            </a:pPr>
            <a:r>
              <a:t>1B or 3B Credit Bureau Monitoring**</a:t>
            </a:r>
            <a:endParaRPr sz="1600"/>
          </a:p>
          <a:p>
            <a:pPr marL="171450" indent="-171450">
              <a:lnSpc>
                <a:spcPct val="87000"/>
              </a:lnSpc>
              <a:spcBef>
                <a:spcPts val="400"/>
              </a:spcBef>
              <a:buSzPct val="100000"/>
              <a:buFont typeface="Arial"/>
              <a:buChar char="•"/>
              <a:defRPr sz="1400">
                <a:solidFill>
                  <a:srgbClr val="161616"/>
                </a:solidFill>
              </a:defRPr>
            </a:pPr>
            <a:r>
              <a:t>SSN</a:t>
            </a:r>
            <a:endParaRPr sz="1100"/>
          </a:p>
          <a:p>
            <a:pPr marL="171450" indent="-171450">
              <a:lnSpc>
                <a:spcPct val="87000"/>
              </a:lnSpc>
              <a:spcBef>
                <a:spcPts val="400"/>
              </a:spcBef>
              <a:buSzPct val="100000"/>
              <a:buFont typeface="Arial"/>
              <a:buChar char="•"/>
              <a:defRPr sz="1400">
                <a:solidFill>
                  <a:srgbClr val="161616"/>
                </a:solidFill>
              </a:defRPr>
            </a:pPr>
            <a:r>
              <a:t>Passport</a:t>
            </a:r>
            <a:endParaRPr sz="1100"/>
          </a:p>
          <a:p>
            <a:pPr marL="171450" indent="-171450">
              <a:lnSpc>
                <a:spcPct val="87000"/>
              </a:lnSpc>
              <a:spcBef>
                <a:spcPts val="400"/>
              </a:spcBef>
              <a:buSzPct val="100000"/>
              <a:buFont typeface="Arial"/>
              <a:buChar char="•"/>
              <a:defRPr sz="1400">
                <a:solidFill>
                  <a:srgbClr val="161616"/>
                </a:solidFill>
              </a:defRPr>
            </a:pPr>
            <a:r>
              <a:t>Driver’s License</a:t>
            </a:r>
          </a:p>
        </p:txBody>
      </p:sp>
      <p:sp>
        <p:nvSpPr>
          <p:cNvPr id="2330" name="Text Placeholder 4"/>
          <p:cNvSpPr/>
          <p:nvPr>
            <p:ph type="body" idx="23"/>
          </p:nvPr>
        </p:nvSpPr>
        <p:spPr>
          <a:xfrm>
            <a:off x="5237557" y="3733984"/>
            <a:ext cx="5612896" cy="365127"/>
          </a:xfrm>
          <a:prstGeom prst="rect">
            <a:avLst/>
          </a:prstGeom>
          <a:extLst>
            <a:ext uri="{C572A759-6A51-4108-AA02-DFA0A04FC94B}">
              <ma14:wrappingTextBoxFlag xmlns:ma14="http://schemas.microsoft.com/office/mac/drawingml/2011/main" val="1"/>
            </a:ext>
          </a:extLst>
        </p:spPr>
        <p:txBody>
          <a:bodyPr/>
          <a:lstStyle>
            <a:lvl1pPr marL="9525" indent="-9525" defTabSz="914400">
              <a:spcBef>
                <a:spcPts val="1000"/>
              </a:spcBef>
              <a:defRPr sz="1700">
                <a:solidFill>
                  <a:srgbClr val="161616"/>
                </a:solidFill>
              </a:defRPr>
            </a:lvl1pPr>
          </a:lstStyle>
          <a:p>
            <a:pPr/>
            <a:r>
              <a:t>Privacy &amp; Social Media Reputation Management</a:t>
            </a:r>
          </a:p>
        </p:txBody>
      </p:sp>
      <p:sp>
        <p:nvSpPr>
          <p:cNvPr id="2331"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
        <p:nvSpPr>
          <p:cNvPr id="2332" name="Text Placeholder 3"/>
          <p:cNvSpPr txBox="1"/>
          <p:nvPr/>
        </p:nvSpPr>
        <p:spPr>
          <a:xfrm>
            <a:off x="8728154" y="1756737"/>
            <a:ext cx="2198926" cy="12618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lnSpc>
                <a:spcPct val="87000"/>
              </a:lnSpc>
              <a:spcBef>
                <a:spcPts val="400"/>
              </a:spcBef>
              <a:buSzPct val="100000"/>
              <a:buFont typeface="Arial"/>
              <a:buChar char="•"/>
              <a:defRPr sz="1400">
                <a:solidFill>
                  <a:srgbClr val="161616"/>
                </a:solidFill>
                <a:latin typeface="BestDefense Light"/>
                <a:ea typeface="BestDefense Light"/>
                <a:cs typeface="BestDefense Light"/>
                <a:sym typeface="BestDefense Light"/>
              </a:defRPr>
            </a:pPr>
            <a:r>
              <a:t>Email*, Phone, DOB</a:t>
            </a:r>
            <a:endParaRPr>
              <a:solidFill>
                <a:srgbClr val="363636"/>
              </a:solidFill>
            </a:endParaRPr>
          </a:p>
          <a:p>
            <a:pPr marL="171450" indent="-171450">
              <a:lnSpc>
                <a:spcPct val="87000"/>
              </a:lnSpc>
              <a:spcBef>
                <a:spcPts val="400"/>
              </a:spcBef>
              <a:buSzPct val="100000"/>
              <a:buFont typeface="Arial"/>
              <a:buChar char="•"/>
              <a:defRPr sz="1400">
                <a:solidFill>
                  <a:srgbClr val="161616"/>
                </a:solidFill>
                <a:latin typeface="BestDefense Light"/>
                <a:ea typeface="BestDefense Light"/>
                <a:cs typeface="BestDefense Light"/>
                <a:sym typeface="BestDefense Light"/>
              </a:defRPr>
            </a:pPr>
            <a:r>
              <a:t>Medical ID*</a:t>
            </a:r>
            <a:endParaRPr>
              <a:solidFill>
                <a:srgbClr val="363636"/>
              </a:solidFill>
            </a:endParaRPr>
          </a:p>
          <a:p>
            <a:pPr marL="171450" indent="-171450">
              <a:lnSpc>
                <a:spcPct val="87000"/>
              </a:lnSpc>
              <a:spcBef>
                <a:spcPts val="400"/>
              </a:spcBef>
              <a:buSzPct val="100000"/>
              <a:buFont typeface="Arial"/>
              <a:buChar char="•"/>
              <a:defRPr sz="1400">
                <a:solidFill>
                  <a:srgbClr val="161616"/>
                </a:solidFill>
                <a:latin typeface="BestDefense Light"/>
                <a:ea typeface="BestDefense Light"/>
                <a:cs typeface="BestDefense Light"/>
                <a:sym typeface="BestDefense Light"/>
              </a:defRPr>
            </a:pPr>
            <a:r>
              <a:t>Username/Password*</a:t>
            </a:r>
          </a:p>
          <a:p>
            <a:pPr marL="171450" indent="-171450">
              <a:lnSpc>
                <a:spcPct val="87000"/>
              </a:lnSpc>
              <a:spcBef>
                <a:spcPts val="400"/>
              </a:spcBef>
              <a:buSzPct val="100000"/>
              <a:buFont typeface="Arial"/>
              <a:buChar char="•"/>
              <a:defRPr sz="1400">
                <a:solidFill>
                  <a:srgbClr val="161616"/>
                </a:solidFill>
                <a:latin typeface="BestDefense Light"/>
                <a:ea typeface="BestDefense Light"/>
                <a:cs typeface="BestDefense Light"/>
                <a:sym typeface="BestDefense Light"/>
              </a:defRPr>
            </a:pPr>
            <a:r>
              <a:t>Dark Web</a:t>
            </a:r>
            <a:endParaRPr>
              <a:solidFill>
                <a:srgbClr val="363636"/>
              </a:solidFill>
            </a:endParaRPr>
          </a:p>
          <a:p>
            <a:pPr marL="171450" indent="-171450">
              <a:lnSpc>
                <a:spcPct val="87000"/>
              </a:lnSpc>
              <a:spcBef>
                <a:spcPts val="400"/>
              </a:spcBef>
              <a:buSzPct val="100000"/>
              <a:buFont typeface="Arial"/>
              <a:buChar char="•"/>
              <a:defRPr sz="1400">
                <a:solidFill>
                  <a:srgbClr val="161616"/>
                </a:solidFill>
                <a:latin typeface="BestDefense Light"/>
                <a:ea typeface="BestDefense Light"/>
                <a:cs typeface="BestDefense Light"/>
                <a:sym typeface="BestDefense Light"/>
              </a:defRPr>
            </a:pPr>
            <a:r>
              <a:t>Social Media</a:t>
            </a:r>
          </a:p>
        </p:txBody>
      </p:sp>
      <p:sp>
        <p:nvSpPr>
          <p:cNvPr id="2333" name="Text Placeholder 3"/>
          <p:cNvSpPr txBox="1"/>
          <p:nvPr/>
        </p:nvSpPr>
        <p:spPr>
          <a:xfrm>
            <a:off x="5283277" y="4809156"/>
            <a:ext cx="3141372" cy="854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lnSpc>
                <a:spcPct val="87000"/>
              </a:lnSpc>
              <a:spcBef>
                <a:spcPts val="400"/>
              </a:spcBef>
              <a:buSzPct val="100000"/>
              <a:buFont typeface="Arial"/>
              <a:buChar char="•"/>
              <a:defRPr sz="1600">
                <a:solidFill>
                  <a:srgbClr val="161616"/>
                </a:solidFill>
                <a:latin typeface="BestDefense Light"/>
                <a:ea typeface="BestDefense Light"/>
                <a:cs typeface="BestDefense Light"/>
                <a:sym typeface="BestDefense Light"/>
              </a:defRPr>
            </a:pPr>
            <a:r>
              <a:t>Facebook</a:t>
            </a:r>
            <a:endParaRPr sz="1200">
              <a:solidFill>
                <a:srgbClr val="363636"/>
              </a:solidFill>
            </a:endParaRPr>
          </a:p>
          <a:p>
            <a:pPr marL="171450" indent="-171450">
              <a:lnSpc>
                <a:spcPct val="87000"/>
              </a:lnSpc>
              <a:spcBef>
                <a:spcPts val="400"/>
              </a:spcBef>
              <a:buSzPct val="100000"/>
              <a:buFont typeface="Arial"/>
              <a:buChar char="•"/>
              <a:defRPr sz="1600">
                <a:solidFill>
                  <a:srgbClr val="161616"/>
                </a:solidFill>
                <a:latin typeface="BestDefense Light"/>
                <a:ea typeface="BestDefense Light"/>
                <a:cs typeface="BestDefense Light"/>
                <a:sym typeface="BestDefense Light"/>
              </a:defRPr>
            </a:pPr>
            <a:r>
              <a:t>LinkedIn</a:t>
            </a:r>
            <a:endParaRPr>
              <a:solidFill>
                <a:srgbClr val="363636"/>
              </a:solidFill>
            </a:endParaRPr>
          </a:p>
          <a:p>
            <a:pPr marL="171450" indent="-171450">
              <a:lnSpc>
                <a:spcPct val="87000"/>
              </a:lnSpc>
              <a:spcBef>
                <a:spcPts val="400"/>
              </a:spcBef>
              <a:buSzPct val="100000"/>
              <a:buFont typeface="Arial"/>
              <a:buChar char="•"/>
              <a:defRPr sz="1600">
                <a:solidFill>
                  <a:srgbClr val="161616"/>
                </a:solidFill>
                <a:latin typeface="BestDefense Light"/>
                <a:ea typeface="BestDefense Light"/>
                <a:cs typeface="BestDefense Light"/>
                <a:sym typeface="BestDefense Light"/>
              </a:defRPr>
            </a:pPr>
            <a:r>
              <a:t>Twitter</a:t>
            </a:r>
          </a:p>
        </p:txBody>
      </p:sp>
      <p:sp>
        <p:nvSpPr>
          <p:cNvPr id="2334" name="Text Placeholder 3"/>
          <p:cNvSpPr txBox="1"/>
          <p:nvPr/>
        </p:nvSpPr>
        <p:spPr>
          <a:xfrm>
            <a:off x="8510445" y="4809156"/>
            <a:ext cx="2068929" cy="5934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lnSpc>
                <a:spcPct val="87000"/>
              </a:lnSpc>
              <a:spcBef>
                <a:spcPts val="400"/>
              </a:spcBef>
              <a:buSzPct val="100000"/>
              <a:buFont typeface="Arial"/>
              <a:buChar char="•"/>
              <a:defRPr sz="1600">
                <a:solidFill>
                  <a:srgbClr val="161616"/>
                </a:solidFill>
                <a:latin typeface="BestDefense Light"/>
                <a:ea typeface="BestDefense Light"/>
                <a:cs typeface="BestDefense Light"/>
                <a:sym typeface="BestDefense Light"/>
              </a:defRPr>
            </a:pPr>
            <a:r>
              <a:t>Instagram</a:t>
            </a:r>
            <a:endParaRPr sz="1200">
              <a:solidFill>
                <a:srgbClr val="363636"/>
              </a:solidFill>
            </a:endParaRPr>
          </a:p>
          <a:p>
            <a:pPr marL="171450" indent="-171450">
              <a:lnSpc>
                <a:spcPct val="87000"/>
              </a:lnSpc>
              <a:spcBef>
                <a:spcPts val="400"/>
              </a:spcBef>
              <a:buSzPct val="100000"/>
              <a:buFont typeface="Arial"/>
              <a:buChar char="•"/>
              <a:defRPr sz="1600">
                <a:solidFill>
                  <a:srgbClr val="161616"/>
                </a:solidFill>
                <a:latin typeface="BestDefense Light"/>
                <a:ea typeface="BestDefense Light"/>
                <a:cs typeface="BestDefense Light"/>
                <a:sym typeface="BestDefense Light"/>
              </a:defRPr>
            </a:pPr>
            <a:r>
              <a:t>And more!</a:t>
            </a:r>
          </a:p>
        </p:txBody>
      </p:sp>
      <p:pic>
        <p:nvPicPr>
          <p:cNvPr id="2335" name="Picture 22" descr="Picture 22"/>
          <p:cNvPicPr>
            <a:picLocks noChangeAspect="1"/>
          </p:cNvPicPr>
          <p:nvPr/>
        </p:nvPicPr>
        <p:blipFill>
          <a:blip r:embed="rId2">
            <a:extLst/>
          </a:blip>
          <a:stretch>
            <a:fillRect/>
          </a:stretch>
        </p:blipFill>
        <p:spPr>
          <a:xfrm>
            <a:off x="1435579" y="1099616"/>
            <a:ext cx="2168018" cy="4557046"/>
          </a:xfrm>
          <a:prstGeom prst="rect">
            <a:avLst/>
          </a:prstGeom>
          <a:ln w="12700">
            <a:miter lim="400000"/>
          </a:ln>
          <a:effectLst>
            <a:outerShdw sx="100000" sy="100000" kx="0" ky="0" algn="b" rotWithShape="0" blurRad="50800" dist="38100" dir="2700000">
              <a:srgbClr val="000000">
                <a:alpha val="40000"/>
              </a:srgbClr>
            </a:outerShdw>
          </a:effectLst>
        </p:spPr>
      </p:pic>
      <p:sp>
        <p:nvSpPr>
          <p:cNvPr id="2336" name="Content Placeholder 2"/>
          <p:cNvSpPr txBox="1"/>
          <p:nvPr/>
        </p:nvSpPr>
        <p:spPr>
          <a:xfrm>
            <a:off x="5246983" y="3114895"/>
            <a:ext cx="6723993" cy="336105"/>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defTabSz="886968">
              <a:lnSpc>
                <a:spcPct val="87000"/>
              </a:lnSpc>
              <a:spcBef>
                <a:spcPts val="500"/>
              </a:spcBef>
              <a:defRPr sz="970">
                <a:solidFill>
                  <a:srgbClr val="6C6C6C"/>
                </a:solidFill>
                <a:latin typeface="BestDefense Light"/>
                <a:ea typeface="BestDefense Light"/>
                <a:cs typeface="BestDefense Light"/>
                <a:sym typeface="BestDefense Light"/>
              </a:defRPr>
            </a:lvl1pPr>
          </a:lstStyle>
          <a:p>
            <a:pPr/>
            <a:r>
              <a:t>**1B or 3B Credit Bureau Monitoring depending on the plan.     *Up to 10 </a:t>
            </a:r>
          </a:p>
        </p:txBody>
      </p:sp>
      <p:sp>
        <p:nvSpPr>
          <p:cNvPr id="2337" name="Text Placeholder 3"/>
          <p:cNvSpPr txBox="1"/>
          <p:nvPr/>
        </p:nvSpPr>
        <p:spPr>
          <a:xfrm>
            <a:off x="5283277" y="4046359"/>
            <a:ext cx="5296098" cy="7526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7000"/>
              </a:lnSpc>
              <a:spcBef>
                <a:spcPts val="400"/>
              </a:spcBef>
              <a:defRPr sz="1600">
                <a:solidFill>
                  <a:srgbClr val="161616"/>
                </a:solidFill>
                <a:latin typeface="BestDefense Light"/>
                <a:ea typeface="BestDefense Light"/>
                <a:cs typeface="BestDefense Light"/>
                <a:sym typeface="BestDefense Light"/>
              </a:defRPr>
            </a:pPr>
            <a:r>
              <a:t>IDShield’s proprietary technology scans for potential reputation damaging content on social media accounts </a:t>
            </a:r>
            <a:br/>
            <a:r>
              <a:t>such as: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9" name="Text Placeholder 8"/>
          <p:cNvSpPr txBox="1"/>
          <p:nvPr>
            <p:ph type="body" sz="quarter" idx="1"/>
          </p:nvPr>
        </p:nvSpPr>
        <p:spPr>
          <a:xfrm>
            <a:off x="5237557" y="1129538"/>
            <a:ext cx="5387538" cy="518951"/>
          </a:xfrm>
          <a:prstGeom prst="rect">
            <a:avLst/>
          </a:prstGeom>
        </p:spPr>
        <p:txBody>
          <a:bodyPr/>
          <a:lstStyle>
            <a:lvl1pPr>
              <a:defRPr b="0" sz="2800">
                <a:solidFill>
                  <a:srgbClr val="161616"/>
                </a:solidFill>
                <a:latin typeface="Swift Justice"/>
                <a:ea typeface="Swift Justice"/>
                <a:cs typeface="Swift Justice"/>
                <a:sym typeface="Swift Justice"/>
              </a:defRPr>
            </a:lvl1pPr>
          </a:lstStyle>
          <a:p>
            <a:pPr/>
            <a:r>
              <a:t>Comprehensive Restoration</a:t>
            </a:r>
          </a:p>
        </p:txBody>
      </p:sp>
      <p:sp>
        <p:nvSpPr>
          <p:cNvPr id="2340" name="Text Placeholder 9"/>
          <p:cNvSpPr/>
          <p:nvPr>
            <p:ph type="body" idx="28"/>
          </p:nvPr>
        </p:nvSpPr>
        <p:spPr>
          <a:xfrm>
            <a:off x="5237557" y="1648487"/>
            <a:ext cx="5387538" cy="312886"/>
          </a:xfrm>
          <a:prstGeom prst="rect">
            <a:avLst/>
          </a:prstGeom>
          <a:extLst>
            <a:ext uri="{C572A759-6A51-4108-AA02-DFA0A04FC94B}">
              <ma14:wrappingTextBoxFlag xmlns:ma14="http://schemas.microsoft.com/office/mac/drawingml/2011/main" val="1"/>
            </a:ext>
          </a:extLst>
        </p:spPr>
        <p:txBody>
          <a:bodyPr/>
          <a:lstStyle>
            <a:lvl1pPr marL="8000" indent="-8000" defTabSz="768095">
              <a:lnSpc>
                <a:spcPct val="81000"/>
              </a:lnSpc>
              <a:spcBef>
                <a:spcPts val="800"/>
              </a:spcBef>
              <a:defRPr sz="1512">
                <a:solidFill>
                  <a:srgbClr val="161616"/>
                </a:solidFill>
              </a:defRPr>
            </a:lvl1pPr>
          </a:lstStyle>
          <a:p>
            <a:pPr/>
            <a:r>
              <a:t>$1 Million Protection Policy!</a:t>
            </a:r>
          </a:p>
        </p:txBody>
      </p:sp>
      <p:sp>
        <p:nvSpPr>
          <p:cNvPr id="2341"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342" name="Picture 22" descr="Picture 22"/>
          <p:cNvPicPr>
            <a:picLocks noChangeAspect="1"/>
          </p:cNvPicPr>
          <p:nvPr/>
        </p:nvPicPr>
        <p:blipFill>
          <a:blip r:embed="rId2">
            <a:extLst/>
          </a:blip>
          <a:stretch>
            <a:fillRect/>
          </a:stretch>
        </p:blipFill>
        <p:spPr>
          <a:xfrm>
            <a:off x="1435579" y="1099616"/>
            <a:ext cx="2168018" cy="4557046"/>
          </a:xfrm>
          <a:prstGeom prst="rect">
            <a:avLst/>
          </a:prstGeom>
          <a:ln w="12700">
            <a:miter lim="400000"/>
          </a:ln>
          <a:effectLst>
            <a:outerShdw sx="100000" sy="100000" kx="0" ky="0" algn="b" rotWithShape="0" blurRad="50800" dist="38100" dir="2700000">
              <a:srgbClr val="000000">
                <a:alpha val="40000"/>
              </a:srgbClr>
            </a:outerShdw>
          </a:effectLst>
        </p:spPr>
      </p:pic>
      <p:pic>
        <p:nvPicPr>
          <p:cNvPr id="2343" name="Picture 6" descr="Picture 6"/>
          <p:cNvPicPr>
            <a:picLocks noChangeAspect="1"/>
          </p:cNvPicPr>
          <p:nvPr/>
        </p:nvPicPr>
        <p:blipFill>
          <a:blip r:embed="rId3">
            <a:extLst/>
          </a:blip>
          <a:stretch>
            <a:fillRect/>
          </a:stretch>
        </p:blipFill>
        <p:spPr>
          <a:xfrm>
            <a:off x="3001496" y="4625288"/>
            <a:ext cx="982340" cy="982340"/>
          </a:xfrm>
          <a:prstGeom prst="rect">
            <a:avLst/>
          </a:prstGeom>
          <a:ln w="12700">
            <a:miter lim="400000"/>
          </a:ln>
          <a:effectLst>
            <a:outerShdw sx="100000" sy="100000" kx="0" ky="0" algn="b" rotWithShape="0" blurRad="50800" dist="38100" dir="2700000">
              <a:srgbClr val="000000">
                <a:alpha val="40000"/>
              </a:srgbClr>
            </a:outerShdw>
          </a:effectLst>
        </p:spPr>
      </p:pic>
      <p:sp>
        <p:nvSpPr>
          <p:cNvPr id="2344" name="Text Placeholder 2"/>
          <p:cNvSpPr txBox="1"/>
          <p:nvPr/>
        </p:nvSpPr>
        <p:spPr>
          <a:xfrm>
            <a:off x="5283277" y="2382050"/>
            <a:ext cx="5643803" cy="3081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8858" indent="-8858" defTabSz="850391">
              <a:lnSpc>
                <a:spcPct val="81000"/>
              </a:lnSpc>
              <a:spcBef>
                <a:spcPts val="900"/>
              </a:spcBef>
              <a:defRPr b="1" sz="1488">
                <a:solidFill>
                  <a:srgbClr val="161616"/>
                </a:solidFill>
                <a:latin typeface="BestDefense"/>
                <a:ea typeface="BestDefense"/>
                <a:cs typeface="BestDefense"/>
                <a:sym typeface="BestDefense"/>
              </a:defRPr>
            </a:lvl1pPr>
          </a:lstStyle>
          <a:p>
            <a:pPr/>
            <a:r>
              <a:t>Licensed Private Investigators will:</a:t>
            </a:r>
          </a:p>
        </p:txBody>
      </p:sp>
      <p:sp>
        <p:nvSpPr>
          <p:cNvPr id="2345" name="Text Placeholder 3"/>
          <p:cNvSpPr/>
          <p:nvPr>
            <p:ph type="body" idx="22"/>
          </p:nvPr>
        </p:nvSpPr>
        <p:spPr>
          <a:xfrm>
            <a:off x="5237557" y="2690187"/>
            <a:ext cx="5387536" cy="1477626"/>
          </a:xfrm>
          <a:prstGeom prst="rect">
            <a:avLst/>
          </a:prstGeom>
          <a:extLst>
            <a:ext uri="{C572A759-6A51-4108-AA02-DFA0A04FC94B}">
              <ma14:wrappingTextBoxFlag xmlns:ma14="http://schemas.microsoft.com/office/mac/drawingml/2011/main" val="1"/>
            </a:ext>
          </a:extLst>
        </p:spPr>
        <p:txBody>
          <a:bodyPr/>
          <a:lstStyle/>
          <a:p>
            <a:pPr marL="171450" indent="-171450">
              <a:lnSpc>
                <a:spcPct val="87000"/>
              </a:lnSpc>
              <a:spcBef>
                <a:spcPts val="400"/>
              </a:spcBef>
              <a:buSzPct val="100000"/>
              <a:buFont typeface="Arial"/>
              <a:buChar char="•"/>
              <a:defRPr sz="1600">
                <a:solidFill>
                  <a:srgbClr val="161616"/>
                </a:solidFill>
              </a:defRPr>
            </a:pPr>
            <a:r>
              <a:t>Do whatever it takes.</a:t>
            </a:r>
          </a:p>
          <a:p>
            <a:pPr marL="171450" indent="-171450">
              <a:lnSpc>
                <a:spcPct val="87000"/>
              </a:lnSpc>
              <a:spcBef>
                <a:spcPts val="400"/>
              </a:spcBef>
              <a:buSzPct val="100000"/>
              <a:buFont typeface="Arial"/>
              <a:buChar char="•"/>
              <a:defRPr sz="1600">
                <a:solidFill>
                  <a:srgbClr val="161616"/>
                </a:solidFill>
              </a:defRPr>
            </a:pPr>
            <a:r>
              <a:t>Work as long as it takes.</a:t>
            </a:r>
          </a:p>
          <a:p>
            <a:pPr marL="171450" indent="-171450">
              <a:lnSpc>
                <a:spcPct val="87000"/>
              </a:lnSpc>
              <a:spcBef>
                <a:spcPts val="400"/>
              </a:spcBef>
              <a:buSzPct val="100000"/>
              <a:buFont typeface="Arial"/>
              <a:buChar char="•"/>
              <a:defRPr sz="1600">
                <a:solidFill>
                  <a:srgbClr val="161616"/>
                </a:solidFill>
              </a:defRPr>
            </a:pPr>
            <a:r>
              <a:t>Restore identity to its pre-theft status.</a:t>
            </a:r>
          </a:p>
          <a:p>
            <a:pPr marL="171450" indent="-171450">
              <a:lnSpc>
                <a:spcPct val="87000"/>
              </a:lnSpc>
              <a:spcBef>
                <a:spcPts val="400"/>
              </a:spcBef>
              <a:buSzPct val="100000"/>
              <a:buFont typeface="Arial"/>
              <a:buChar char="•"/>
              <a:defRPr sz="1600">
                <a:solidFill>
                  <a:srgbClr val="161616"/>
                </a:solidFill>
              </a:defRPr>
            </a:pPr>
          </a:p>
          <a:p>
            <a:pPr marL="0" indent="0">
              <a:lnSpc>
                <a:spcPct val="87000"/>
              </a:lnSpc>
              <a:spcBef>
                <a:spcPts val="400"/>
              </a:spcBef>
              <a:defRPr sz="1600">
                <a:solidFill>
                  <a:srgbClr val="161616"/>
                </a:solidFill>
              </a:defRPr>
            </a:pPr>
            <a:r>
              <a:t>IDShield for Business is available.</a:t>
            </a:r>
          </a:p>
        </p:txBody>
      </p:sp>
      <p:pic>
        <p:nvPicPr>
          <p:cNvPr id="2346" name="Graphic 21" descr="Graphic 21"/>
          <p:cNvPicPr>
            <a:picLocks noChangeAspect="1"/>
          </p:cNvPicPr>
          <p:nvPr/>
        </p:nvPicPr>
        <p:blipFill>
          <a:blip r:embed="rId4">
            <a:extLst/>
          </a:blip>
          <a:stretch>
            <a:fillRect/>
          </a:stretch>
        </p:blipFill>
        <p:spPr>
          <a:xfrm>
            <a:off x="5237557" y="4309288"/>
            <a:ext cx="898250" cy="1347375"/>
          </a:xfrm>
          <a:prstGeom prst="rect">
            <a:avLst/>
          </a:prstGeom>
          <a:ln w="12700">
            <a:miter lim="400000"/>
          </a:ln>
          <a:effectLst>
            <a:outerShdw sx="100000" sy="100000" kx="0" ky="0" algn="b" rotWithShape="0" blurRad="50800" dist="38100" dir="270000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8" name="Text Placeholder 2"/>
          <p:cNvSpPr txBox="1"/>
          <p:nvPr>
            <p:ph type="body" sz="quarter" idx="1"/>
          </p:nvPr>
        </p:nvSpPr>
        <p:spPr>
          <a:xfrm>
            <a:off x="5237557" y="1029501"/>
            <a:ext cx="5735243" cy="308138"/>
          </a:xfrm>
          <a:prstGeom prst="rect">
            <a:avLst/>
          </a:prstGeom>
        </p:spPr>
        <p:txBody>
          <a:bodyPr/>
          <a:lstStyle>
            <a:lvl1pPr marL="8858" indent="-8858" defTabSz="850391">
              <a:lnSpc>
                <a:spcPct val="81000"/>
              </a:lnSpc>
              <a:spcBef>
                <a:spcPts val="900"/>
              </a:spcBef>
              <a:defRPr sz="1488">
                <a:solidFill>
                  <a:srgbClr val="161616"/>
                </a:solidFill>
              </a:defRPr>
            </a:lvl1pPr>
          </a:lstStyle>
          <a:p>
            <a:pPr/>
            <a:r>
              <a:t>Trend Micro Maximum Security</a:t>
            </a:r>
          </a:p>
        </p:txBody>
      </p:sp>
      <p:sp>
        <p:nvSpPr>
          <p:cNvPr id="2349" name="Text Placeholder 3"/>
          <p:cNvSpPr/>
          <p:nvPr>
            <p:ph type="body" idx="22"/>
          </p:nvPr>
        </p:nvSpPr>
        <p:spPr>
          <a:xfrm>
            <a:off x="5237557" y="1261438"/>
            <a:ext cx="5735242" cy="719764"/>
          </a:xfrm>
          <a:prstGeom prst="rect">
            <a:avLst/>
          </a:prstGeom>
          <a:extLst>
            <a:ext uri="{C572A759-6A51-4108-AA02-DFA0A04FC94B}">
              <ma14:wrappingTextBoxFlag xmlns:ma14="http://schemas.microsoft.com/office/mac/drawingml/2011/main" val="1"/>
            </a:ext>
          </a:extLst>
        </p:spPr>
        <p:txBody>
          <a:bodyPr/>
          <a:lstStyle>
            <a:lvl1pPr marL="0" indent="0" defTabSz="822959">
              <a:lnSpc>
                <a:spcPct val="100000"/>
              </a:lnSpc>
              <a:spcBef>
                <a:spcPts val="0"/>
              </a:spcBef>
              <a:defRPr sz="1350">
                <a:solidFill>
                  <a:srgbClr val="161616"/>
                </a:solidFill>
              </a:defRPr>
            </a:lvl1pPr>
          </a:lstStyle>
          <a:p>
            <a:pPr/>
            <a:r>
              <a:t>The cloud-based AI technology offered by Trend Micro delivers highly effective and proactive protection against ever-evolving malware infections.</a:t>
            </a:r>
          </a:p>
        </p:txBody>
      </p:sp>
      <p:sp>
        <p:nvSpPr>
          <p:cNvPr id="2350"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351" name="Picture 22" descr="Picture 22"/>
          <p:cNvPicPr>
            <a:picLocks noChangeAspect="1"/>
          </p:cNvPicPr>
          <p:nvPr/>
        </p:nvPicPr>
        <p:blipFill>
          <a:blip r:embed="rId2">
            <a:extLst/>
          </a:blip>
          <a:stretch>
            <a:fillRect/>
          </a:stretch>
        </p:blipFill>
        <p:spPr>
          <a:xfrm>
            <a:off x="1435579" y="1099616"/>
            <a:ext cx="2168018" cy="4557046"/>
          </a:xfrm>
          <a:prstGeom prst="rect">
            <a:avLst/>
          </a:prstGeom>
          <a:ln w="12700">
            <a:miter lim="400000"/>
          </a:ln>
          <a:effectLst>
            <a:outerShdw sx="100000" sy="100000" kx="0" ky="0" algn="b" rotWithShape="0" blurRad="50800" dist="38100" dir="2700000">
              <a:srgbClr val="000000">
                <a:alpha val="40000"/>
              </a:srgbClr>
            </a:outerShdw>
          </a:effectLst>
        </p:spPr>
      </p:pic>
      <p:sp>
        <p:nvSpPr>
          <p:cNvPr id="2352" name="Text Placeholder 2"/>
          <p:cNvSpPr txBox="1"/>
          <p:nvPr/>
        </p:nvSpPr>
        <p:spPr>
          <a:xfrm>
            <a:off x="5283277" y="2189481"/>
            <a:ext cx="5643803" cy="3081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8858" indent="-8858" defTabSz="850391">
              <a:lnSpc>
                <a:spcPct val="81000"/>
              </a:lnSpc>
              <a:spcBef>
                <a:spcPts val="900"/>
              </a:spcBef>
              <a:defRPr b="1" sz="1488">
                <a:solidFill>
                  <a:srgbClr val="161616"/>
                </a:solidFill>
                <a:latin typeface="BestDefense"/>
                <a:ea typeface="BestDefense"/>
                <a:cs typeface="BestDefense"/>
                <a:sym typeface="BestDefense"/>
              </a:defRPr>
            </a:lvl1pPr>
          </a:lstStyle>
          <a:p>
            <a:pPr/>
            <a:r>
              <a:t>VPN Proxy One</a:t>
            </a:r>
          </a:p>
        </p:txBody>
      </p:sp>
      <p:sp>
        <p:nvSpPr>
          <p:cNvPr id="2353" name="Text Placeholder 3"/>
          <p:cNvSpPr txBox="1"/>
          <p:nvPr/>
        </p:nvSpPr>
        <p:spPr>
          <a:xfrm>
            <a:off x="5283277" y="2421419"/>
            <a:ext cx="5643801" cy="1463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500">
                <a:solidFill>
                  <a:srgbClr val="161616"/>
                </a:solidFill>
                <a:latin typeface="BestDefense Light"/>
                <a:ea typeface="BestDefense Light"/>
                <a:cs typeface="BestDefense Light"/>
                <a:sym typeface="BestDefense Light"/>
              </a:defRPr>
            </a:pPr>
            <a:r>
              <a:t>Convenient protection anywhere you connect, including hotels, cafes, offices, and schools through encrypted communications provided by Trend Micro’s VPN Proxy One. Filters help block malicious websites, online fraud, and internet scams. Full </a:t>
            </a:r>
            <a:endParaRPr sz="1200">
              <a:solidFill>
                <a:srgbClr val="363636"/>
              </a:solidFill>
            </a:endParaRPr>
          </a:p>
          <a:p>
            <a:pPr>
              <a:defRPr sz="1500">
                <a:solidFill>
                  <a:srgbClr val="161616"/>
                </a:solidFill>
                <a:latin typeface="BestDefense Light"/>
                <a:ea typeface="BestDefense Light"/>
                <a:cs typeface="BestDefense Light"/>
                <a:sym typeface="BestDefense Light"/>
              </a:defRPr>
            </a:pPr>
            <a:r>
              <a:t>anonymity - no location or online activity tracking. Safeguards provided when you connect to a risky Wi-Fi network.</a:t>
            </a:r>
          </a:p>
        </p:txBody>
      </p:sp>
      <p:sp>
        <p:nvSpPr>
          <p:cNvPr id="2354" name="Text Placeholder 2"/>
          <p:cNvSpPr txBox="1"/>
          <p:nvPr/>
        </p:nvSpPr>
        <p:spPr>
          <a:xfrm>
            <a:off x="5283277" y="4009862"/>
            <a:ext cx="5643803" cy="3081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8858" indent="-8858" defTabSz="850391">
              <a:lnSpc>
                <a:spcPct val="81000"/>
              </a:lnSpc>
              <a:spcBef>
                <a:spcPts val="900"/>
              </a:spcBef>
              <a:defRPr b="1" sz="1488">
                <a:solidFill>
                  <a:srgbClr val="161616"/>
                </a:solidFill>
                <a:latin typeface="BestDefense"/>
                <a:ea typeface="BestDefense"/>
                <a:cs typeface="BestDefense"/>
                <a:sym typeface="BestDefense"/>
              </a:defRPr>
            </a:lvl1pPr>
          </a:lstStyle>
          <a:p>
            <a:pPr/>
            <a:r>
              <a:t>Password Manager</a:t>
            </a:r>
          </a:p>
        </p:txBody>
      </p:sp>
      <p:sp>
        <p:nvSpPr>
          <p:cNvPr id="2355" name="Text Placeholder 3"/>
          <p:cNvSpPr txBox="1"/>
          <p:nvPr/>
        </p:nvSpPr>
        <p:spPr>
          <a:xfrm>
            <a:off x="5283277" y="4241800"/>
            <a:ext cx="5643801" cy="1828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defRPr sz="1500">
                <a:solidFill>
                  <a:srgbClr val="161616"/>
                </a:solidFill>
                <a:latin typeface="BestDefense Light"/>
                <a:ea typeface="BestDefense Light"/>
                <a:cs typeface="BestDefense Light"/>
                <a:sym typeface="BestDefense Light"/>
              </a:defRPr>
            </a:pPr>
            <a:r>
              <a:t>Get multiple device protection and privacy for your digital life.</a:t>
            </a:r>
            <a:endParaRPr sz="1200">
              <a:solidFill>
                <a:srgbClr val="363636"/>
              </a:solidFill>
            </a:endParaRPr>
          </a:p>
          <a:p>
            <a:pPr marL="285750" indent="-285750">
              <a:lnSpc>
                <a:spcPct val="110000"/>
              </a:lnSpc>
              <a:buSzPct val="100000"/>
              <a:buFont typeface="Arial"/>
              <a:buChar char="•"/>
              <a:defRPr sz="1500">
                <a:solidFill>
                  <a:srgbClr val="161616"/>
                </a:solidFill>
                <a:latin typeface="BestDefense Light"/>
                <a:ea typeface="BestDefense Light"/>
                <a:cs typeface="BestDefense Light"/>
                <a:sym typeface="BestDefense Light"/>
              </a:defRPr>
            </a:pPr>
            <a:r>
              <a:t>Helps block dangerous websites</a:t>
            </a:r>
            <a:endParaRPr sz="1200">
              <a:solidFill>
                <a:srgbClr val="363636"/>
              </a:solidFill>
            </a:endParaRPr>
          </a:p>
          <a:p>
            <a:pPr marL="285750" indent="-285750">
              <a:lnSpc>
                <a:spcPct val="110000"/>
              </a:lnSpc>
              <a:buSzPct val="100000"/>
              <a:buFont typeface="Arial"/>
              <a:buChar char="•"/>
              <a:defRPr sz="1500">
                <a:solidFill>
                  <a:srgbClr val="161616"/>
                </a:solidFill>
                <a:latin typeface="BestDefense Light"/>
                <a:ea typeface="BestDefense Light"/>
                <a:cs typeface="BestDefense Light"/>
                <a:sym typeface="BestDefense Light"/>
              </a:defRPr>
            </a:pPr>
            <a:r>
              <a:t>Manages and encrypts passwords</a:t>
            </a:r>
            <a:endParaRPr sz="1200">
              <a:solidFill>
                <a:srgbClr val="363636"/>
              </a:solidFill>
            </a:endParaRPr>
          </a:p>
          <a:p>
            <a:pPr marL="285750" indent="-285750">
              <a:lnSpc>
                <a:spcPct val="110000"/>
              </a:lnSpc>
              <a:buSzPct val="100000"/>
              <a:buFont typeface="Arial"/>
              <a:buChar char="•"/>
              <a:defRPr sz="1500">
                <a:solidFill>
                  <a:srgbClr val="161616"/>
                </a:solidFill>
                <a:latin typeface="BestDefense Light"/>
                <a:ea typeface="BestDefense Light"/>
                <a:cs typeface="BestDefense Light"/>
                <a:sym typeface="BestDefense Light"/>
              </a:defRPr>
            </a:pPr>
            <a:r>
              <a:t>Saves time</a:t>
            </a:r>
            <a:endParaRPr sz="1200">
              <a:solidFill>
                <a:srgbClr val="363636"/>
              </a:solidFill>
            </a:endParaRPr>
          </a:p>
          <a:p>
            <a:pPr marL="285750" indent="-285750">
              <a:lnSpc>
                <a:spcPct val="110000"/>
              </a:lnSpc>
              <a:buSzPct val="100000"/>
              <a:buFont typeface="Arial"/>
              <a:buChar char="•"/>
              <a:defRPr sz="1500">
                <a:solidFill>
                  <a:srgbClr val="161616"/>
                </a:solidFill>
                <a:latin typeface="BestDefense Light"/>
                <a:ea typeface="BestDefense Light"/>
                <a:cs typeface="BestDefense Light"/>
                <a:sym typeface="BestDefense Light"/>
              </a:defRPr>
            </a:pPr>
            <a:r>
              <a:t>Identify and change weak passwords</a:t>
            </a:r>
            <a:endParaRPr sz="1200">
              <a:solidFill>
                <a:srgbClr val="363636"/>
              </a:solidFill>
            </a:endParaRPr>
          </a:p>
          <a:p>
            <a:pPr marL="285750" indent="-285750">
              <a:lnSpc>
                <a:spcPct val="110000"/>
              </a:lnSpc>
              <a:buSzPct val="100000"/>
              <a:buFont typeface="Arial"/>
              <a:buChar char="•"/>
              <a:defRPr sz="1500">
                <a:solidFill>
                  <a:srgbClr val="161616"/>
                </a:solidFill>
                <a:latin typeface="BestDefense Light"/>
                <a:ea typeface="BestDefense Light"/>
                <a:cs typeface="BestDefense Light"/>
                <a:sym typeface="BestDefense Light"/>
              </a:defRPr>
            </a:pPr>
            <a:r>
              <a:t>Gives you control</a:t>
            </a:r>
            <a:endParaRPr sz="1200">
              <a:solidFill>
                <a:srgbClr val="363636"/>
              </a:solidFill>
            </a:endParaRPr>
          </a:p>
          <a:p>
            <a:pPr marL="285750" indent="-285750">
              <a:lnSpc>
                <a:spcPct val="110000"/>
              </a:lnSpc>
              <a:buSzPct val="100000"/>
              <a:buFont typeface="Arial"/>
              <a:buChar char="•"/>
              <a:defRPr sz="1500">
                <a:solidFill>
                  <a:srgbClr val="161616"/>
                </a:solidFill>
                <a:latin typeface="BestDefense Light"/>
                <a:ea typeface="BestDefense Light"/>
                <a:cs typeface="BestDefense Light"/>
                <a:sym typeface="BestDefense Light"/>
              </a:defRPr>
            </a:pPr>
            <a:r>
              <a:t>Creates unique, tough to hack passwords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7"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358" name="Picture 22" descr="Picture 22"/>
          <p:cNvPicPr>
            <a:picLocks noChangeAspect="1"/>
          </p:cNvPicPr>
          <p:nvPr/>
        </p:nvPicPr>
        <p:blipFill>
          <a:blip r:embed="rId2">
            <a:extLst/>
          </a:blip>
          <a:stretch>
            <a:fillRect/>
          </a:stretch>
        </p:blipFill>
        <p:spPr>
          <a:xfrm>
            <a:off x="1435579" y="1099616"/>
            <a:ext cx="2168018" cy="4557046"/>
          </a:xfrm>
          <a:prstGeom prst="rect">
            <a:avLst/>
          </a:prstGeom>
          <a:ln w="12700">
            <a:miter lim="400000"/>
          </a:ln>
          <a:effectLst>
            <a:outerShdw sx="100000" sy="100000" kx="0" ky="0" algn="b" rotWithShape="0" blurRad="50800" dist="38100" dir="2700000">
              <a:srgbClr val="000000">
                <a:alpha val="40000"/>
              </a:srgbClr>
            </a:outerShdw>
          </a:effectLst>
        </p:spPr>
      </p:pic>
      <p:graphicFrame>
        <p:nvGraphicFramePr>
          <p:cNvPr id="2359" name="Table 20"/>
          <p:cNvGraphicFramePr/>
          <p:nvPr/>
        </p:nvGraphicFramePr>
        <p:xfrm>
          <a:off x="5188644" y="1297307"/>
          <a:ext cx="5265249" cy="74168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632624"/>
                <a:gridCol w="2632624"/>
              </a:tblGrid>
              <a:tr h="370840">
                <a:tc>
                  <a:txBody>
                    <a:bodyPr/>
                    <a:lstStyle/>
                    <a:p>
                      <a:pPr algn="ctr">
                        <a:defRPr b="0" sz="1800">
                          <a:solidFill>
                            <a:srgbClr val="000000"/>
                          </a:solidFill>
                        </a:defRPr>
                      </a:pPr>
                      <a:r>
                        <a:rPr b="1">
                          <a:solidFill>
                            <a:srgbClr val="FFFFFF"/>
                          </a:solidFill>
                          <a:latin typeface="BestDefense"/>
                          <a:ea typeface="BestDefense"/>
                          <a:cs typeface="BestDefense"/>
                          <a:sym typeface="BestDefense"/>
                        </a:rPr>
                        <a:t>Individual Plan</a:t>
                      </a:r>
                    </a:p>
                  </a:txBody>
                  <a:tcPr marL="45720" marR="45720" marT="45720" marB="45720" anchor="t" anchorCtr="0" horzOverflow="overflow">
                    <a:lnL w="12700">
                      <a:miter lim="400000"/>
                    </a:lnL>
                    <a:lnR w="12700">
                      <a:miter lim="400000"/>
                    </a:lnR>
                    <a:lnT w="12700">
                      <a:miter lim="400000"/>
                    </a:lnT>
                    <a:lnB w="12700">
                      <a:miter lim="400000"/>
                    </a:lnB>
                    <a:solidFill>
                      <a:srgbClr val="3050F0"/>
                    </a:solidFill>
                  </a:tcPr>
                </a:tc>
                <a:tc>
                  <a:txBody>
                    <a:bodyPr/>
                    <a:lstStyle/>
                    <a:p>
                      <a:pPr algn="ctr">
                        <a:defRPr b="0" sz="1800">
                          <a:solidFill>
                            <a:srgbClr val="000000"/>
                          </a:solidFill>
                        </a:defRPr>
                      </a:pPr>
                      <a:r>
                        <a:rPr b="1">
                          <a:solidFill>
                            <a:srgbClr val="FFFFFF"/>
                          </a:solidFill>
                          <a:latin typeface="BestDefense"/>
                          <a:ea typeface="BestDefense"/>
                          <a:cs typeface="BestDefense"/>
                          <a:sym typeface="BestDefense"/>
                        </a:rPr>
                        <a:t>Family Plan</a:t>
                      </a:r>
                    </a:p>
                  </a:txBody>
                  <a:tcPr marL="45720" marR="45720" marT="45720" marB="45720" anchor="t" anchorCtr="0" horzOverflow="overflow">
                    <a:lnL w="12700">
                      <a:miter lim="400000"/>
                    </a:lnL>
                    <a:lnR w="12700">
                      <a:miter lim="400000"/>
                    </a:lnR>
                    <a:lnT w="12700">
                      <a:miter lim="400000"/>
                    </a:lnT>
                    <a:lnB w="12700">
                      <a:miter lim="400000"/>
                    </a:lnB>
                    <a:solidFill>
                      <a:srgbClr val="3050F0"/>
                    </a:solidFill>
                  </a:tcPr>
                </a:tc>
              </a:tr>
              <a:tr h="370840">
                <a:tc>
                  <a:txBody>
                    <a:bodyPr/>
                    <a:lstStyle/>
                    <a:p>
                      <a:pPr algn="ctr">
                        <a:defRPr sz="1800">
                          <a:solidFill>
                            <a:srgbClr val="000000"/>
                          </a:solidFill>
                        </a:defRPr>
                      </a:pPr>
                      <a:r>
                        <a:rPr>
                          <a:solidFill>
                            <a:srgbClr val="353634"/>
                          </a:solidFill>
                          <a:latin typeface="BestDefense Light"/>
                          <a:ea typeface="BestDefense Light"/>
                          <a:cs typeface="BestDefense Light"/>
                          <a:sym typeface="BestDefense Light"/>
                        </a:rPr>
                        <a:t>$19.95 per month</a:t>
                      </a:r>
                    </a:p>
                  </a:txBody>
                  <a:tcPr marL="45720" marR="45720" marT="45720" marB="45720" anchor="t" anchorCtr="0" horzOverflow="overflow">
                    <a:lnL w="12700">
                      <a:miter lim="400000"/>
                    </a:lnL>
                    <a:lnR w="12700">
                      <a:miter lim="400000"/>
                    </a:lnR>
                    <a:lnT w="12700">
                      <a:miter lim="400000"/>
                    </a:lnT>
                    <a:lnB w="12700">
                      <a:miter lim="400000"/>
                    </a:lnB>
                    <a:noFill/>
                  </a:tcPr>
                </a:tc>
                <a:tc>
                  <a:txBody>
                    <a:bodyPr/>
                    <a:lstStyle/>
                    <a:p>
                      <a:pPr algn="ctr">
                        <a:defRPr sz="1800">
                          <a:solidFill>
                            <a:srgbClr val="000000"/>
                          </a:solidFill>
                        </a:defRPr>
                      </a:pPr>
                      <a:r>
                        <a:rPr>
                          <a:solidFill>
                            <a:srgbClr val="353634"/>
                          </a:solidFill>
                          <a:latin typeface="BestDefense Light"/>
                          <a:ea typeface="BestDefense Light"/>
                          <a:cs typeface="BestDefense Light"/>
                          <a:sym typeface="BestDefense Light"/>
                        </a:rPr>
                        <a:t>$34.95 per month</a:t>
                      </a:r>
                    </a:p>
                  </a:txBody>
                  <a:tcPr marL="45720" marR="45720" marT="45720" marB="45720" anchor="t" anchorCtr="0" horzOverflow="overflow">
                    <a:lnL w="12700">
                      <a:miter lim="400000"/>
                    </a:lnL>
                    <a:lnR w="12700">
                      <a:miter lim="400000"/>
                    </a:lnR>
                    <a:lnT w="12700">
                      <a:miter lim="400000"/>
                    </a:lnT>
                    <a:lnB w="12700">
                      <a:miter lim="400000"/>
                    </a:lnB>
                    <a:noFill/>
                  </a:tcPr>
                </a:tc>
              </a:tr>
            </a:tbl>
          </a:graphicData>
        </a:graphic>
      </p:graphicFrame>
      <p:sp>
        <p:nvSpPr>
          <p:cNvPr id="2360" name="Text Placeholder 2"/>
          <p:cNvSpPr txBox="1"/>
          <p:nvPr>
            <p:ph type="body" sz="quarter" idx="1"/>
          </p:nvPr>
        </p:nvSpPr>
        <p:spPr>
          <a:xfrm>
            <a:off x="5176783" y="2501385"/>
            <a:ext cx="4529505" cy="496227"/>
          </a:xfrm>
          <a:prstGeom prst="rect">
            <a:avLst/>
          </a:prstGeom>
        </p:spPr>
        <p:txBody>
          <a:bodyPr anchor="b"/>
          <a:lstStyle>
            <a:lvl1pPr>
              <a:lnSpc>
                <a:spcPct val="81000"/>
              </a:lnSpc>
              <a:defRPr sz="1600">
                <a:solidFill>
                  <a:srgbClr val="161616"/>
                </a:solidFill>
              </a:defRPr>
            </a:lvl1pPr>
          </a:lstStyle>
          <a:p>
            <a:pPr/>
            <a:r>
              <a:t>Who is covered?</a:t>
            </a:r>
          </a:p>
        </p:txBody>
      </p:sp>
      <p:sp>
        <p:nvSpPr>
          <p:cNvPr id="2361" name="Text Placeholder 6"/>
          <p:cNvSpPr txBox="1"/>
          <p:nvPr/>
        </p:nvSpPr>
        <p:spPr>
          <a:xfrm>
            <a:off x="5226048" y="3016280"/>
            <a:ext cx="5411575" cy="391843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9525" indent="-9525">
              <a:spcBef>
                <a:spcPts val="1000"/>
              </a:spcBef>
              <a:defRPr sz="1600">
                <a:solidFill>
                  <a:srgbClr val="161616"/>
                </a:solidFill>
                <a:latin typeface="BestDefense"/>
                <a:ea typeface="BestDefense"/>
                <a:cs typeface="BestDefense"/>
                <a:sym typeface="BestDefense"/>
              </a:defRPr>
            </a:pPr>
            <a:r>
              <a:t>Individual Plan</a:t>
            </a:r>
            <a:endParaRPr>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sz="1600">
                <a:solidFill>
                  <a:srgbClr val="161616"/>
                </a:solidFill>
                <a:latin typeface="BestDefense Light"/>
                <a:ea typeface="BestDefense Light"/>
                <a:cs typeface="BestDefense Light"/>
                <a:sym typeface="BestDefense Light"/>
              </a:defRPr>
            </a:pPr>
            <a:r>
              <a:t>The member</a:t>
            </a:r>
            <a:br/>
          </a:p>
          <a:p>
            <a:pPr marL="9525" indent="-9525">
              <a:spcBef>
                <a:spcPts val="1000"/>
              </a:spcBef>
              <a:defRPr sz="1600">
                <a:solidFill>
                  <a:srgbClr val="161616"/>
                </a:solidFill>
                <a:latin typeface="BestDefense"/>
                <a:ea typeface="BestDefense"/>
                <a:cs typeface="BestDefense"/>
                <a:sym typeface="BestDefense"/>
              </a:defRPr>
            </a:pPr>
            <a:r>
              <a:t>Family Plan</a:t>
            </a:r>
            <a:endParaRPr>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sz="1600">
                <a:solidFill>
                  <a:srgbClr val="161616"/>
                </a:solidFill>
                <a:latin typeface="BestDefense Light"/>
                <a:ea typeface="BestDefense Light"/>
                <a:cs typeface="BestDefense Light"/>
                <a:sym typeface="BestDefense Light"/>
              </a:defRPr>
            </a:pPr>
            <a:r>
              <a:t>The member</a:t>
            </a:r>
            <a:endParaRPr>
              <a:solidFill>
                <a:srgbClr val="363636"/>
              </a:solidFill>
            </a:endParaRPr>
          </a:p>
          <a:p>
            <a:pPr marL="285750" indent="-285750">
              <a:spcBef>
                <a:spcPts val="1000"/>
              </a:spcBef>
              <a:buSzPct val="100000"/>
              <a:buFont typeface="Arial"/>
              <a:buChar char="•"/>
              <a:defRPr sz="1600">
                <a:solidFill>
                  <a:srgbClr val="161616"/>
                </a:solidFill>
                <a:latin typeface="BestDefense Light"/>
                <a:ea typeface="BestDefense Light"/>
                <a:cs typeface="BestDefense Light"/>
                <a:sym typeface="BestDefense Light"/>
              </a:defRPr>
            </a:pPr>
            <a:r>
              <a:t>The member’s spouse or domestic partner and up to 10 dependent children under the age of 18</a:t>
            </a:r>
            <a:endParaRPr>
              <a:solidFill>
                <a:srgbClr val="363636"/>
              </a:solidFill>
            </a:endParaRPr>
          </a:p>
          <a:p>
            <a:pPr marL="285750" indent="-285750">
              <a:spcBef>
                <a:spcPts val="1000"/>
              </a:spcBef>
              <a:buSzPct val="100000"/>
              <a:buFont typeface="Arial"/>
              <a:buChar char="•"/>
              <a:defRPr sz="1600">
                <a:solidFill>
                  <a:srgbClr val="161616"/>
                </a:solidFill>
                <a:latin typeface="BestDefense Light"/>
                <a:ea typeface="BestDefense Light"/>
                <a:cs typeface="BestDefense Light"/>
                <a:sym typeface="BestDefense Light"/>
              </a:defRPr>
            </a:pPr>
            <a:r>
              <a:t>It also provides consultation and restoration services for dependent children ages 18 to 26</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3" name="Picture 3" descr="Picture 3"/>
          <p:cNvPicPr>
            <a:picLocks noChangeAspect="1"/>
          </p:cNvPicPr>
          <p:nvPr/>
        </p:nvPicPr>
        <p:blipFill>
          <a:blip r:embed="rId3">
            <a:extLst/>
          </a:blip>
          <a:stretch>
            <a:fillRect/>
          </a:stretch>
        </p:blipFill>
        <p:spPr>
          <a:xfrm>
            <a:off x="1230845" y="2144110"/>
            <a:ext cx="1882365" cy="3741486"/>
          </a:xfrm>
          <a:prstGeom prst="rect">
            <a:avLst/>
          </a:prstGeom>
          <a:ln w="12700">
            <a:miter lim="400000"/>
          </a:ln>
        </p:spPr>
      </p:pic>
      <p:sp>
        <p:nvSpPr>
          <p:cNvPr id="2364"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
        <p:nvSpPr>
          <p:cNvPr id="2365" name="Text Placeholder 3"/>
          <p:cNvSpPr txBox="1"/>
          <p:nvPr/>
        </p:nvSpPr>
        <p:spPr>
          <a:xfrm>
            <a:off x="6650910" y="1808555"/>
            <a:ext cx="4264524" cy="3698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1500">
                <a:solidFill>
                  <a:srgbClr val="161616"/>
                </a:solidFill>
                <a:latin typeface="BestDefense Light"/>
                <a:ea typeface="BestDefense Light"/>
                <a:cs typeface="BestDefense Light"/>
                <a:sym typeface="BestDefense Light"/>
              </a:defRPr>
            </a:pPr>
            <a:r>
              <a:t>Dual LegalShield and IDShield members receive </a:t>
            </a:r>
            <a:br/>
            <a:r>
              <a:t>the additional benefit of Credit Counseling and </a:t>
            </a:r>
            <a:br/>
            <a:r>
              <a:t>Education</a:t>
            </a:r>
            <a:br/>
          </a:p>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Advice on managing your finances to maintain or develop healthy credit. </a:t>
            </a:r>
            <a:endParaRPr sz="1200">
              <a:solidFill>
                <a:srgbClr val="8D8E8D"/>
              </a:solidFill>
              <a:latin typeface="+mj-lt"/>
              <a:ea typeface="+mj-ea"/>
              <a:cs typeface="+mj-cs"/>
              <a:sym typeface="Helvetica"/>
            </a:endParaRPr>
          </a:p>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Your LegalShield Law Firm will advocate for you in the complicated world of credit matters, including sending a letter to the credit bureaus on your behalf when a bona fide error is found on your credit report.</a:t>
            </a:r>
            <a:br/>
          </a:p>
          <a:p>
            <a:pPr>
              <a:defRPr sz="1500">
                <a:solidFill>
                  <a:srgbClr val="161616"/>
                </a:solidFill>
                <a:latin typeface="BestDefense Light"/>
                <a:ea typeface="BestDefense Light"/>
                <a:cs typeface="BestDefense Light"/>
                <a:sym typeface="BestDefense Light"/>
              </a:defRPr>
            </a:pPr>
            <a:r>
              <a:t>The New Dual LegalShield and IDShield plan </a:t>
            </a:r>
            <a:endParaRPr sz="1200">
              <a:solidFill>
                <a:srgbClr val="8D8E8D"/>
              </a:solidFill>
              <a:latin typeface="+mj-lt"/>
              <a:ea typeface="+mj-ea"/>
              <a:cs typeface="+mj-cs"/>
              <a:sym typeface="Helvetica"/>
            </a:endParaRPr>
          </a:p>
          <a:p>
            <a:pPr>
              <a:defRPr sz="1500">
                <a:solidFill>
                  <a:srgbClr val="161616"/>
                </a:solidFill>
                <a:latin typeface="BestDefense Light"/>
                <a:ea typeface="BestDefense Light"/>
                <a:cs typeface="BestDefense Light"/>
                <a:sym typeface="BestDefense Light"/>
              </a:defRPr>
            </a:pPr>
            <a:r>
              <a:t>will give you peace of mind with full support for </a:t>
            </a:r>
            <a:endParaRPr sz="1200">
              <a:solidFill>
                <a:srgbClr val="8D8E8D"/>
              </a:solidFill>
              <a:latin typeface="+mj-lt"/>
              <a:ea typeface="+mj-ea"/>
              <a:cs typeface="+mj-cs"/>
              <a:sym typeface="Helvetica"/>
            </a:endParaRPr>
          </a:p>
          <a:p>
            <a:pPr>
              <a:defRPr sz="1500">
                <a:solidFill>
                  <a:srgbClr val="161616"/>
                </a:solidFill>
                <a:latin typeface="BestDefense Light"/>
                <a:ea typeface="BestDefense Light"/>
                <a:cs typeface="BestDefense Light"/>
                <a:sym typeface="BestDefense Light"/>
              </a:defRPr>
            </a:pPr>
            <a:r>
              <a:t>all credit related matters. </a:t>
            </a:r>
            <a:endParaRPr sz="1200">
              <a:solidFill>
                <a:srgbClr val="8D8E8D"/>
              </a:solidFill>
              <a:latin typeface="+mj-lt"/>
              <a:ea typeface="+mj-ea"/>
              <a:cs typeface="+mj-cs"/>
              <a:sym typeface="Helvetica"/>
            </a:endParaRPr>
          </a:p>
        </p:txBody>
      </p:sp>
      <p:pic>
        <p:nvPicPr>
          <p:cNvPr id="2366" name="Picture 13" descr="Picture 13"/>
          <p:cNvPicPr>
            <a:picLocks noChangeAspect="1"/>
          </p:cNvPicPr>
          <p:nvPr/>
        </p:nvPicPr>
        <p:blipFill>
          <a:blip r:embed="rId4">
            <a:extLst/>
          </a:blip>
          <a:stretch>
            <a:fillRect/>
          </a:stretch>
        </p:blipFill>
        <p:spPr>
          <a:xfrm>
            <a:off x="4046875" y="2199562"/>
            <a:ext cx="1856752" cy="3686034"/>
          </a:xfrm>
          <a:prstGeom prst="rect">
            <a:avLst/>
          </a:prstGeom>
          <a:ln w="12700">
            <a:miter lim="400000"/>
          </a:ln>
        </p:spPr>
      </p:pic>
      <p:pic>
        <p:nvPicPr>
          <p:cNvPr id="2367" name="Picture 16" descr="Picture 16"/>
          <p:cNvPicPr>
            <a:picLocks noChangeAspect="1"/>
          </p:cNvPicPr>
          <p:nvPr/>
        </p:nvPicPr>
        <p:blipFill>
          <a:blip r:embed="rId5">
            <a:extLst/>
          </a:blip>
          <a:stretch>
            <a:fillRect/>
          </a:stretch>
        </p:blipFill>
        <p:spPr>
          <a:xfrm>
            <a:off x="2057676" y="1562100"/>
            <a:ext cx="3162916" cy="4719231"/>
          </a:xfrm>
          <a:prstGeom prst="rect">
            <a:avLst/>
          </a:prstGeom>
          <a:ln w="12700">
            <a:miter lim="400000"/>
          </a:ln>
        </p:spPr>
      </p:pic>
      <p:sp>
        <p:nvSpPr>
          <p:cNvPr id="2368" name="Text Placeholder 2"/>
          <p:cNvSpPr txBox="1"/>
          <p:nvPr/>
        </p:nvSpPr>
        <p:spPr>
          <a:xfrm>
            <a:off x="2347695" y="790816"/>
            <a:ext cx="7674365"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defRPr sz="3200">
                <a:solidFill>
                  <a:srgbClr val="161616"/>
                </a:solidFill>
                <a:latin typeface="Swift Justice"/>
                <a:ea typeface="Swift Justice"/>
                <a:cs typeface="Swift Justice"/>
                <a:sym typeface="Swift Justice"/>
              </a:defRPr>
            </a:lvl1pPr>
          </a:lstStyle>
          <a:p>
            <a:pPr/>
            <a:r>
              <a:t>Credit Counseling &amp; Education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2"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373" name="Picture Placeholder 12" descr="Picture Placeholder 12"/>
          <p:cNvPicPr>
            <a:picLocks noChangeAspect="1"/>
          </p:cNvPicPr>
          <p:nvPr>
            <p:ph type="pic" idx="21"/>
          </p:nvPr>
        </p:nvPicPr>
        <p:blipFill>
          <a:blip r:embed="rId2">
            <a:extLst/>
          </a:blip>
          <a:srcRect l="0" t="0" r="0" b="0"/>
          <a:stretch>
            <a:fillRect/>
          </a:stretch>
        </p:blipFill>
        <p:spPr>
          <a:xfrm>
            <a:off x="3069545" y="826889"/>
            <a:ext cx="6662247" cy="52040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4" name="Text Placeholder 2"/>
          <p:cNvSpPr txBox="1"/>
          <p:nvPr>
            <p:ph type="body" sz="quarter" idx="1"/>
          </p:nvPr>
        </p:nvSpPr>
        <p:spPr>
          <a:xfrm>
            <a:off x="6477091" y="1162452"/>
            <a:ext cx="4529505" cy="864371"/>
          </a:xfrm>
          <a:prstGeom prst="rect">
            <a:avLst/>
          </a:prstGeom>
        </p:spPr>
        <p:txBody>
          <a:bodyPr/>
          <a:lstStyle>
            <a:lvl1pPr marL="8572" indent="-8572" defTabSz="822959">
              <a:lnSpc>
                <a:spcPct val="100000"/>
              </a:lnSpc>
              <a:spcBef>
                <a:spcPts val="900"/>
              </a:spcBef>
              <a:defRPr sz="2520">
                <a:solidFill>
                  <a:srgbClr val="080808"/>
                </a:solidFill>
              </a:defRPr>
            </a:lvl1pPr>
          </a:lstStyle>
          <a:p>
            <a:pPr/>
            <a:r>
              <a:t>The World has Forever Changed</a:t>
            </a:r>
          </a:p>
        </p:txBody>
      </p:sp>
      <p:sp>
        <p:nvSpPr>
          <p:cNvPr id="2235" name="Text Placeholder 6"/>
          <p:cNvSpPr/>
          <p:nvPr>
            <p:ph type="body" idx="25"/>
          </p:nvPr>
        </p:nvSpPr>
        <p:spPr>
          <a:xfrm>
            <a:off x="6477091" y="2144042"/>
            <a:ext cx="4529505" cy="3539208"/>
          </a:xfrm>
          <a:prstGeom prst="rect">
            <a:avLst/>
          </a:prstGeom>
          <a:extLst>
            <a:ext uri="{C572A759-6A51-4108-AA02-DFA0A04FC94B}">
              <ma14:wrappingTextBoxFlag xmlns:ma14="http://schemas.microsoft.com/office/mac/drawingml/2011/main" val="1"/>
            </a:ext>
          </a:extLst>
        </p:spPr>
        <p:txBody>
          <a:bodyPr/>
          <a:lstStyle/>
          <a:p>
            <a:pPr>
              <a:lnSpc>
                <a:spcPct val="100000"/>
              </a:lnSpc>
              <a:defRPr sz="1800">
                <a:solidFill>
                  <a:srgbClr val="080808"/>
                </a:solidFill>
              </a:defRPr>
            </a:pPr>
            <a:r>
              <a:t>We are in a “work from anywhere” revolution</a:t>
            </a:r>
          </a:p>
          <a:p>
            <a:pPr marL="285750" indent="-285750">
              <a:lnSpc>
                <a:spcPct val="100000"/>
              </a:lnSpc>
              <a:buSzPct val="100000"/>
              <a:buFont typeface="Arial"/>
              <a:buChar char="•"/>
              <a:defRPr sz="1800">
                <a:solidFill>
                  <a:srgbClr val="080808"/>
                </a:solidFill>
              </a:defRPr>
            </a:pPr>
            <a:r>
              <a:t>More income</a:t>
            </a:r>
          </a:p>
          <a:p>
            <a:pPr marL="285750" indent="-285750">
              <a:lnSpc>
                <a:spcPct val="100000"/>
              </a:lnSpc>
              <a:buSzPct val="100000"/>
              <a:buFont typeface="Arial"/>
              <a:buChar char="•"/>
              <a:defRPr sz="1800">
                <a:solidFill>
                  <a:srgbClr val="080808"/>
                </a:solidFill>
              </a:defRPr>
            </a:pPr>
            <a:r>
              <a:t>More Time</a:t>
            </a:r>
          </a:p>
          <a:p>
            <a:pPr marL="285750" indent="-285750">
              <a:lnSpc>
                <a:spcPct val="100000"/>
              </a:lnSpc>
              <a:buSzPct val="100000"/>
              <a:buFont typeface="Arial"/>
              <a:buChar char="•"/>
              <a:defRPr sz="1800">
                <a:solidFill>
                  <a:srgbClr val="080808"/>
                </a:solidFill>
              </a:defRPr>
            </a:pPr>
            <a:r>
              <a:t>More Flexibility</a:t>
            </a:r>
          </a:p>
          <a:p>
            <a:pPr marL="285750" indent="-285750">
              <a:lnSpc>
                <a:spcPct val="100000"/>
              </a:lnSpc>
              <a:buSzPct val="100000"/>
              <a:buFont typeface="Arial"/>
              <a:buChar char="•"/>
              <a:defRPr sz="1800">
                <a:solidFill>
                  <a:srgbClr val="080808"/>
                </a:solidFill>
              </a:defRPr>
            </a:pPr>
            <a:r>
              <a:t>Independence</a:t>
            </a:r>
            <a:br/>
          </a:p>
          <a:p>
            <a:pPr marL="0" indent="0">
              <a:lnSpc>
                <a:spcPct val="100000"/>
              </a:lnSpc>
              <a:defRPr sz="1800">
                <a:solidFill>
                  <a:srgbClr val="080808"/>
                </a:solidFill>
              </a:defRPr>
            </a:pPr>
            <a:r>
              <a:t>In these uncertain times, doesn’t it make sense to have a backup plan?</a:t>
            </a:r>
          </a:p>
        </p:txBody>
      </p:sp>
      <p:sp>
        <p:nvSpPr>
          <p:cNvPr id="2236" name="Slide Number Placeholder 1"/>
          <p:cNvSpPr txBox="1"/>
          <p:nvPr>
            <p:ph type="sldNum" sz="quarter" idx="4294967295"/>
          </p:nvPr>
        </p:nvSpPr>
        <p:spPr>
          <a:xfrm>
            <a:off x="11164907" y="6404294"/>
            <a:ext cx="188894"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237" name="Picture Placeholder 15" descr="Picture Placeholder 15"/>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5" name="Picture 12" descr="Picture 12"/>
          <p:cNvPicPr>
            <a:picLocks noChangeAspect="1"/>
          </p:cNvPicPr>
          <p:nvPr/>
        </p:nvPicPr>
        <p:blipFill>
          <a:blip r:embed="rId2">
            <a:extLst/>
          </a:blip>
          <a:stretch>
            <a:fillRect/>
          </a:stretch>
        </p:blipFill>
        <p:spPr>
          <a:xfrm>
            <a:off x="1321277" y="2144110"/>
            <a:ext cx="1882364" cy="3741486"/>
          </a:xfrm>
          <a:prstGeom prst="rect">
            <a:avLst/>
          </a:prstGeom>
          <a:ln w="12700">
            <a:miter lim="400000"/>
          </a:ln>
        </p:spPr>
      </p:pic>
      <p:sp>
        <p:nvSpPr>
          <p:cNvPr id="2376"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
        <p:nvSpPr>
          <p:cNvPr id="2377" name="Text Placeholder 3"/>
          <p:cNvSpPr txBox="1"/>
          <p:nvPr/>
        </p:nvSpPr>
        <p:spPr>
          <a:xfrm>
            <a:off x="6746160" y="1920024"/>
            <a:ext cx="5000068" cy="3063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Start part-time</a:t>
            </a:r>
            <a:endParaRPr sz="1200">
              <a:solidFill>
                <a:srgbClr val="8D8E8D"/>
              </a:solidFill>
              <a:latin typeface="+mj-lt"/>
              <a:ea typeface="+mj-ea"/>
              <a:cs typeface="+mj-cs"/>
              <a:sym typeface="Helvetica"/>
            </a:endParaRPr>
          </a:p>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Work from anywhere</a:t>
            </a:r>
            <a:endParaRPr sz="1200">
              <a:solidFill>
                <a:srgbClr val="8D8E8D"/>
              </a:solidFill>
              <a:latin typeface="+mj-lt"/>
              <a:ea typeface="+mj-ea"/>
              <a:cs typeface="+mj-cs"/>
              <a:sym typeface="Helvetica"/>
            </a:endParaRPr>
          </a:p>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Willable book of business</a:t>
            </a:r>
            <a:endParaRPr sz="1200">
              <a:solidFill>
                <a:srgbClr val="8D8E8D"/>
              </a:solidFill>
              <a:latin typeface="+mj-lt"/>
              <a:ea typeface="+mj-ea"/>
              <a:cs typeface="+mj-cs"/>
              <a:sym typeface="Helvetica"/>
            </a:endParaRPr>
          </a:p>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Residual income for the lifetime </a:t>
            </a:r>
            <a:br/>
            <a:r>
              <a:t>of the membership</a:t>
            </a:r>
            <a:endParaRPr sz="1200">
              <a:solidFill>
                <a:srgbClr val="8D8E8D"/>
              </a:solidFill>
              <a:latin typeface="+mj-lt"/>
              <a:ea typeface="+mj-ea"/>
              <a:cs typeface="+mj-cs"/>
              <a:sym typeface="Helvetica"/>
            </a:endParaRPr>
          </a:p>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Fast Start training class</a:t>
            </a:r>
            <a:endParaRPr sz="1200">
              <a:solidFill>
                <a:srgbClr val="8D8E8D"/>
              </a:solidFill>
              <a:latin typeface="+mj-lt"/>
              <a:ea typeface="+mj-ea"/>
              <a:cs typeface="+mj-cs"/>
              <a:sym typeface="Helvetica"/>
            </a:endParaRPr>
          </a:p>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Ongoing weekly training</a:t>
            </a:r>
            <a:endParaRPr sz="1200">
              <a:solidFill>
                <a:srgbClr val="8D8E8D"/>
              </a:solidFill>
              <a:latin typeface="+mj-lt"/>
              <a:ea typeface="+mj-ea"/>
              <a:cs typeface="+mj-cs"/>
              <a:sym typeface="Helvetica"/>
            </a:endParaRPr>
          </a:p>
          <a:p>
            <a:pPr marL="285750" indent="-285750">
              <a:buSzPct val="100000"/>
              <a:buFont typeface="Arial"/>
              <a:buChar char="•"/>
              <a:defRPr sz="1500">
                <a:solidFill>
                  <a:srgbClr val="161616"/>
                </a:solidFill>
                <a:latin typeface="BestDefense Light"/>
                <a:ea typeface="BestDefense Light"/>
                <a:cs typeface="BestDefense Light"/>
                <a:sym typeface="BestDefense Light"/>
              </a:defRPr>
            </a:pPr>
            <a:r>
              <a:t>Alignment with a personal mentor</a:t>
            </a:r>
            <a:endParaRPr sz="1200">
              <a:solidFill>
                <a:srgbClr val="8D8E8D"/>
              </a:solidFill>
              <a:latin typeface="+mj-lt"/>
              <a:ea typeface="+mj-ea"/>
              <a:cs typeface="+mj-cs"/>
              <a:sym typeface="Helvetica"/>
            </a:endParaRPr>
          </a:p>
          <a:p>
            <a:pPr marL="285750" indent="-285750">
              <a:buClr>
                <a:schemeClr val="accent1"/>
              </a:buClr>
              <a:buSzPct val="100000"/>
              <a:buFont typeface="Arial"/>
              <a:buChar char="•"/>
              <a:defRPr sz="1500">
                <a:solidFill>
                  <a:srgbClr val="161616"/>
                </a:solidFill>
                <a:latin typeface="BestDefense Light"/>
                <a:ea typeface="BestDefense Light"/>
                <a:cs typeface="BestDefense Light"/>
                <a:sym typeface="BestDefense Light"/>
              </a:defRPr>
            </a:pPr>
          </a:p>
          <a:p>
            <a:pPr>
              <a:defRPr sz="1500">
                <a:solidFill>
                  <a:srgbClr val="161616"/>
                </a:solidFill>
                <a:latin typeface="BestDefense"/>
                <a:ea typeface="BestDefense"/>
                <a:cs typeface="BestDefense"/>
                <a:sym typeface="BestDefense"/>
              </a:defRPr>
            </a:pPr>
            <a:r>
              <a:t>Registration: One-time $99</a:t>
            </a:r>
            <a:endParaRPr sz="1200">
              <a:solidFill>
                <a:srgbClr val="8D8E8D"/>
              </a:solidFill>
              <a:latin typeface="+mj-lt"/>
              <a:ea typeface="+mj-ea"/>
              <a:cs typeface="+mj-cs"/>
              <a:sym typeface="Helvetica"/>
            </a:endParaRPr>
          </a:p>
          <a:p>
            <a:pPr>
              <a:defRPr sz="1500">
                <a:solidFill>
                  <a:srgbClr val="161616"/>
                </a:solidFill>
                <a:latin typeface="BestDefense Light"/>
                <a:ea typeface="BestDefense Light"/>
                <a:cs typeface="BestDefense Light"/>
                <a:sym typeface="BestDefense Light"/>
              </a:defRPr>
            </a:pPr>
          </a:p>
          <a:p>
            <a:pPr>
              <a:defRPr sz="1500">
                <a:solidFill>
                  <a:srgbClr val="161616"/>
                </a:solidFill>
                <a:latin typeface="BestDefense Light"/>
                <a:ea typeface="BestDefense Light"/>
                <a:cs typeface="BestDefense Light"/>
                <a:sym typeface="BestDefense Light"/>
              </a:defRPr>
            </a:pPr>
            <a:r>
              <a:t>PPLSI Advantage Plus subscription:</a:t>
            </a:r>
            <a:endParaRPr sz="1200">
              <a:solidFill>
                <a:srgbClr val="8D8E8D"/>
              </a:solidFill>
              <a:latin typeface="+mj-lt"/>
              <a:ea typeface="+mj-ea"/>
              <a:cs typeface="+mj-cs"/>
              <a:sym typeface="Helvetica"/>
            </a:endParaRPr>
          </a:p>
          <a:p>
            <a:pPr>
              <a:defRPr sz="1500">
                <a:solidFill>
                  <a:srgbClr val="161616"/>
                </a:solidFill>
                <a:latin typeface="BestDefense Light"/>
                <a:ea typeface="BestDefense Light"/>
                <a:cs typeface="BestDefense Light"/>
                <a:sym typeface="BestDefense Light"/>
              </a:defRPr>
            </a:pPr>
            <a:r>
              <a:t>$24.95/month – 1</a:t>
            </a:r>
            <a:r>
              <a:rPr baseline="30000"/>
              <a:t>st</a:t>
            </a:r>
            <a:r>
              <a:t> month is </a:t>
            </a:r>
            <a:r>
              <a:rPr>
                <a:latin typeface="BestDefense"/>
                <a:ea typeface="BestDefense"/>
                <a:cs typeface="BestDefense"/>
                <a:sym typeface="BestDefense"/>
              </a:rPr>
              <a:t>FREE</a:t>
            </a:r>
          </a:p>
        </p:txBody>
      </p:sp>
      <p:pic>
        <p:nvPicPr>
          <p:cNvPr id="2378" name="Picture 15" descr="Picture 15"/>
          <p:cNvPicPr>
            <a:picLocks noChangeAspect="1"/>
          </p:cNvPicPr>
          <p:nvPr/>
        </p:nvPicPr>
        <p:blipFill>
          <a:blip r:embed="rId3">
            <a:extLst/>
          </a:blip>
          <a:stretch>
            <a:fillRect/>
          </a:stretch>
        </p:blipFill>
        <p:spPr>
          <a:xfrm>
            <a:off x="4142125" y="2199562"/>
            <a:ext cx="1856752" cy="3686034"/>
          </a:xfrm>
          <a:prstGeom prst="rect">
            <a:avLst/>
          </a:prstGeom>
          <a:ln w="12700">
            <a:miter lim="400000"/>
          </a:ln>
        </p:spPr>
      </p:pic>
      <p:pic>
        <p:nvPicPr>
          <p:cNvPr id="2379" name="Picture 22" descr="Picture 22"/>
          <p:cNvPicPr>
            <a:picLocks noChangeAspect="1"/>
          </p:cNvPicPr>
          <p:nvPr/>
        </p:nvPicPr>
        <p:blipFill>
          <a:blip r:embed="rId4">
            <a:extLst/>
          </a:blip>
          <a:stretch>
            <a:fillRect/>
          </a:stretch>
        </p:blipFill>
        <p:spPr>
          <a:xfrm>
            <a:off x="2152926" y="1562100"/>
            <a:ext cx="3162916" cy="4719231"/>
          </a:xfrm>
          <a:prstGeom prst="rect">
            <a:avLst/>
          </a:prstGeom>
          <a:ln w="12700">
            <a:miter lim="400000"/>
          </a:ln>
        </p:spPr>
      </p:pic>
      <p:sp>
        <p:nvSpPr>
          <p:cNvPr id="2380" name="Text Placeholder 2"/>
          <p:cNvSpPr txBox="1"/>
          <p:nvPr/>
        </p:nvSpPr>
        <p:spPr>
          <a:xfrm>
            <a:off x="2347695" y="790816"/>
            <a:ext cx="7674365"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defRPr sz="3200">
                <a:solidFill>
                  <a:srgbClr val="161616"/>
                </a:solidFill>
                <a:latin typeface="Swift Justice"/>
                <a:ea typeface="Swift Justice"/>
                <a:cs typeface="Swift Justice"/>
                <a:sym typeface="Swift Justice"/>
              </a:defRPr>
            </a:lvl1pPr>
          </a:lstStyle>
          <a:p>
            <a:pPr/>
            <a:r>
              <a:t>Become an Associate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2" name="Text Placeholder 3"/>
          <p:cNvSpPr txBox="1"/>
          <p:nvPr>
            <p:ph type="body" sz="quarter" idx="1"/>
          </p:nvPr>
        </p:nvSpPr>
        <p:spPr>
          <a:xfrm>
            <a:off x="759488" y="1575947"/>
            <a:ext cx="4255347" cy="3336913"/>
          </a:xfrm>
          <a:prstGeom prst="rect">
            <a:avLst/>
          </a:prstGeom>
        </p:spPr>
        <p:txBody>
          <a:bodyPr anchor="t"/>
          <a:lstStyle/>
          <a:p>
            <a:pPr>
              <a:lnSpc>
                <a:spcPct val="81000"/>
              </a:lnSpc>
              <a:defRPr sz="1800">
                <a:solidFill>
                  <a:srgbClr val="161616"/>
                </a:solidFill>
                <a:latin typeface="BestDefense"/>
                <a:ea typeface="BestDefense"/>
                <a:cs typeface="BestDefense"/>
                <a:sym typeface="BestDefense"/>
              </a:defRPr>
            </a:pPr>
            <a:r>
              <a:t>Enroll Members</a:t>
            </a:r>
            <a:br/>
            <a:r>
              <a:rPr sz="1600">
                <a:latin typeface="BestDefense Light"/>
                <a:ea typeface="BestDefense Light"/>
                <a:cs typeface="BestDefense Light"/>
                <a:sym typeface="BestDefense Light"/>
              </a:rPr>
              <a:t>Get paid $70 – $370 per subscription</a:t>
            </a:r>
            <a:br>
              <a:rPr sz="1600">
                <a:latin typeface="BestDefense Light"/>
                <a:ea typeface="BestDefense Light"/>
                <a:cs typeface="BestDefense Light"/>
                <a:sym typeface="BestDefense Light"/>
              </a:rPr>
            </a:br>
            <a:endParaRPr sz="1200">
              <a:latin typeface="BestDefense Light"/>
              <a:ea typeface="BestDefense Light"/>
              <a:cs typeface="BestDefense Light"/>
              <a:sym typeface="BestDefense Light"/>
            </a:endParaRPr>
          </a:p>
          <a:p>
            <a:pPr>
              <a:lnSpc>
                <a:spcPct val="81000"/>
              </a:lnSpc>
              <a:defRPr sz="1800">
                <a:solidFill>
                  <a:srgbClr val="161616"/>
                </a:solidFill>
                <a:latin typeface="BestDefense"/>
                <a:ea typeface="BestDefense"/>
                <a:cs typeface="BestDefense"/>
                <a:sym typeface="BestDefense"/>
              </a:defRPr>
            </a:pPr>
            <a:r>
              <a:t>Leveraged Income</a:t>
            </a:r>
            <a:br/>
            <a:r>
              <a:rPr sz="1600">
                <a:latin typeface="BestDefense Light"/>
                <a:ea typeface="BestDefense Light"/>
                <a:cs typeface="BestDefense Light"/>
                <a:sym typeface="BestDefense Light"/>
              </a:rPr>
              <a:t>Build a team and earn income on memberships they enroll.</a:t>
            </a:r>
            <a:endParaRPr sz="1200">
              <a:latin typeface="BestDefense Light"/>
              <a:ea typeface="BestDefense Light"/>
              <a:cs typeface="BestDefense Light"/>
              <a:sym typeface="BestDefense Light"/>
            </a:endParaRPr>
          </a:p>
          <a:p>
            <a:pPr>
              <a:lnSpc>
                <a:spcPct val="81000"/>
              </a:lnSpc>
              <a:defRPr sz="1800">
                <a:solidFill>
                  <a:srgbClr val="161616"/>
                </a:solidFill>
                <a:latin typeface="BestDefense"/>
                <a:ea typeface="BestDefense"/>
                <a:cs typeface="BestDefense"/>
                <a:sym typeface="BestDefense"/>
              </a:defRPr>
            </a:pPr>
            <a:r>
              <a:t>Residual Income</a:t>
            </a:r>
            <a:br/>
            <a:r>
              <a:rPr sz="1600">
                <a:latin typeface="BestDefense Light"/>
                <a:ea typeface="BestDefense Light"/>
                <a:cs typeface="BestDefense Light"/>
                <a:sym typeface="BestDefense Light"/>
              </a:rPr>
              <a:t>Get paid every month for the lifetime of the membership.</a:t>
            </a:r>
            <a:endParaRPr sz="1200">
              <a:latin typeface="BestDefense Light"/>
              <a:ea typeface="BestDefense Light"/>
              <a:cs typeface="BestDefense Light"/>
              <a:sym typeface="BestDefense Light"/>
            </a:endParaRPr>
          </a:p>
          <a:p>
            <a:pPr>
              <a:lnSpc>
                <a:spcPct val="81000"/>
              </a:lnSpc>
              <a:defRPr sz="1800">
                <a:solidFill>
                  <a:srgbClr val="161616"/>
                </a:solidFill>
                <a:latin typeface="BestDefense"/>
                <a:ea typeface="BestDefense"/>
                <a:cs typeface="BestDefense"/>
                <a:sym typeface="BestDefense"/>
              </a:defRPr>
            </a:pPr>
            <a:r>
              <a:t>Get to a Fast Start Training</a:t>
            </a:r>
            <a:br/>
            <a:r>
              <a:rPr sz="1600">
                <a:latin typeface="BestDefense Light"/>
                <a:ea typeface="BestDefense Light"/>
                <a:cs typeface="BestDefense Light"/>
                <a:sym typeface="BestDefense Light"/>
              </a:rPr>
              <a:t>Earn Commissions and Fast Start Bonuses up to $300 in your first 45 days. </a:t>
            </a:r>
          </a:p>
        </p:txBody>
      </p:sp>
      <p:sp>
        <p:nvSpPr>
          <p:cNvPr id="2383" name="Text Placeholder 2"/>
          <p:cNvSpPr txBox="1"/>
          <p:nvPr/>
        </p:nvSpPr>
        <p:spPr>
          <a:xfrm>
            <a:off x="805209" y="1015900"/>
            <a:ext cx="4163907" cy="482236"/>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marL="9048" indent="-9048" defTabSz="868680">
              <a:lnSpc>
                <a:spcPct val="90000"/>
              </a:lnSpc>
              <a:spcBef>
                <a:spcPts val="900"/>
              </a:spcBef>
              <a:defRPr sz="2660">
                <a:solidFill>
                  <a:srgbClr val="161616"/>
                </a:solidFill>
                <a:latin typeface="Swift Justice"/>
                <a:ea typeface="Swift Justice"/>
                <a:cs typeface="Swift Justice"/>
                <a:sym typeface="Swift Justice"/>
              </a:defRPr>
            </a:lvl1pPr>
          </a:lstStyle>
          <a:p>
            <a:pPr/>
            <a:r>
              <a:t>Compensation</a:t>
            </a:r>
          </a:p>
        </p:txBody>
      </p:sp>
      <p:sp>
        <p:nvSpPr>
          <p:cNvPr id="2384"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
        <p:nvSpPr>
          <p:cNvPr id="2385" name="TextBox 37"/>
          <p:cNvSpPr txBox="1"/>
          <p:nvPr/>
        </p:nvSpPr>
        <p:spPr>
          <a:xfrm>
            <a:off x="759489" y="4990670"/>
            <a:ext cx="4255347" cy="85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800">
                <a:solidFill>
                  <a:srgbClr val="363636"/>
                </a:solidFill>
                <a:latin typeface="BestDefense Light"/>
                <a:ea typeface="BestDefense Light"/>
                <a:cs typeface="BestDefense Light"/>
                <a:sym typeface="BestDefense Light"/>
              </a:defRPr>
            </a:lvl1pPr>
          </a:lstStyle>
          <a:p>
            <a:pPr/>
            <a:r>
              <a:t>Compensation based on $64.90 subscription. The business opportunity information is for use by LegalShield (”PPLSI”),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opportunity.legalshield.com.</a:t>
            </a:r>
          </a:p>
        </p:txBody>
      </p:sp>
      <p:grpSp>
        <p:nvGrpSpPr>
          <p:cNvPr id="2398" name="Group"/>
          <p:cNvGrpSpPr/>
          <p:nvPr/>
        </p:nvGrpSpPr>
        <p:grpSpPr>
          <a:xfrm>
            <a:off x="5635624" y="794613"/>
            <a:ext cx="6583669" cy="5375822"/>
            <a:chOff x="0" y="0"/>
            <a:chExt cx="6583667" cy="5375820"/>
          </a:xfrm>
        </p:grpSpPr>
        <p:pic>
          <p:nvPicPr>
            <p:cNvPr id="2386" name="Picture 6" descr="Picture 6"/>
            <p:cNvPicPr>
              <a:picLocks noChangeAspect="1"/>
            </p:cNvPicPr>
            <p:nvPr/>
          </p:nvPicPr>
          <p:blipFill>
            <a:blip r:embed="rId2">
              <a:extLst/>
            </a:blip>
            <a:stretch>
              <a:fillRect/>
            </a:stretch>
          </p:blipFill>
          <p:spPr>
            <a:xfrm>
              <a:off x="2206367" y="67496"/>
              <a:ext cx="2611428" cy="2662790"/>
            </a:xfrm>
            <a:prstGeom prst="rect">
              <a:avLst/>
            </a:prstGeom>
            <a:ln w="12700" cap="flat">
              <a:noFill/>
              <a:miter lim="400000"/>
            </a:ln>
            <a:effectLst/>
          </p:spPr>
        </p:pic>
        <p:pic>
          <p:nvPicPr>
            <p:cNvPr id="2387" name="Picture 4" descr="Picture 4"/>
            <p:cNvPicPr>
              <a:picLocks noChangeAspect="1"/>
            </p:cNvPicPr>
            <p:nvPr/>
          </p:nvPicPr>
          <p:blipFill>
            <a:blip r:embed="rId3">
              <a:extLst/>
            </a:blip>
            <a:stretch>
              <a:fillRect/>
            </a:stretch>
          </p:blipFill>
          <p:spPr>
            <a:xfrm>
              <a:off x="4667170" y="70754"/>
              <a:ext cx="1889205" cy="2805686"/>
            </a:xfrm>
            <a:prstGeom prst="rect">
              <a:avLst/>
            </a:prstGeom>
            <a:ln w="12700" cap="flat">
              <a:noFill/>
              <a:miter lim="400000"/>
            </a:ln>
            <a:effectLst/>
          </p:spPr>
        </p:pic>
        <p:pic>
          <p:nvPicPr>
            <p:cNvPr id="2388" name="Picture 12" descr="Picture 12"/>
            <p:cNvPicPr>
              <a:picLocks noChangeAspect="1"/>
            </p:cNvPicPr>
            <p:nvPr/>
          </p:nvPicPr>
          <p:blipFill>
            <a:blip r:embed="rId4">
              <a:extLst/>
            </a:blip>
            <a:stretch>
              <a:fillRect/>
            </a:stretch>
          </p:blipFill>
          <p:spPr>
            <a:xfrm>
              <a:off x="4434348" y="2723286"/>
              <a:ext cx="2122027" cy="2652535"/>
            </a:xfrm>
            <a:prstGeom prst="rect">
              <a:avLst/>
            </a:prstGeom>
            <a:ln w="12700" cap="flat">
              <a:noFill/>
              <a:miter lim="400000"/>
            </a:ln>
            <a:effectLst/>
          </p:spPr>
        </p:pic>
        <p:sp>
          <p:nvSpPr>
            <p:cNvPr id="2389" name="TextBox 17"/>
            <p:cNvSpPr txBox="1"/>
            <p:nvPr/>
          </p:nvSpPr>
          <p:spPr>
            <a:xfrm>
              <a:off x="4568484" y="4709081"/>
              <a:ext cx="1910631" cy="62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Daniel &amp; Rebecca Gonzalez</a:t>
              </a:r>
            </a:p>
            <a:p>
              <a:pPr>
                <a:defRPr sz="1200">
                  <a:solidFill>
                    <a:srgbClr val="FFFFFF"/>
                  </a:solidFill>
                  <a:latin typeface="BestDefense"/>
                  <a:ea typeface="BestDefense"/>
                  <a:cs typeface="BestDefense"/>
                  <a:sym typeface="BestDefense"/>
                </a:defRPr>
              </a:pPr>
              <a:r>
                <a:t>HEALTHCARE</a:t>
              </a:r>
            </a:p>
          </p:txBody>
        </p:sp>
        <p:sp>
          <p:nvSpPr>
            <p:cNvPr id="2390" name="TextBox 18"/>
            <p:cNvSpPr txBox="1"/>
            <p:nvPr/>
          </p:nvSpPr>
          <p:spPr>
            <a:xfrm>
              <a:off x="4746051" y="2259750"/>
              <a:ext cx="183761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Alex &amp; Julia Shahid</a:t>
              </a:r>
            </a:p>
            <a:p>
              <a:pPr>
                <a:defRPr sz="1200">
                  <a:solidFill>
                    <a:srgbClr val="FFFFFF"/>
                  </a:solidFill>
                  <a:latin typeface="BestDefense"/>
                  <a:ea typeface="BestDefense"/>
                  <a:cs typeface="BestDefense"/>
                  <a:sym typeface="BestDefense"/>
                </a:defRPr>
              </a:pPr>
              <a:r>
                <a:t>STUDENTS</a:t>
              </a:r>
            </a:p>
          </p:txBody>
        </p:sp>
        <p:sp>
          <p:nvSpPr>
            <p:cNvPr id="2391" name="TextBox 20"/>
            <p:cNvSpPr txBox="1"/>
            <p:nvPr/>
          </p:nvSpPr>
          <p:spPr>
            <a:xfrm>
              <a:off x="2434601" y="2257874"/>
              <a:ext cx="183761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Darnell &amp; Traci Self</a:t>
              </a:r>
            </a:p>
            <a:p>
              <a:pPr>
                <a:defRPr sz="1200">
                  <a:solidFill>
                    <a:srgbClr val="FFFFFF"/>
                  </a:solidFill>
                  <a:latin typeface="BestDefense"/>
                  <a:ea typeface="BestDefense"/>
                  <a:cs typeface="BestDefense"/>
                  <a:sym typeface="BestDefense"/>
                </a:defRPr>
              </a:pPr>
              <a:r>
                <a:t>RETAIL</a:t>
              </a:r>
            </a:p>
          </p:txBody>
        </p:sp>
        <p:pic>
          <p:nvPicPr>
            <p:cNvPr id="2392" name="IMG_3634.jpeg" descr="IMG_3634.jpeg"/>
            <p:cNvPicPr>
              <a:picLocks noChangeAspect="1"/>
            </p:cNvPicPr>
            <p:nvPr/>
          </p:nvPicPr>
          <p:blipFill>
            <a:blip r:embed="rId5">
              <a:extLst/>
            </a:blip>
            <a:srcRect l="6912" t="9469" r="16220" b="11911"/>
            <a:stretch>
              <a:fillRect/>
            </a:stretch>
          </p:blipFill>
          <p:spPr>
            <a:xfrm>
              <a:off x="24487" y="0"/>
              <a:ext cx="2161068" cy="2947108"/>
            </a:xfrm>
            <a:prstGeom prst="rect">
              <a:avLst/>
            </a:prstGeom>
            <a:ln w="12700" cap="flat">
              <a:noFill/>
              <a:miter lim="400000"/>
            </a:ln>
            <a:effectLst/>
          </p:spPr>
        </p:pic>
        <p:sp>
          <p:nvSpPr>
            <p:cNvPr id="2393" name="TextBox 21"/>
            <p:cNvSpPr txBox="1"/>
            <p:nvPr/>
          </p:nvSpPr>
          <p:spPr>
            <a:xfrm>
              <a:off x="38601" y="2257874"/>
              <a:ext cx="195532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Brian &amp; Melissa Carruthers</a:t>
              </a:r>
            </a:p>
            <a:p>
              <a:pPr>
                <a:defRPr sz="1200">
                  <a:solidFill>
                    <a:srgbClr val="FFFFFF"/>
                  </a:solidFill>
                  <a:latin typeface="BestDefense"/>
                  <a:ea typeface="BestDefense"/>
                  <a:cs typeface="BestDefense"/>
                  <a:sym typeface="BestDefense"/>
                </a:defRPr>
              </a:pPr>
              <a:r>
                <a:t>REAL ESTATE</a:t>
              </a:r>
            </a:p>
          </p:txBody>
        </p:sp>
        <p:pic>
          <p:nvPicPr>
            <p:cNvPr id="2394" name="Picture 7" descr="Picture 7"/>
            <p:cNvPicPr>
              <a:picLocks noChangeAspect="1"/>
            </p:cNvPicPr>
            <p:nvPr/>
          </p:nvPicPr>
          <p:blipFill>
            <a:blip r:embed="rId6">
              <a:extLst/>
            </a:blip>
            <a:stretch>
              <a:fillRect/>
            </a:stretch>
          </p:blipFill>
          <p:spPr>
            <a:xfrm>
              <a:off x="0" y="2721415"/>
              <a:ext cx="2010543" cy="2652532"/>
            </a:xfrm>
            <a:prstGeom prst="rect">
              <a:avLst/>
            </a:prstGeom>
            <a:ln w="12700" cap="flat">
              <a:noFill/>
              <a:miter lim="400000"/>
            </a:ln>
            <a:effectLst/>
          </p:spPr>
        </p:pic>
        <p:sp>
          <p:nvSpPr>
            <p:cNvPr id="2395" name="TextBox 13"/>
            <p:cNvSpPr txBox="1"/>
            <p:nvPr/>
          </p:nvSpPr>
          <p:spPr>
            <a:xfrm>
              <a:off x="24927" y="4898560"/>
              <a:ext cx="1910632"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Anita Sarda</a:t>
              </a:r>
            </a:p>
            <a:p>
              <a:pPr>
                <a:defRPr sz="1200">
                  <a:solidFill>
                    <a:srgbClr val="FFFFFF"/>
                  </a:solidFill>
                  <a:latin typeface="BestDefense"/>
                  <a:ea typeface="BestDefense"/>
                  <a:cs typeface="BestDefense"/>
                  <a:sym typeface="BestDefense"/>
                </a:defRPr>
              </a:pPr>
              <a:r>
                <a:t>BUSINESS</a:t>
              </a:r>
            </a:p>
          </p:txBody>
        </p:sp>
        <p:pic>
          <p:nvPicPr>
            <p:cNvPr id="2396" name="Picture 5" descr="Picture 5"/>
            <p:cNvPicPr>
              <a:picLocks noChangeAspect="1"/>
            </p:cNvPicPr>
            <p:nvPr/>
          </p:nvPicPr>
          <p:blipFill>
            <a:blip r:embed="rId7">
              <a:extLst/>
            </a:blip>
            <a:stretch>
              <a:fillRect/>
            </a:stretch>
          </p:blipFill>
          <p:spPr>
            <a:xfrm>
              <a:off x="2006118" y="2721414"/>
              <a:ext cx="2428232" cy="2652532"/>
            </a:xfrm>
            <a:prstGeom prst="rect">
              <a:avLst/>
            </a:prstGeom>
            <a:ln w="12700" cap="flat">
              <a:noFill/>
              <a:miter lim="400000"/>
            </a:ln>
            <a:effectLst/>
          </p:spPr>
        </p:pic>
        <p:sp>
          <p:nvSpPr>
            <p:cNvPr id="2397" name="TextBox 19"/>
            <p:cNvSpPr txBox="1"/>
            <p:nvPr/>
          </p:nvSpPr>
          <p:spPr>
            <a:xfrm>
              <a:off x="2051838" y="4909173"/>
              <a:ext cx="1910631"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Liz &amp; David Lequeux </a:t>
              </a:r>
            </a:p>
            <a:p>
              <a:pPr>
                <a:defRPr sz="1200">
                  <a:solidFill>
                    <a:srgbClr val="FFFFFF"/>
                  </a:solidFill>
                  <a:latin typeface="BestDefense"/>
                  <a:ea typeface="BestDefense"/>
                  <a:cs typeface="BestDefense"/>
                  <a:sym typeface="BestDefense"/>
                </a:defRPr>
              </a:pPr>
              <a:r>
                <a:t>SALES</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0" name="Text Placeholder 2"/>
          <p:cNvSpPr txBox="1"/>
          <p:nvPr/>
        </p:nvSpPr>
        <p:spPr>
          <a:xfrm>
            <a:off x="805209" y="1015900"/>
            <a:ext cx="4163907" cy="482236"/>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marL="9048" indent="-9048" defTabSz="868680">
              <a:lnSpc>
                <a:spcPct val="90000"/>
              </a:lnSpc>
              <a:spcBef>
                <a:spcPts val="900"/>
              </a:spcBef>
              <a:defRPr sz="2660">
                <a:solidFill>
                  <a:srgbClr val="161616"/>
                </a:solidFill>
                <a:latin typeface="Swift Justice"/>
                <a:ea typeface="Swift Justice"/>
                <a:cs typeface="Swift Justice"/>
                <a:sym typeface="Swift Justice"/>
              </a:defRPr>
            </a:lvl1pPr>
          </a:lstStyle>
          <a:p>
            <a:pPr/>
            <a:r>
              <a:t>Our Proven Track Record</a:t>
            </a:r>
          </a:p>
        </p:txBody>
      </p:sp>
      <p:sp>
        <p:nvSpPr>
          <p:cNvPr id="2401"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
        <p:nvSpPr>
          <p:cNvPr id="2402" name="Text Placeholder 3"/>
          <p:cNvSpPr txBox="1"/>
          <p:nvPr>
            <p:ph type="body" sz="quarter" idx="1"/>
          </p:nvPr>
        </p:nvSpPr>
        <p:spPr>
          <a:xfrm>
            <a:off x="688589" y="1833116"/>
            <a:ext cx="4773199" cy="1859903"/>
          </a:xfrm>
          <a:prstGeom prst="rect">
            <a:avLst/>
          </a:prstGeom>
        </p:spPr>
        <p:txBody>
          <a:bodyPr anchor="t"/>
          <a:lstStyle/>
          <a:p>
            <a:pPr>
              <a:lnSpc>
                <a:spcPct val="81000"/>
              </a:lnSpc>
              <a:defRPr sz="1800">
                <a:solidFill>
                  <a:srgbClr val="161616"/>
                </a:solidFill>
                <a:latin typeface="BestDefense"/>
                <a:ea typeface="BestDefense"/>
                <a:cs typeface="BestDefense"/>
                <a:sym typeface="BestDefense"/>
              </a:defRPr>
            </a:pPr>
            <a:r>
              <a:rPr b="1"/>
              <a:t>300+</a:t>
            </a:r>
            <a:r>
              <a:t> Millionaire Club Members</a:t>
            </a:r>
          </a:p>
          <a:p>
            <a:pPr>
              <a:lnSpc>
                <a:spcPct val="81000"/>
              </a:lnSpc>
              <a:defRPr sz="1800">
                <a:solidFill>
                  <a:srgbClr val="161616"/>
                </a:solidFill>
                <a:latin typeface="BestDefense"/>
                <a:ea typeface="BestDefense"/>
                <a:cs typeface="BestDefense"/>
                <a:sym typeface="BestDefense"/>
              </a:defRPr>
            </a:pPr>
            <a:r>
              <a:rPr b="1"/>
              <a:t>700+</a:t>
            </a:r>
            <a:r>
              <a:t> Ring Earners</a:t>
            </a:r>
          </a:p>
          <a:p>
            <a:pPr>
              <a:lnSpc>
                <a:spcPct val="81000"/>
              </a:lnSpc>
              <a:defRPr sz="1800">
                <a:solidFill>
                  <a:srgbClr val="161616"/>
                </a:solidFill>
                <a:latin typeface="BestDefense"/>
                <a:ea typeface="BestDefense"/>
                <a:cs typeface="BestDefense"/>
                <a:sym typeface="BestDefense"/>
              </a:defRPr>
            </a:pPr>
            <a:r>
              <a:rPr b="1"/>
              <a:t>400+</a:t>
            </a:r>
            <a:r>
              <a:t> Six Figure Earners</a:t>
            </a:r>
          </a:p>
          <a:p>
            <a:pPr>
              <a:lnSpc>
                <a:spcPct val="81000"/>
              </a:lnSpc>
              <a:defRPr sz="1800">
                <a:solidFill>
                  <a:srgbClr val="161616"/>
                </a:solidFill>
                <a:latin typeface="BestDefense"/>
                <a:ea typeface="BestDefense"/>
                <a:cs typeface="BestDefense"/>
                <a:sym typeface="BestDefense"/>
              </a:defRPr>
            </a:pPr>
            <a:r>
              <a:rPr b="1"/>
              <a:t>$1 Billion</a:t>
            </a:r>
            <a:r>
              <a:t> Paid in Commissions </a:t>
            </a:r>
            <a:br/>
            <a:r>
              <a:t>in the last 10 Years </a:t>
            </a:r>
          </a:p>
        </p:txBody>
      </p:sp>
      <p:sp>
        <p:nvSpPr>
          <p:cNvPr id="2403" name="Rectangle 11"/>
          <p:cNvSpPr txBox="1"/>
          <p:nvPr/>
        </p:nvSpPr>
        <p:spPr>
          <a:xfrm>
            <a:off x="500563" y="5622496"/>
            <a:ext cx="4773199" cy="4105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87000"/>
              </a:lnSpc>
              <a:defRPr sz="800">
                <a:latin typeface="Arial"/>
                <a:ea typeface="Arial"/>
                <a:cs typeface="Arial"/>
                <a:sym typeface="Arial"/>
              </a:defRPr>
            </a:lvl1pPr>
          </a:lstStyle>
          <a:p>
            <a:pPr/>
            <a:r>
              <a:t>PPLSI makes no guarantee or promise of income or business as results are determined by the efforts of those individuals who market LegalShield plans as Independent Associates. These experiences are specific to each Independent Associate’s efforts, abilities and motivation. For statistics on actual earnings, please review the income disclosure statement available at www.legalshield.com/become-associate. </a:t>
            </a:r>
          </a:p>
        </p:txBody>
      </p:sp>
      <p:sp>
        <p:nvSpPr>
          <p:cNvPr id="2404" name="Thousands of  Lives Changed!"/>
          <p:cNvSpPr txBox="1"/>
          <p:nvPr/>
        </p:nvSpPr>
        <p:spPr>
          <a:xfrm>
            <a:off x="578640" y="3680121"/>
            <a:ext cx="2496549" cy="86359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9525" indent="-9525">
              <a:lnSpc>
                <a:spcPct val="90000"/>
              </a:lnSpc>
              <a:spcBef>
                <a:spcPts val="1000"/>
              </a:spcBef>
              <a:defRPr sz="2700">
                <a:solidFill>
                  <a:srgbClr val="161616"/>
                </a:solidFill>
                <a:latin typeface="Swift Justice"/>
                <a:ea typeface="Swift Justice"/>
                <a:cs typeface="Swift Justice"/>
                <a:sym typeface="Swift Justice"/>
              </a:defRPr>
            </a:pPr>
            <a:r>
              <a:t>Thousands of </a:t>
            </a:r>
            <a:br/>
            <a:r>
              <a:t>Lives Changed!</a:t>
            </a:r>
          </a:p>
        </p:txBody>
      </p:sp>
      <p:grpSp>
        <p:nvGrpSpPr>
          <p:cNvPr id="2407" name="Group 13"/>
          <p:cNvGrpSpPr/>
          <p:nvPr/>
        </p:nvGrpSpPr>
        <p:grpSpPr>
          <a:xfrm>
            <a:off x="3026551" y="4517795"/>
            <a:ext cx="2244673" cy="1059143"/>
            <a:chOff x="0" y="0"/>
            <a:chExt cx="2244671" cy="1059141"/>
          </a:xfrm>
        </p:grpSpPr>
        <p:pic>
          <p:nvPicPr>
            <p:cNvPr id="2405" name="Picture 17" descr="Picture 17"/>
            <p:cNvPicPr>
              <a:picLocks noChangeAspect="1"/>
            </p:cNvPicPr>
            <p:nvPr/>
          </p:nvPicPr>
          <p:blipFill>
            <a:blip r:embed="rId2">
              <a:extLst/>
            </a:blip>
            <a:stretch>
              <a:fillRect/>
            </a:stretch>
          </p:blipFill>
          <p:spPr>
            <a:xfrm>
              <a:off x="0" y="0"/>
              <a:ext cx="1231241" cy="798707"/>
            </a:xfrm>
            <a:prstGeom prst="rect">
              <a:avLst/>
            </a:prstGeom>
            <a:ln w="12700" cap="flat">
              <a:noFill/>
              <a:miter lim="400000"/>
            </a:ln>
            <a:effectLst/>
          </p:spPr>
        </p:pic>
        <p:pic>
          <p:nvPicPr>
            <p:cNvPr id="2406" name="Picture 18" descr="Picture 18"/>
            <p:cNvPicPr>
              <a:picLocks noChangeAspect="1"/>
            </p:cNvPicPr>
            <p:nvPr/>
          </p:nvPicPr>
          <p:blipFill>
            <a:blip r:embed="rId3">
              <a:extLst/>
            </a:blip>
            <a:stretch>
              <a:fillRect/>
            </a:stretch>
          </p:blipFill>
          <p:spPr>
            <a:xfrm>
              <a:off x="1083255" y="76013"/>
              <a:ext cx="1161417" cy="983129"/>
            </a:xfrm>
            <a:prstGeom prst="rect">
              <a:avLst/>
            </a:prstGeom>
            <a:ln w="12700" cap="flat">
              <a:noFill/>
              <a:miter lim="400000"/>
            </a:ln>
            <a:effectLst/>
          </p:spPr>
        </p:pic>
      </p:grpSp>
      <p:grpSp>
        <p:nvGrpSpPr>
          <p:cNvPr id="2420" name="Group"/>
          <p:cNvGrpSpPr/>
          <p:nvPr/>
        </p:nvGrpSpPr>
        <p:grpSpPr>
          <a:xfrm>
            <a:off x="5635624" y="794613"/>
            <a:ext cx="6583669" cy="5375822"/>
            <a:chOff x="0" y="0"/>
            <a:chExt cx="6583667" cy="5375820"/>
          </a:xfrm>
        </p:grpSpPr>
        <p:pic>
          <p:nvPicPr>
            <p:cNvPr id="2408" name="Picture 6" descr="Picture 6"/>
            <p:cNvPicPr>
              <a:picLocks noChangeAspect="1"/>
            </p:cNvPicPr>
            <p:nvPr/>
          </p:nvPicPr>
          <p:blipFill>
            <a:blip r:embed="rId4">
              <a:extLst/>
            </a:blip>
            <a:stretch>
              <a:fillRect/>
            </a:stretch>
          </p:blipFill>
          <p:spPr>
            <a:xfrm>
              <a:off x="2206367" y="67496"/>
              <a:ext cx="2611428" cy="2662790"/>
            </a:xfrm>
            <a:prstGeom prst="rect">
              <a:avLst/>
            </a:prstGeom>
            <a:ln w="12700" cap="flat">
              <a:noFill/>
              <a:miter lim="400000"/>
            </a:ln>
            <a:effectLst/>
          </p:spPr>
        </p:pic>
        <p:pic>
          <p:nvPicPr>
            <p:cNvPr id="2409" name="Picture 4" descr="Picture 4"/>
            <p:cNvPicPr>
              <a:picLocks noChangeAspect="1"/>
            </p:cNvPicPr>
            <p:nvPr/>
          </p:nvPicPr>
          <p:blipFill>
            <a:blip r:embed="rId5">
              <a:extLst/>
            </a:blip>
            <a:stretch>
              <a:fillRect/>
            </a:stretch>
          </p:blipFill>
          <p:spPr>
            <a:xfrm>
              <a:off x="4667170" y="70754"/>
              <a:ext cx="1889205" cy="2805686"/>
            </a:xfrm>
            <a:prstGeom prst="rect">
              <a:avLst/>
            </a:prstGeom>
            <a:ln w="12700" cap="flat">
              <a:noFill/>
              <a:miter lim="400000"/>
            </a:ln>
            <a:effectLst/>
          </p:spPr>
        </p:pic>
        <p:pic>
          <p:nvPicPr>
            <p:cNvPr id="2410" name="Picture 12" descr="Picture 12"/>
            <p:cNvPicPr>
              <a:picLocks noChangeAspect="1"/>
            </p:cNvPicPr>
            <p:nvPr/>
          </p:nvPicPr>
          <p:blipFill>
            <a:blip r:embed="rId6">
              <a:extLst/>
            </a:blip>
            <a:stretch>
              <a:fillRect/>
            </a:stretch>
          </p:blipFill>
          <p:spPr>
            <a:xfrm>
              <a:off x="4434348" y="2723286"/>
              <a:ext cx="2122027" cy="2652535"/>
            </a:xfrm>
            <a:prstGeom prst="rect">
              <a:avLst/>
            </a:prstGeom>
            <a:ln w="12700" cap="flat">
              <a:noFill/>
              <a:miter lim="400000"/>
            </a:ln>
            <a:effectLst/>
          </p:spPr>
        </p:pic>
        <p:sp>
          <p:nvSpPr>
            <p:cNvPr id="2411" name="TextBox 17"/>
            <p:cNvSpPr txBox="1"/>
            <p:nvPr/>
          </p:nvSpPr>
          <p:spPr>
            <a:xfrm>
              <a:off x="4568484" y="4709081"/>
              <a:ext cx="1910631" cy="62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Daniel &amp; Rebecca Gonzalez</a:t>
              </a:r>
            </a:p>
            <a:p>
              <a:pPr>
                <a:defRPr sz="1200">
                  <a:solidFill>
                    <a:srgbClr val="FFFFFF"/>
                  </a:solidFill>
                  <a:latin typeface="BestDefense"/>
                  <a:ea typeface="BestDefense"/>
                  <a:cs typeface="BestDefense"/>
                  <a:sym typeface="BestDefense"/>
                </a:defRPr>
              </a:pPr>
              <a:r>
                <a:t>HEALTHCARE</a:t>
              </a:r>
            </a:p>
          </p:txBody>
        </p:sp>
        <p:sp>
          <p:nvSpPr>
            <p:cNvPr id="2412" name="TextBox 18"/>
            <p:cNvSpPr txBox="1"/>
            <p:nvPr/>
          </p:nvSpPr>
          <p:spPr>
            <a:xfrm>
              <a:off x="4746051" y="2259750"/>
              <a:ext cx="183761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Alex &amp; Julia Shahid</a:t>
              </a:r>
            </a:p>
            <a:p>
              <a:pPr>
                <a:defRPr sz="1200">
                  <a:solidFill>
                    <a:srgbClr val="FFFFFF"/>
                  </a:solidFill>
                  <a:latin typeface="BestDefense"/>
                  <a:ea typeface="BestDefense"/>
                  <a:cs typeface="BestDefense"/>
                  <a:sym typeface="BestDefense"/>
                </a:defRPr>
              </a:pPr>
              <a:r>
                <a:t>STUDENTS</a:t>
              </a:r>
            </a:p>
          </p:txBody>
        </p:sp>
        <p:sp>
          <p:nvSpPr>
            <p:cNvPr id="2413" name="TextBox 20"/>
            <p:cNvSpPr txBox="1"/>
            <p:nvPr/>
          </p:nvSpPr>
          <p:spPr>
            <a:xfrm>
              <a:off x="2434601" y="2257874"/>
              <a:ext cx="183761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Darnell &amp; Traci Self</a:t>
              </a:r>
            </a:p>
            <a:p>
              <a:pPr>
                <a:defRPr sz="1200">
                  <a:solidFill>
                    <a:srgbClr val="FFFFFF"/>
                  </a:solidFill>
                  <a:latin typeface="BestDefense"/>
                  <a:ea typeface="BestDefense"/>
                  <a:cs typeface="BestDefense"/>
                  <a:sym typeface="BestDefense"/>
                </a:defRPr>
              </a:pPr>
              <a:r>
                <a:t>RETAIL</a:t>
              </a:r>
            </a:p>
          </p:txBody>
        </p:sp>
        <p:pic>
          <p:nvPicPr>
            <p:cNvPr id="2414" name="IMG_3634.jpeg" descr="IMG_3634.jpeg"/>
            <p:cNvPicPr>
              <a:picLocks noChangeAspect="1"/>
            </p:cNvPicPr>
            <p:nvPr/>
          </p:nvPicPr>
          <p:blipFill>
            <a:blip r:embed="rId7">
              <a:extLst/>
            </a:blip>
            <a:srcRect l="6912" t="9469" r="16220" b="11911"/>
            <a:stretch>
              <a:fillRect/>
            </a:stretch>
          </p:blipFill>
          <p:spPr>
            <a:xfrm>
              <a:off x="24487" y="0"/>
              <a:ext cx="2161068" cy="2947108"/>
            </a:xfrm>
            <a:prstGeom prst="rect">
              <a:avLst/>
            </a:prstGeom>
            <a:ln w="12700" cap="flat">
              <a:noFill/>
              <a:miter lim="400000"/>
            </a:ln>
            <a:effectLst/>
          </p:spPr>
        </p:pic>
        <p:sp>
          <p:nvSpPr>
            <p:cNvPr id="2415" name="TextBox 21"/>
            <p:cNvSpPr txBox="1"/>
            <p:nvPr/>
          </p:nvSpPr>
          <p:spPr>
            <a:xfrm>
              <a:off x="38601" y="2257874"/>
              <a:ext cx="195532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Brian &amp; Melissa Carruthers</a:t>
              </a:r>
            </a:p>
            <a:p>
              <a:pPr>
                <a:defRPr sz="1200">
                  <a:solidFill>
                    <a:srgbClr val="FFFFFF"/>
                  </a:solidFill>
                  <a:latin typeface="BestDefense"/>
                  <a:ea typeface="BestDefense"/>
                  <a:cs typeface="BestDefense"/>
                  <a:sym typeface="BestDefense"/>
                </a:defRPr>
              </a:pPr>
              <a:r>
                <a:t>REAL ESTATE</a:t>
              </a:r>
            </a:p>
          </p:txBody>
        </p:sp>
        <p:pic>
          <p:nvPicPr>
            <p:cNvPr id="2416" name="Picture 7" descr="Picture 7"/>
            <p:cNvPicPr>
              <a:picLocks noChangeAspect="1"/>
            </p:cNvPicPr>
            <p:nvPr/>
          </p:nvPicPr>
          <p:blipFill>
            <a:blip r:embed="rId8">
              <a:extLst/>
            </a:blip>
            <a:stretch>
              <a:fillRect/>
            </a:stretch>
          </p:blipFill>
          <p:spPr>
            <a:xfrm>
              <a:off x="0" y="2721415"/>
              <a:ext cx="2010543" cy="2652532"/>
            </a:xfrm>
            <a:prstGeom prst="rect">
              <a:avLst/>
            </a:prstGeom>
            <a:ln w="12700" cap="flat">
              <a:noFill/>
              <a:miter lim="400000"/>
            </a:ln>
            <a:effectLst/>
          </p:spPr>
        </p:pic>
        <p:sp>
          <p:nvSpPr>
            <p:cNvPr id="2417" name="TextBox 13"/>
            <p:cNvSpPr txBox="1"/>
            <p:nvPr/>
          </p:nvSpPr>
          <p:spPr>
            <a:xfrm>
              <a:off x="24927" y="4898560"/>
              <a:ext cx="1910632"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Anita Sarda</a:t>
              </a:r>
            </a:p>
            <a:p>
              <a:pPr>
                <a:defRPr sz="1200">
                  <a:solidFill>
                    <a:srgbClr val="FFFFFF"/>
                  </a:solidFill>
                  <a:latin typeface="BestDefense"/>
                  <a:ea typeface="BestDefense"/>
                  <a:cs typeface="BestDefense"/>
                  <a:sym typeface="BestDefense"/>
                </a:defRPr>
              </a:pPr>
              <a:r>
                <a:t>BUSINESS</a:t>
              </a:r>
            </a:p>
          </p:txBody>
        </p:sp>
        <p:pic>
          <p:nvPicPr>
            <p:cNvPr id="2418" name="Picture 5" descr="Picture 5"/>
            <p:cNvPicPr>
              <a:picLocks noChangeAspect="1"/>
            </p:cNvPicPr>
            <p:nvPr/>
          </p:nvPicPr>
          <p:blipFill>
            <a:blip r:embed="rId9">
              <a:extLst/>
            </a:blip>
            <a:stretch>
              <a:fillRect/>
            </a:stretch>
          </p:blipFill>
          <p:spPr>
            <a:xfrm>
              <a:off x="2006118" y="2721414"/>
              <a:ext cx="2428232" cy="2652532"/>
            </a:xfrm>
            <a:prstGeom prst="rect">
              <a:avLst/>
            </a:prstGeom>
            <a:ln w="12700" cap="flat">
              <a:noFill/>
              <a:miter lim="400000"/>
            </a:ln>
            <a:effectLst/>
          </p:spPr>
        </p:pic>
        <p:sp>
          <p:nvSpPr>
            <p:cNvPr id="2419" name="TextBox 19"/>
            <p:cNvSpPr txBox="1"/>
            <p:nvPr/>
          </p:nvSpPr>
          <p:spPr>
            <a:xfrm>
              <a:off x="2051838" y="4909173"/>
              <a:ext cx="1910631"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latin typeface="BestDefense"/>
                  <a:ea typeface="BestDefense"/>
                  <a:cs typeface="BestDefense"/>
                  <a:sym typeface="BestDefense"/>
                </a:defRPr>
              </a:pPr>
              <a:r>
                <a:t>Liz &amp; David Lequeux </a:t>
              </a:r>
            </a:p>
            <a:p>
              <a:pPr>
                <a:defRPr sz="1200">
                  <a:solidFill>
                    <a:srgbClr val="FFFFFF"/>
                  </a:solidFill>
                  <a:latin typeface="BestDefense"/>
                  <a:ea typeface="BestDefense"/>
                  <a:cs typeface="BestDefense"/>
                  <a:sym typeface="BestDefense"/>
                </a:defRPr>
              </a:pPr>
              <a:r>
                <a:t>SALES</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2" name="Text Placeholder 2"/>
          <p:cNvSpPr txBox="1"/>
          <p:nvPr>
            <p:ph type="body" sz="quarter" idx="1"/>
          </p:nvPr>
        </p:nvSpPr>
        <p:spPr>
          <a:xfrm>
            <a:off x="2301975" y="790816"/>
            <a:ext cx="7765806" cy="606229"/>
          </a:xfrm>
          <a:prstGeom prst="rect">
            <a:avLst/>
          </a:prstGeom>
        </p:spPr>
        <p:txBody>
          <a:bodyPr/>
          <a:lstStyle>
            <a:lvl1pPr>
              <a:defRPr>
                <a:solidFill>
                  <a:srgbClr val="161616"/>
                </a:solidFill>
              </a:defRPr>
            </a:lvl1pPr>
          </a:lstStyle>
          <a:p>
            <a:pPr/>
            <a:r>
              <a:t>Commissions (Based on $64.90 Premium Plan)</a:t>
            </a:r>
          </a:p>
        </p:txBody>
      </p:sp>
      <p:sp>
        <p:nvSpPr>
          <p:cNvPr id="2423"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grpSp>
        <p:nvGrpSpPr>
          <p:cNvPr id="2506" name="Group"/>
          <p:cNvGrpSpPr/>
          <p:nvPr/>
        </p:nvGrpSpPr>
        <p:grpSpPr>
          <a:xfrm>
            <a:off x="1651435" y="1560313"/>
            <a:ext cx="7317024" cy="3922039"/>
            <a:chOff x="0" y="0"/>
            <a:chExt cx="7317022" cy="3922038"/>
          </a:xfrm>
        </p:grpSpPr>
        <p:grpSp>
          <p:nvGrpSpPr>
            <p:cNvPr id="2448" name="Group 16"/>
            <p:cNvGrpSpPr/>
            <p:nvPr/>
          </p:nvGrpSpPr>
          <p:grpSpPr>
            <a:xfrm>
              <a:off x="3633908" y="-1"/>
              <a:ext cx="1799070" cy="3922040"/>
              <a:chOff x="0" y="0"/>
              <a:chExt cx="1799068" cy="3922038"/>
            </a:xfrm>
          </p:grpSpPr>
          <p:grpSp>
            <p:nvGrpSpPr>
              <p:cNvPr id="2426" name="TextBox 17"/>
              <p:cNvGrpSpPr/>
              <p:nvPr/>
            </p:nvGrpSpPr>
            <p:grpSpPr>
              <a:xfrm>
                <a:off x="0" y="-1"/>
                <a:ext cx="1799069" cy="606227"/>
                <a:chOff x="0" y="0"/>
                <a:chExt cx="1799068" cy="606226"/>
              </a:xfrm>
            </p:grpSpPr>
            <p:sp>
              <p:nvSpPr>
                <p:cNvPr id="2424" name="Rectangle"/>
                <p:cNvSpPr/>
                <p:nvPr/>
              </p:nvSpPr>
              <p:spPr>
                <a:xfrm>
                  <a:off x="0" y="-1"/>
                  <a:ext cx="1799069" cy="606228"/>
                </a:xfrm>
                <a:prstGeom prst="rect">
                  <a:avLst/>
                </a:prstGeom>
                <a:solidFill>
                  <a:srgbClr val="8231D4"/>
                </a:solidFill>
                <a:ln w="12700" cap="flat">
                  <a:noFill/>
                  <a:miter lim="400000"/>
                </a:ln>
                <a:effectLst/>
              </p:spPr>
              <p:txBody>
                <a:bodyPr wrap="square" lIns="45718" tIns="45718" rIns="45718" bIns="45718" numCol="1" anchor="ctr">
                  <a:noAutofit/>
                </a:bodyPr>
                <a:lstStyle/>
                <a:p>
                  <a:pPr algn="ctr"/>
                </a:p>
              </p:txBody>
            </p:sp>
            <p:sp>
              <p:nvSpPr>
                <p:cNvPr id="2425" name="Personal Income"/>
                <p:cNvSpPr txBox="1"/>
                <p:nvPr/>
              </p:nvSpPr>
              <p:spPr>
                <a:xfrm>
                  <a:off x="45720" y="3392"/>
                  <a:ext cx="1707629" cy="599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700">
                      <a:solidFill>
                        <a:srgbClr val="FFFFFF"/>
                      </a:solidFill>
                      <a:latin typeface="BestDefense"/>
                      <a:ea typeface="BestDefense"/>
                      <a:cs typeface="BestDefense"/>
                      <a:sym typeface="BestDefense"/>
                    </a:defRPr>
                  </a:lvl1pPr>
                </a:lstStyle>
                <a:p>
                  <a:pPr/>
                  <a:r>
                    <a:t>Personal Income</a:t>
                  </a:r>
                </a:p>
              </p:txBody>
            </p:sp>
          </p:grpSp>
          <p:grpSp>
            <p:nvGrpSpPr>
              <p:cNvPr id="2429" name="TextBox 18"/>
              <p:cNvGrpSpPr/>
              <p:nvPr/>
            </p:nvGrpSpPr>
            <p:grpSpPr>
              <a:xfrm>
                <a:off x="0" y="699106"/>
                <a:ext cx="1799069" cy="380809"/>
                <a:chOff x="0" y="0"/>
                <a:chExt cx="1799068" cy="380808"/>
              </a:xfrm>
            </p:grpSpPr>
            <p:sp>
              <p:nvSpPr>
                <p:cNvPr id="2427"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28" name="$370"/>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$370</a:t>
                  </a:r>
                </a:p>
              </p:txBody>
            </p:sp>
          </p:grpSp>
          <p:grpSp>
            <p:nvGrpSpPr>
              <p:cNvPr id="2432" name="TextBox 19"/>
              <p:cNvGrpSpPr/>
              <p:nvPr/>
            </p:nvGrpSpPr>
            <p:grpSpPr>
              <a:xfrm>
                <a:off x="0" y="1172793"/>
                <a:ext cx="1799069" cy="380809"/>
                <a:chOff x="0" y="0"/>
                <a:chExt cx="1799068" cy="380808"/>
              </a:xfrm>
            </p:grpSpPr>
            <p:sp>
              <p:nvSpPr>
                <p:cNvPr id="2430"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31" name="$295"/>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$295</a:t>
                  </a:r>
                </a:p>
              </p:txBody>
            </p:sp>
          </p:grpSp>
          <p:grpSp>
            <p:nvGrpSpPr>
              <p:cNvPr id="2435" name="TextBox 20"/>
              <p:cNvGrpSpPr/>
              <p:nvPr/>
            </p:nvGrpSpPr>
            <p:grpSpPr>
              <a:xfrm>
                <a:off x="0" y="1646481"/>
                <a:ext cx="1799069" cy="380809"/>
                <a:chOff x="0" y="0"/>
                <a:chExt cx="1799068" cy="380808"/>
              </a:xfrm>
            </p:grpSpPr>
            <p:sp>
              <p:nvSpPr>
                <p:cNvPr id="2433"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34" name="$220"/>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$220</a:t>
                  </a:r>
                </a:p>
              </p:txBody>
            </p:sp>
          </p:grpSp>
          <p:grpSp>
            <p:nvGrpSpPr>
              <p:cNvPr id="2438" name="TextBox 21"/>
              <p:cNvGrpSpPr/>
              <p:nvPr/>
            </p:nvGrpSpPr>
            <p:grpSpPr>
              <a:xfrm>
                <a:off x="0" y="2120168"/>
                <a:ext cx="1799069" cy="380809"/>
                <a:chOff x="0" y="0"/>
                <a:chExt cx="1799068" cy="380808"/>
              </a:xfrm>
            </p:grpSpPr>
            <p:sp>
              <p:nvSpPr>
                <p:cNvPr id="2436"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37" name="$160"/>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$160</a:t>
                  </a:r>
                </a:p>
              </p:txBody>
            </p:sp>
          </p:grpSp>
          <p:grpSp>
            <p:nvGrpSpPr>
              <p:cNvPr id="2441" name="TextBox 22"/>
              <p:cNvGrpSpPr/>
              <p:nvPr/>
            </p:nvGrpSpPr>
            <p:grpSpPr>
              <a:xfrm>
                <a:off x="0" y="2593855"/>
                <a:ext cx="1799069" cy="380809"/>
                <a:chOff x="0" y="0"/>
                <a:chExt cx="1799068" cy="380808"/>
              </a:xfrm>
            </p:grpSpPr>
            <p:sp>
              <p:nvSpPr>
                <p:cNvPr id="2439"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40" name="$120"/>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$120</a:t>
                  </a:r>
                </a:p>
              </p:txBody>
            </p:sp>
          </p:grpSp>
          <p:grpSp>
            <p:nvGrpSpPr>
              <p:cNvPr id="2444" name="TextBox 23"/>
              <p:cNvGrpSpPr/>
              <p:nvPr/>
            </p:nvGrpSpPr>
            <p:grpSpPr>
              <a:xfrm>
                <a:off x="0" y="3067542"/>
                <a:ext cx="1799069" cy="380809"/>
                <a:chOff x="0" y="0"/>
                <a:chExt cx="1799068" cy="380808"/>
              </a:xfrm>
            </p:grpSpPr>
            <p:sp>
              <p:nvSpPr>
                <p:cNvPr id="2442"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43" name="$90"/>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$90</a:t>
                  </a:r>
                </a:p>
              </p:txBody>
            </p:sp>
          </p:grpSp>
          <p:grpSp>
            <p:nvGrpSpPr>
              <p:cNvPr id="2447" name="TextBox 24"/>
              <p:cNvGrpSpPr/>
              <p:nvPr/>
            </p:nvGrpSpPr>
            <p:grpSpPr>
              <a:xfrm>
                <a:off x="0" y="3541229"/>
                <a:ext cx="1799069" cy="380809"/>
                <a:chOff x="0" y="0"/>
                <a:chExt cx="1799068" cy="380808"/>
              </a:xfrm>
            </p:grpSpPr>
            <p:sp>
              <p:nvSpPr>
                <p:cNvPr id="2445"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46" name="$70"/>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$70</a:t>
                  </a:r>
                </a:p>
              </p:txBody>
            </p:sp>
          </p:grpSp>
        </p:grpSp>
        <p:grpSp>
          <p:nvGrpSpPr>
            <p:cNvPr id="2470" name="Group 25"/>
            <p:cNvGrpSpPr/>
            <p:nvPr/>
          </p:nvGrpSpPr>
          <p:grpSpPr>
            <a:xfrm>
              <a:off x="5508211" y="0"/>
              <a:ext cx="1808812" cy="3448200"/>
              <a:chOff x="0" y="0"/>
              <a:chExt cx="1808811" cy="3448199"/>
            </a:xfrm>
          </p:grpSpPr>
          <p:grpSp>
            <p:nvGrpSpPr>
              <p:cNvPr id="2451" name="TextBox 26"/>
              <p:cNvGrpSpPr/>
              <p:nvPr/>
            </p:nvGrpSpPr>
            <p:grpSpPr>
              <a:xfrm>
                <a:off x="-1" y="0"/>
                <a:ext cx="1799071" cy="606227"/>
                <a:chOff x="0" y="0"/>
                <a:chExt cx="1799070" cy="606226"/>
              </a:xfrm>
            </p:grpSpPr>
            <p:sp>
              <p:nvSpPr>
                <p:cNvPr id="2449" name="Rectangle"/>
                <p:cNvSpPr/>
                <p:nvPr/>
              </p:nvSpPr>
              <p:spPr>
                <a:xfrm>
                  <a:off x="-1" y="-1"/>
                  <a:ext cx="1799072" cy="606228"/>
                </a:xfrm>
                <a:prstGeom prst="rect">
                  <a:avLst/>
                </a:prstGeom>
                <a:solidFill>
                  <a:srgbClr val="8231D4"/>
                </a:solidFill>
                <a:ln w="12700" cap="flat">
                  <a:noFill/>
                  <a:miter lim="400000"/>
                </a:ln>
                <a:effectLst/>
              </p:spPr>
              <p:txBody>
                <a:bodyPr wrap="square" lIns="45718" tIns="45718" rIns="45718" bIns="45718" numCol="1" anchor="ctr">
                  <a:noAutofit/>
                </a:bodyPr>
                <a:lstStyle/>
                <a:p>
                  <a:pPr algn="ctr"/>
                </a:p>
              </p:txBody>
            </p:sp>
            <p:sp>
              <p:nvSpPr>
                <p:cNvPr id="2450" name="Team Override"/>
                <p:cNvSpPr txBox="1"/>
                <p:nvPr/>
              </p:nvSpPr>
              <p:spPr>
                <a:xfrm>
                  <a:off x="45719" y="117692"/>
                  <a:ext cx="1707632"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BestDefense"/>
                      <a:ea typeface="BestDefense"/>
                      <a:cs typeface="BestDefense"/>
                      <a:sym typeface="BestDefense"/>
                    </a:defRPr>
                  </a:lvl1pPr>
                </a:lstStyle>
                <a:p>
                  <a:pPr/>
                  <a:r>
                    <a:t>Team Override</a:t>
                  </a:r>
                </a:p>
              </p:txBody>
            </p:sp>
          </p:grpSp>
          <p:grpSp>
            <p:nvGrpSpPr>
              <p:cNvPr id="2454" name="TextBox 27"/>
              <p:cNvGrpSpPr/>
              <p:nvPr/>
            </p:nvGrpSpPr>
            <p:grpSpPr>
              <a:xfrm>
                <a:off x="-1" y="698951"/>
                <a:ext cx="1799071" cy="378553"/>
                <a:chOff x="0" y="0"/>
                <a:chExt cx="1799070" cy="378552"/>
              </a:xfrm>
            </p:grpSpPr>
            <p:sp>
              <p:nvSpPr>
                <p:cNvPr id="2452" name="Rectangle"/>
                <p:cNvSpPr/>
                <p:nvPr/>
              </p:nvSpPr>
              <p:spPr>
                <a:xfrm>
                  <a:off x="-1" y="-1"/>
                  <a:ext cx="1799072" cy="378554"/>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53" name="$75 +"/>
                <p:cNvSpPr txBox="1"/>
                <p:nvPr/>
              </p:nvSpPr>
              <p:spPr>
                <a:xfrm>
                  <a:off x="50482" y="22906"/>
                  <a:ext cx="1698106"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$75 +</a:t>
                  </a:r>
                </a:p>
              </p:txBody>
            </p:sp>
          </p:grpSp>
          <p:grpSp>
            <p:nvGrpSpPr>
              <p:cNvPr id="2457" name="TextBox 28"/>
              <p:cNvGrpSpPr/>
              <p:nvPr/>
            </p:nvGrpSpPr>
            <p:grpSpPr>
              <a:xfrm>
                <a:off x="9741" y="1170227"/>
                <a:ext cx="1799071" cy="378553"/>
                <a:chOff x="0" y="0"/>
                <a:chExt cx="1799070" cy="378552"/>
              </a:xfrm>
            </p:grpSpPr>
            <p:sp>
              <p:nvSpPr>
                <p:cNvPr id="2455" name="Rectangle"/>
                <p:cNvSpPr/>
                <p:nvPr/>
              </p:nvSpPr>
              <p:spPr>
                <a:xfrm>
                  <a:off x="-1" y="-1"/>
                  <a:ext cx="1799072" cy="378554"/>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56" name="$75 +"/>
                <p:cNvSpPr txBox="1"/>
                <p:nvPr/>
              </p:nvSpPr>
              <p:spPr>
                <a:xfrm>
                  <a:off x="50482" y="22906"/>
                  <a:ext cx="1698106"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$75 +</a:t>
                  </a:r>
                </a:p>
              </p:txBody>
            </p:sp>
          </p:grpSp>
          <p:grpSp>
            <p:nvGrpSpPr>
              <p:cNvPr id="2460" name="TextBox 29"/>
              <p:cNvGrpSpPr/>
              <p:nvPr/>
            </p:nvGrpSpPr>
            <p:grpSpPr>
              <a:xfrm>
                <a:off x="9741" y="1645616"/>
                <a:ext cx="1799071" cy="378553"/>
                <a:chOff x="0" y="0"/>
                <a:chExt cx="1799070" cy="378552"/>
              </a:xfrm>
            </p:grpSpPr>
            <p:sp>
              <p:nvSpPr>
                <p:cNvPr id="2458" name="Rectangle"/>
                <p:cNvSpPr/>
                <p:nvPr/>
              </p:nvSpPr>
              <p:spPr>
                <a:xfrm>
                  <a:off x="-1" y="-1"/>
                  <a:ext cx="1799072" cy="378554"/>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59" name="$60 +"/>
                <p:cNvSpPr txBox="1"/>
                <p:nvPr/>
              </p:nvSpPr>
              <p:spPr>
                <a:xfrm>
                  <a:off x="50482" y="22906"/>
                  <a:ext cx="1698106"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$60 +</a:t>
                  </a:r>
                </a:p>
              </p:txBody>
            </p:sp>
          </p:grpSp>
          <p:grpSp>
            <p:nvGrpSpPr>
              <p:cNvPr id="2463" name="TextBox 30"/>
              <p:cNvGrpSpPr/>
              <p:nvPr/>
            </p:nvGrpSpPr>
            <p:grpSpPr>
              <a:xfrm>
                <a:off x="-1" y="2121115"/>
                <a:ext cx="1799071" cy="378554"/>
                <a:chOff x="0" y="0"/>
                <a:chExt cx="1799070" cy="378552"/>
              </a:xfrm>
            </p:grpSpPr>
            <p:sp>
              <p:nvSpPr>
                <p:cNvPr id="2461" name="Rectangle"/>
                <p:cNvSpPr/>
                <p:nvPr/>
              </p:nvSpPr>
              <p:spPr>
                <a:xfrm>
                  <a:off x="-1" y="0"/>
                  <a:ext cx="1799072" cy="378553"/>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62" name="$40 +"/>
                <p:cNvSpPr txBox="1"/>
                <p:nvPr/>
              </p:nvSpPr>
              <p:spPr>
                <a:xfrm>
                  <a:off x="50482" y="22906"/>
                  <a:ext cx="1698106"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$40 +</a:t>
                  </a:r>
                </a:p>
              </p:txBody>
            </p:sp>
          </p:grpSp>
          <p:grpSp>
            <p:nvGrpSpPr>
              <p:cNvPr id="2466" name="TextBox 31"/>
              <p:cNvGrpSpPr/>
              <p:nvPr/>
            </p:nvGrpSpPr>
            <p:grpSpPr>
              <a:xfrm>
                <a:off x="-1" y="2592393"/>
                <a:ext cx="1799071" cy="382273"/>
                <a:chOff x="0" y="0"/>
                <a:chExt cx="1799070" cy="382271"/>
              </a:xfrm>
            </p:grpSpPr>
            <p:sp>
              <p:nvSpPr>
                <p:cNvPr id="2464" name="Rectangle"/>
                <p:cNvSpPr/>
                <p:nvPr/>
              </p:nvSpPr>
              <p:spPr>
                <a:xfrm>
                  <a:off x="-1" y="0"/>
                  <a:ext cx="1799072" cy="382272"/>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65" name="$30 +"/>
                <p:cNvSpPr txBox="1"/>
                <p:nvPr/>
              </p:nvSpPr>
              <p:spPr>
                <a:xfrm>
                  <a:off x="50482" y="24765"/>
                  <a:ext cx="1698106"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$30 +</a:t>
                  </a:r>
                </a:p>
              </p:txBody>
            </p:sp>
          </p:grpSp>
          <p:grpSp>
            <p:nvGrpSpPr>
              <p:cNvPr id="2469" name="TextBox 32"/>
              <p:cNvGrpSpPr/>
              <p:nvPr/>
            </p:nvGrpSpPr>
            <p:grpSpPr>
              <a:xfrm>
                <a:off x="-1" y="3067390"/>
                <a:ext cx="1799071" cy="380810"/>
                <a:chOff x="0" y="0"/>
                <a:chExt cx="1799070" cy="380808"/>
              </a:xfrm>
            </p:grpSpPr>
            <p:sp>
              <p:nvSpPr>
                <p:cNvPr id="2467" name="Rectangle"/>
                <p:cNvSpPr/>
                <p:nvPr/>
              </p:nvSpPr>
              <p:spPr>
                <a:xfrm>
                  <a:off x="-1" y="0"/>
                  <a:ext cx="1799072" cy="380809"/>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68" name="$20"/>
                <p:cNvSpPr txBox="1"/>
                <p:nvPr/>
              </p:nvSpPr>
              <p:spPr>
                <a:xfrm>
                  <a:off x="50482" y="24034"/>
                  <a:ext cx="1698106"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$20</a:t>
                  </a:r>
                </a:p>
              </p:txBody>
            </p:sp>
          </p:grpSp>
        </p:grpSp>
        <p:grpSp>
          <p:nvGrpSpPr>
            <p:cNvPr id="2495" name="Group 33"/>
            <p:cNvGrpSpPr/>
            <p:nvPr/>
          </p:nvGrpSpPr>
          <p:grpSpPr>
            <a:xfrm>
              <a:off x="1766362" y="-1"/>
              <a:ext cx="1799070" cy="3922040"/>
              <a:chOff x="0" y="0"/>
              <a:chExt cx="1799068" cy="3922038"/>
            </a:xfrm>
          </p:grpSpPr>
          <p:grpSp>
            <p:nvGrpSpPr>
              <p:cNvPr id="2473" name="TextBox 34"/>
              <p:cNvGrpSpPr/>
              <p:nvPr/>
            </p:nvGrpSpPr>
            <p:grpSpPr>
              <a:xfrm>
                <a:off x="0" y="615190"/>
                <a:ext cx="1799069" cy="548641"/>
                <a:chOff x="0" y="0"/>
                <a:chExt cx="1799068" cy="548640"/>
              </a:xfrm>
            </p:grpSpPr>
            <p:sp>
              <p:nvSpPr>
                <p:cNvPr id="2471" name="Rectangle"/>
                <p:cNvSpPr/>
                <p:nvPr/>
              </p:nvSpPr>
              <p:spPr>
                <a:xfrm>
                  <a:off x="0" y="83915"/>
                  <a:ext cx="1799069" cy="380809"/>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72" name="Executive Director*"/>
                <p:cNvSpPr txBox="1"/>
                <p:nvPr/>
              </p:nvSpPr>
              <p:spPr>
                <a:xfrm>
                  <a:off x="50482" y="-1"/>
                  <a:ext cx="1698105" cy="548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500">
                      <a:solidFill>
                        <a:srgbClr val="363636"/>
                      </a:solidFill>
                      <a:latin typeface="BestDefense Light"/>
                      <a:ea typeface="BestDefense Light"/>
                      <a:cs typeface="BestDefense Light"/>
                      <a:sym typeface="BestDefense Light"/>
                    </a:defRPr>
                  </a:lvl1pPr>
                </a:lstStyle>
                <a:p>
                  <a:pPr/>
                  <a:r>
                    <a:t>Executive Director*</a:t>
                  </a:r>
                </a:p>
              </p:txBody>
            </p:sp>
          </p:grpSp>
          <p:grpSp>
            <p:nvGrpSpPr>
              <p:cNvPr id="2476" name="TextBox 35"/>
              <p:cNvGrpSpPr/>
              <p:nvPr/>
            </p:nvGrpSpPr>
            <p:grpSpPr>
              <a:xfrm>
                <a:off x="0" y="1172793"/>
                <a:ext cx="1799069" cy="380809"/>
                <a:chOff x="0" y="0"/>
                <a:chExt cx="1799068" cy="380808"/>
              </a:xfrm>
            </p:grpSpPr>
            <p:sp>
              <p:nvSpPr>
                <p:cNvPr id="2474"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75" name="Senior Director*"/>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Senior Director*</a:t>
                  </a:r>
                </a:p>
              </p:txBody>
            </p:sp>
          </p:grpSp>
          <p:grpSp>
            <p:nvGrpSpPr>
              <p:cNvPr id="2479" name="TextBox 36"/>
              <p:cNvGrpSpPr/>
              <p:nvPr/>
            </p:nvGrpSpPr>
            <p:grpSpPr>
              <a:xfrm>
                <a:off x="0" y="1646481"/>
                <a:ext cx="1799069" cy="380809"/>
                <a:chOff x="0" y="0"/>
                <a:chExt cx="1799068" cy="380808"/>
              </a:xfrm>
            </p:grpSpPr>
            <p:sp>
              <p:nvSpPr>
                <p:cNvPr id="2477"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78" name="Director"/>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Director</a:t>
                  </a:r>
                </a:p>
              </p:txBody>
            </p:sp>
          </p:grpSp>
          <p:grpSp>
            <p:nvGrpSpPr>
              <p:cNvPr id="2482" name="TextBox 37"/>
              <p:cNvGrpSpPr/>
              <p:nvPr/>
            </p:nvGrpSpPr>
            <p:grpSpPr>
              <a:xfrm>
                <a:off x="0" y="2120168"/>
                <a:ext cx="1799069" cy="380809"/>
                <a:chOff x="0" y="0"/>
                <a:chExt cx="1799068" cy="380808"/>
              </a:xfrm>
            </p:grpSpPr>
            <p:sp>
              <p:nvSpPr>
                <p:cNvPr id="2480"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81" name="Senior Manager"/>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Senior Manager</a:t>
                  </a:r>
                </a:p>
              </p:txBody>
            </p:sp>
          </p:grpSp>
          <p:grpSp>
            <p:nvGrpSpPr>
              <p:cNvPr id="2485" name="TextBox 38"/>
              <p:cNvGrpSpPr/>
              <p:nvPr/>
            </p:nvGrpSpPr>
            <p:grpSpPr>
              <a:xfrm>
                <a:off x="0" y="2593855"/>
                <a:ext cx="1799069" cy="380809"/>
                <a:chOff x="0" y="0"/>
                <a:chExt cx="1799068" cy="380808"/>
              </a:xfrm>
            </p:grpSpPr>
            <p:sp>
              <p:nvSpPr>
                <p:cNvPr id="2483"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defRPr sz="1400">
                      <a:solidFill>
                        <a:srgbClr val="363636"/>
                      </a:solidFill>
                      <a:latin typeface="BestDefense Light"/>
                      <a:ea typeface="BestDefense Light"/>
                      <a:cs typeface="BestDefense Light"/>
                      <a:sym typeface="BestDefense Light"/>
                    </a:defRPr>
                  </a:pPr>
                </a:p>
              </p:txBody>
            </p:sp>
            <p:sp>
              <p:nvSpPr>
                <p:cNvPr id="2484" name="Manager"/>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Manager</a:t>
                  </a:r>
                </a:p>
              </p:txBody>
            </p:sp>
          </p:grpSp>
          <p:grpSp>
            <p:nvGrpSpPr>
              <p:cNvPr id="2488" name="TextBox 39"/>
              <p:cNvGrpSpPr/>
              <p:nvPr/>
            </p:nvGrpSpPr>
            <p:grpSpPr>
              <a:xfrm>
                <a:off x="0" y="3067542"/>
                <a:ext cx="1799069" cy="380809"/>
                <a:chOff x="0" y="0"/>
                <a:chExt cx="1799068" cy="380808"/>
              </a:xfrm>
            </p:grpSpPr>
            <p:sp>
              <p:nvSpPr>
                <p:cNvPr id="2486"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87" name="Senior Associate"/>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Senior Associate</a:t>
                  </a:r>
                </a:p>
              </p:txBody>
            </p:sp>
          </p:grpSp>
          <p:grpSp>
            <p:nvGrpSpPr>
              <p:cNvPr id="2491" name="TextBox 40"/>
              <p:cNvGrpSpPr/>
              <p:nvPr/>
            </p:nvGrpSpPr>
            <p:grpSpPr>
              <a:xfrm>
                <a:off x="0" y="3541229"/>
                <a:ext cx="1799069" cy="380809"/>
                <a:chOff x="0" y="0"/>
                <a:chExt cx="1799068" cy="380808"/>
              </a:xfrm>
            </p:grpSpPr>
            <p:sp>
              <p:nvSpPr>
                <p:cNvPr id="2489" name="Rectangle"/>
                <p:cNvSpPr/>
                <p:nvPr/>
              </p:nvSpPr>
              <p:spPr>
                <a:xfrm>
                  <a:off x="0" y="-1"/>
                  <a:ext cx="179906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90" name="Associate"/>
                <p:cNvSpPr txBox="1"/>
                <p:nvPr/>
              </p:nvSpPr>
              <p:spPr>
                <a:xfrm>
                  <a:off x="50482" y="24034"/>
                  <a:ext cx="1698105"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BestDefense Light"/>
                      <a:ea typeface="BestDefense Light"/>
                      <a:cs typeface="BestDefense Light"/>
                      <a:sym typeface="BestDefense Light"/>
                    </a:defRPr>
                  </a:lvl1pPr>
                </a:lstStyle>
                <a:p>
                  <a:pPr/>
                  <a:r>
                    <a:t>Associate</a:t>
                  </a:r>
                </a:p>
              </p:txBody>
            </p:sp>
          </p:grpSp>
          <p:grpSp>
            <p:nvGrpSpPr>
              <p:cNvPr id="2494" name="TextBox 41"/>
              <p:cNvGrpSpPr/>
              <p:nvPr/>
            </p:nvGrpSpPr>
            <p:grpSpPr>
              <a:xfrm>
                <a:off x="0" y="-1"/>
                <a:ext cx="1799069" cy="606227"/>
                <a:chOff x="0" y="0"/>
                <a:chExt cx="1799068" cy="606226"/>
              </a:xfrm>
            </p:grpSpPr>
            <p:sp>
              <p:nvSpPr>
                <p:cNvPr id="2492" name="Rectangle"/>
                <p:cNvSpPr/>
                <p:nvPr/>
              </p:nvSpPr>
              <p:spPr>
                <a:xfrm>
                  <a:off x="0" y="-1"/>
                  <a:ext cx="1799069" cy="606228"/>
                </a:xfrm>
                <a:prstGeom prst="rect">
                  <a:avLst/>
                </a:prstGeom>
                <a:solidFill>
                  <a:srgbClr val="8231D4"/>
                </a:solidFill>
                <a:ln w="12700" cap="flat">
                  <a:noFill/>
                  <a:miter lim="400000"/>
                </a:ln>
                <a:effectLst/>
              </p:spPr>
              <p:txBody>
                <a:bodyPr wrap="square" lIns="45718" tIns="45718" rIns="45718" bIns="45718" numCol="1" anchor="ctr">
                  <a:noAutofit/>
                </a:bodyPr>
                <a:lstStyle/>
                <a:p>
                  <a:pPr algn="ctr"/>
                </a:p>
              </p:txBody>
            </p:sp>
            <p:sp>
              <p:nvSpPr>
                <p:cNvPr id="2493" name="Your Level"/>
                <p:cNvSpPr txBox="1"/>
                <p:nvPr/>
              </p:nvSpPr>
              <p:spPr>
                <a:xfrm>
                  <a:off x="45720" y="117692"/>
                  <a:ext cx="1707629"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BestDefense"/>
                      <a:ea typeface="BestDefense"/>
                      <a:cs typeface="BestDefense"/>
                      <a:sym typeface="BestDefense"/>
                    </a:defRPr>
                  </a:lvl1pPr>
                </a:lstStyle>
                <a:p>
                  <a:pPr/>
                  <a:r>
                    <a:t>Your Level </a:t>
                  </a:r>
                </a:p>
              </p:txBody>
            </p:sp>
          </p:grpSp>
        </p:grpSp>
        <p:grpSp>
          <p:nvGrpSpPr>
            <p:cNvPr id="2505" name="Group 46"/>
            <p:cNvGrpSpPr/>
            <p:nvPr/>
          </p:nvGrpSpPr>
          <p:grpSpPr>
            <a:xfrm>
              <a:off x="0" y="2012168"/>
              <a:ext cx="1691129" cy="1621806"/>
              <a:chOff x="0" y="0"/>
              <a:chExt cx="1691128" cy="1621804"/>
            </a:xfrm>
          </p:grpSpPr>
          <p:grpSp>
            <p:nvGrpSpPr>
              <p:cNvPr id="2498" name="TextBox 42"/>
              <p:cNvGrpSpPr/>
              <p:nvPr/>
            </p:nvGrpSpPr>
            <p:grpSpPr>
              <a:xfrm>
                <a:off x="0" y="0"/>
                <a:ext cx="1691129" cy="452442"/>
                <a:chOff x="0" y="0"/>
                <a:chExt cx="1691128" cy="452441"/>
              </a:xfrm>
            </p:grpSpPr>
            <p:sp>
              <p:nvSpPr>
                <p:cNvPr id="2496" name="Rectangle"/>
                <p:cNvSpPr/>
                <p:nvPr/>
              </p:nvSpPr>
              <p:spPr>
                <a:xfrm>
                  <a:off x="0" y="8809"/>
                  <a:ext cx="1691129" cy="434824"/>
                </a:xfrm>
                <a:prstGeom prst="rect">
                  <a:avLst/>
                </a:prstGeom>
                <a:solidFill>
                  <a:srgbClr val="8231D4"/>
                </a:solidFill>
                <a:ln w="12700" cap="flat">
                  <a:noFill/>
                  <a:miter lim="400000"/>
                </a:ln>
                <a:effectLst/>
              </p:spPr>
              <p:txBody>
                <a:bodyPr wrap="square" lIns="45718" tIns="45718" rIns="45718" bIns="45718" numCol="1" anchor="ctr">
                  <a:noAutofit/>
                </a:bodyPr>
                <a:lstStyle/>
                <a:p>
                  <a:pPr algn="ctr">
                    <a:defRPr sz="2400">
                      <a:solidFill>
                        <a:srgbClr val="FFFFFF"/>
                      </a:solidFill>
                      <a:latin typeface="BestDefense"/>
                      <a:ea typeface="BestDefense"/>
                      <a:cs typeface="BestDefense"/>
                      <a:sym typeface="BestDefense"/>
                    </a:defRPr>
                  </a:pPr>
                </a:p>
              </p:txBody>
            </p:sp>
            <p:sp>
              <p:nvSpPr>
                <p:cNvPr id="2497" name="Bonus"/>
                <p:cNvSpPr txBox="1"/>
                <p:nvPr/>
              </p:nvSpPr>
              <p:spPr>
                <a:xfrm>
                  <a:off x="52204" y="0"/>
                  <a:ext cx="1586720" cy="452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solidFill>
                        <a:srgbClr val="FFFFFF"/>
                      </a:solidFill>
                      <a:latin typeface="BestDefense"/>
                      <a:ea typeface="BestDefense"/>
                      <a:cs typeface="BestDefense"/>
                      <a:sym typeface="BestDefense"/>
                    </a:defRPr>
                  </a:lvl1pPr>
                </a:lstStyle>
                <a:p>
                  <a:pPr/>
                  <a:r>
                    <a:t>Bonus</a:t>
                  </a:r>
                </a:p>
              </p:txBody>
            </p:sp>
          </p:grpSp>
          <p:grpSp>
            <p:nvGrpSpPr>
              <p:cNvPr id="2501" name="TextBox 43"/>
              <p:cNvGrpSpPr/>
              <p:nvPr/>
            </p:nvGrpSpPr>
            <p:grpSpPr>
              <a:xfrm>
                <a:off x="10870" y="457223"/>
                <a:ext cx="1669387" cy="626459"/>
                <a:chOff x="0" y="0"/>
                <a:chExt cx="1669386" cy="626457"/>
              </a:xfrm>
            </p:grpSpPr>
            <p:sp>
              <p:nvSpPr>
                <p:cNvPr id="2499" name="Rectangle"/>
                <p:cNvSpPr/>
                <p:nvPr/>
              </p:nvSpPr>
              <p:spPr>
                <a:xfrm>
                  <a:off x="0" y="97105"/>
                  <a:ext cx="1669387" cy="432248"/>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500" name="$200 (45 Days)"/>
                <p:cNvSpPr txBox="1"/>
                <p:nvPr/>
              </p:nvSpPr>
              <p:spPr>
                <a:xfrm>
                  <a:off x="57642" y="0"/>
                  <a:ext cx="1554102" cy="6264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500">
                      <a:solidFill>
                        <a:srgbClr val="363636"/>
                      </a:solidFill>
                      <a:latin typeface="BestDefense Light"/>
                      <a:ea typeface="BestDefense Light"/>
                      <a:cs typeface="BestDefense Light"/>
                      <a:sym typeface="BestDefense Light"/>
                    </a:defRPr>
                  </a:lvl1pPr>
                </a:lstStyle>
                <a:p>
                  <a:pPr/>
                  <a:r>
                    <a:t>$200 (45 Days)</a:t>
                  </a:r>
                </a:p>
              </p:txBody>
            </p:sp>
          </p:grpSp>
          <p:grpSp>
            <p:nvGrpSpPr>
              <p:cNvPr id="2504" name="TextBox 44"/>
              <p:cNvGrpSpPr/>
              <p:nvPr/>
            </p:nvGrpSpPr>
            <p:grpSpPr>
              <a:xfrm>
                <a:off x="10870" y="995346"/>
                <a:ext cx="1669387" cy="626459"/>
                <a:chOff x="0" y="0"/>
                <a:chExt cx="1669386" cy="626457"/>
              </a:xfrm>
            </p:grpSpPr>
            <p:sp>
              <p:nvSpPr>
                <p:cNvPr id="2502" name="Rectangle"/>
                <p:cNvSpPr/>
                <p:nvPr/>
              </p:nvSpPr>
              <p:spPr>
                <a:xfrm>
                  <a:off x="0" y="97105"/>
                  <a:ext cx="1669387" cy="432248"/>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503" name="$100 (20 Days)"/>
                <p:cNvSpPr txBox="1"/>
                <p:nvPr/>
              </p:nvSpPr>
              <p:spPr>
                <a:xfrm>
                  <a:off x="57642" y="0"/>
                  <a:ext cx="1554102" cy="6264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500">
                      <a:solidFill>
                        <a:srgbClr val="363636"/>
                      </a:solidFill>
                      <a:latin typeface="BestDefense Light"/>
                      <a:ea typeface="BestDefense Light"/>
                      <a:cs typeface="BestDefense Light"/>
                      <a:sym typeface="BestDefense Light"/>
                    </a:defRPr>
                  </a:lvl1pPr>
                </a:lstStyle>
                <a:p>
                  <a:pPr/>
                  <a:r>
                    <a:t>$100 (20 Days)</a:t>
                  </a:r>
                </a:p>
              </p:txBody>
            </p:sp>
          </p:grpSp>
        </p:grpSp>
      </p:grpSp>
      <p:grpSp>
        <p:nvGrpSpPr>
          <p:cNvPr id="2509" name="Group 8"/>
          <p:cNvGrpSpPr/>
          <p:nvPr/>
        </p:nvGrpSpPr>
        <p:grpSpPr>
          <a:xfrm>
            <a:off x="9023252" y="2449172"/>
            <a:ext cx="1691129" cy="2353825"/>
            <a:chOff x="0" y="0"/>
            <a:chExt cx="1691128" cy="2353823"/>
          </a:xfrm>
        </p:grpSpPr>
        <p:sp>
          <p:nvSpPr>
            <p:cNvPr id="2507" name="Right Brace 14"/>
            <p:cNvSpPr/>
            <p:nvPr/>
          </p:nvSpPr>
          <p:spPr>
            <a:xfrm>
              <a:off x="0" y="0"/>
              <a:ext cx="203378" cy="2353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70"/>
                    <a:pt x="10800" y="156"/>
                  </a:cubicBezTo>
                  <a:lnTo>
                    <a:pt x="10800" y="10644"/>
                  </a:lnTo>
                  <a:cubicBezTo>
                    <a:pt x="10800" y="10730"/>
                    <a:pt x="15635" y="10800"/>
                    <a:pt x="21600" y="10800"/>
                  </a:cubicBezTo>
                  <a:cubicBezTo>
                    <a:pt x="15635" y="10800"/>
                    <a:pt x="10800" y="10870"/>
                    <a:pt x="10800" y="10956"/>
                  </a:cubicBezTo>
                  <a:lnTo>
                    <a:pt x="10800" y="21444"/>
                  </a:lnTo>
                  <a:cubicBezTo>
                    <a:pt x="10800" y="21530"/>
                    <a:pt x="5965" y="21600"/>
                    <a:pt x="0" y="21600"/>
                  </a:cubicBezTo>
                </a:path>
              </a:pathLst>
            </a:custGeom>
            <a:noFill/>
            <a:ln w="38100" cap="flat">
              <a:solidFill>
                <a:srgbClr val="363636"/>
              </a:solidFill>
              <a:prstDash val="solid"/>
              <a:miter lim="800000"/>
            </a:ln>
            <a:effectLst/>
          </p:spPr>
          <p:txBody>
            <a:bodyPr wrap="square" lIns="45718" tIns="45718" rIns="45718" bIns="45718" numCol="1" anchor="ctr">
              <a:noAutofit/>
            </a:bodyPr>
            <a:lstStyle/>
            <a:p>
              <a:pPr algn="ctr">
                <a:defRPr>
                  <a:solidFill>
                    <a:srgbClr val="161616"/>
                  </a:solidFill>
                </a:defRPr>
              </a:pPr>
            </a:p>
          </p:txBody>
        </p:sp>
        <p:sp>
          <p:nvSpPr>
            <p:cNvPr id="2508" name="TextBox 15"/>
            <p:cNvSpPr txBox="1"/>
            <p:nvPr/>
          </p:nvSpPr>
          <p:spPr>
            <a:xfrm>
              <a:off x="369886" y="934169"/>
              <a:ext cx="1321243"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3600">
                  <a:solidFill>
                    <a:srgbClr val="161616"/>
                  </a:solidFill>
                  <a:latin typeface="BestDefense"/>
                  <a:ea typeface="BestDefense"/>
                  <a:cs typeface="BestDefense"/>
                  <a:sym typeface="BestDefense"/>
                </a:defRPr>
              </a:lvl1pPr>
            </a:lstStyle>
            <a:p>
              <a:pPr/>
              <a:r>
                <a:t>$300</a:t>
              </a:r>
            </a:p>
          </p:txBody>
        </p:sp>
      </p:grpSp>
      <p:sp>
        <p:nvSpPr>
          <p:cNvPr id="2510" name="TextBox 47"/>
          <p:cNvSpPr txBox="1"/>
          <p:nvPr/>
        </p:nvSpPr>
        <p:spPr>
          <a:xfrm>
            <a:off x="7205366" y="5150813"/>
            <a:ext cx="4782125"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BestDefense Light"/>
                <a:ea typeface="BestDefense Light"/>
                <a:cs typeface="BestDefense Light"/>
                <a:sym typeface="BestDefense Light"/>
              </a:defRPr>
            </a:lvl1pPr>
          </a:lstStyle>
          <a:p>
            <a:pPr/>
            <a:r>
              <a:t>*Based on Elite Level Commissions</a:t>
            </a:r>
          </a:p>
        </p:txBody>
      </p:sp>
      <p:sp>
        <p:nvSpPr>
          <p:cNvPr id="2511" name="TextBox 48"/>
          <p:cNvSpPr txBox="1"/>
          <p:nvPr/>
        </p:nvSpPr>
        <p:spPr>
          <a:xfrm>
            <a:off x="1663148" y="5688976"/>
            <a:ext cx="8865704"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800">
                <a:solidFill>
                  <a:srgbClr val="363636"/>
                </a:solidFill>
                <a:latin typeface="BestDefense Light"/>
                <a:ea typeface="BestDefense Light"/>
                <a:cs typeface="BestDefense Light"/>
                <a:sym typeface="BestDefense Light"/>
              </a:defRPr>
            </a:lvl1pPr>
          </a:lstStyle>
          <a:p>
            <a:pPr/>
            <a:r>
              <a:t>The business opportunity information is for use by LegalShield,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opportunity.legalshield.com.</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509"/>
                                        </p:tgtEl>
                                        <p:attrNameLst>
                                          <p:attrName>style.visibility</p:attrName>
                                        </p:attrNameLst>
                                      </p:cBhvr>
                                      <p:to>
                                        <p:strVal val="visible"/>
                                      </p:to>
                                    </p:set>
                                    <p:anim calcmode="lin" valueType="num">
                                      <p:cBhvr>
                                        <p:cTn id="7" dur="500" fill="hold"/>
                                        <p:tgtEl>
                                          <p:spTgt spid="2509"/>
                                        </p:tgtEl>
                                        <p:attrNameLst>
                                          <p:attrName>ppt_x</p:attrName>
                                        </p:attrNameLst>
                                      </p:cBhvr>
                                      <p:tavLst>
                                        <p:tav tm="0">
                                          <p:val>
                                            <p:strVal val="#ppt_x"/>
                                          </p:val>
                                        </p:tav>
                                        <p:tav tm="100000">
                                          <p:val>
                                            <p:strVal val="#ppt_x"/>
                                          </p:val>
                                        </p:tav>
                                      </p:tavLst>
                                    </p:anim>
                                    <p:anim calcmode="lin" valueType="num">
                                      <p:cBhvr>
                                        <p:cTn id="8" dur="500" fill="hold"/>
                                        <p:tgtEl>
                                          <p:spTgt spid="25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9"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3" name="Text Placeholder 2"/>
          <p:cNvSpPr txBox="1"/>
          <p:nvPr>
            <p:ph type="body" sz="quarter" idx="1"/>
          </p:nvPr>
        </p:nvSpPr>
        <p:spPr>
          <a:xfrm>
            <a:off x="1038929" y="1324535"/>
            <a:ext cx="10163687" cy="463556"/>
          </a:xfrm>
          <a:prstGeom prst="rect">
            <a:avLst/>
          </a:prstGeom>
        </p:spPr>
        <p:txBody>
          <a:bodyPr/>
          <a:lstStyle>
            <a:lvl1pPr marL="8572" indent="-8572" algn="ctr" defTabSz="822959">
              <a:lnSpc>
                <a:spcPct val="81000"/>
              </a:lnSpc>
              <a:spcBef>
                <a:spcPts val="900"/>
              </a:spcBef>
              <a:defRPr sz="2520">
                <a:solidFill>
                  <a:srgbClr val="161616"/>
                </a:solidFill>
              </a:defRPr>
            </a:lvl1pPr>
          </a:lstStyle>
          <a:p>
            <a:pPr/>
            <a:r>
              <a:t>Compensation Example</a:t>
            </a:r>
          </a:p>
        </p:txBody>
      </p:sp>
      <p:sp>
        <p:nvSpPr>
          <p:cNvPr id="2514" name="Text Placeholder 3"/>
          <p:cNvSpPr/>
          <p:nvPr>
            <p:ph type="body" idx="22"/>
          </p:nvPr>
        </p:nvSpPr>
        <p:spPr>
          <a:xfrm>
            <a:off x="907429" y="2061468"/>
            <a:ext cx="10377141" cy="2223774"/>
          </a:xfrm>
          <a:prstGeom prst="rect">
            <a:avLst/>
          </a:prstGeom>
          <a:extLst>
            <a:ext uri="{C572A759-6A51-4108-AA02-DFA0A04FC94B}">
              <ma14:wrappingTextBoxFlag xmlns:ma14="http://schemas.microsoft.com/office/mac/drawingml/2011/main" val="1"/>
            </a:ext>
          </a:extLst>
        </p:spPr>
        <p:txBody>
          <a:bodyPr/>
          <a:lstStyle/>
          <a:p>
            <a:pPr algn="ctr">
              <a:lnSpc>
                <a:spcPct val="100000"/>
              </a:lnSpc>
              <a:defRPr sz="2000">
                <a:solidFill>
                  <a:srgbClr val="161616"/>
                </a:solidFill>
              </a:defRPr>
            </a:pPr>
            <a:r>
              <a:t>Protect 4 families a month with $64.90 memberships</a:t>
            </a:r>
            <a:br/>
            <a:r>
              <a:rPr b="1">
                <a:latin typeface="BestDefense"/>
                <a:ea typeface="BestDefense"/>
                <a:cs typeface="BestDefense"/>
                <a:sym typeface="BestDefense"/>
              </a:rPr>
              <a:t>Earn $300–$2,292 a month</a:t>
            </a:r>
            <a:br>
              <a:rPr b="1">
                <a:latin typeface="BestDefense"/>
                <a:ea typeface="BestDefense"/>
                <a:cs typeface="BestDefense"/>
                <a:sym typeface="BestDefense"/>
              </a:rPr>
            </a:br>
            <a:r>
              <a:rPr sz="1500"/>
              <a:t>What would you use this for?</a:t>
            </a:r>
            <a:endParaRPr sz="1600"/>
          </a:p>
          <a:p>
            <a:pPr algn="ctr">
              <a:lnSpc>
                <a:spcPct val="100000"/>
              </a:lnSpc>
              <a:defRPr sz="2000">
                <a:solidFill>
                  <a:srgbClr val="161616"/>
                </a:solidFill>
              </a:defRPr>
            </a:pPr>
            <a:r>
              <a:t>Teach 25 teammates to do the same</a:t>
            </a:r>
            <a:br/>
            <a:r>
              <a:rPr b="1">
                <a:latin typeface="BestDefense"/>
                <a:ea typeface="BestDefense"/>
                <a:cs typeface="BestDefense"/>
                <a:sym typeface="BestDefense"/>
              </a:rPr>
              <a:t>Earn $120,000 per year</a:t>
            </a:r>
            <a:br>
              <a:rPr b="1">
                <a:latin typeface="BestDefense"/>
                <a:ea typeface="BestDefense"/>
                <a:cs typeface="BestDefense"/>
                <a:sym typeface="BestDefense"/>
              </a:rPr>
            </a:br>
            <a:r>
              <a:rPr sz="1500"/>
              <a:t>(25 teammates x 4 sales = 100 sales x 12 months = $1,200 sales @ $100 average override)</a:t>
            </a:r>
          </a:p>
        </p:txBody>
      </p:sp>
      <p:sp>
        <p:nvSpPr>
          <p:cNvPr id="2515"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
        <p:nvSpPr>
          <p:cNvPr id="2516" name="TextBox 37"/>
          <p:cNvSpPr txBox="1"/>
          <p:nvPr/>
        </p:nvSpPr>
        <p:spPr>
          <a:xfrm>
            <a:off x="472048" y="5256469"/>
            <a:ext cx="11297447" cy="447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200">
                <a:solidFill>
                  <a:srgbClr val="323130"/>
                </a:solidFill>
                <a:latin typeface="BestDefense Hairline"/>
                <a:ea typeface="BestDefense Hairline"/>
                <a:cs typeface="BestDefense Hairline"/>
                <a:sym typeface="BestDefense Hairline"/>
              </a:defRPr>
            </a:lvl1pPr>
          </a:lstStyle>
          <a:p>
            <a:pPr/>
            <a:r>
              <a:t>Compensation based on $64.90 subscription.  Range examples include Performance Club Qualifying.  Average override assumed to be $100 from Manager to Director.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8" name="Picture 5" descr="Picture 5"/>
          <p:cNvPicPr>
            <a:picLocks noChangeAspect="1"/>
          </p:cNvPicPr>
          <p:nvPr/>
        </p:nvPicPr>
        <p:blipFill>
          <a:blip r:embed="rId2">
            <a:extLst/>
          </a:blip>
          <a:srcRect l="0" t="0" r="0" b="0"/>
          <a:stretch>
            <a:fillRect/>
          </a:stretch>
        </p:blipFill>
        <p:spPr>
          <a:xfrm>
            <a:off x="5355771" y="780456"/>
            <a:ext cx="3024437" cy="2660658"/>
          </a:xfrm>
          <a:prstGeom prst="rect">
            <a:avLst/>
          </a:prstGeom>
          <a:ln w="12700">
            <a:miter lim="400000"/>
          </a:ln>
        </p:spPr>
      </p:pic>
      <p:sp>
        <p:nvSpPr>
          <p:cNvPr id="2519" name="Text Placeholder 3"/>
          <p:cNvSpPr txBox="1"/>
          <p:nvPr>
            <p:ph type="body" sz="quarter" idx="1"/>
          </p:nvPr>
        </p:nvSpPr>
        <p:spPr>
          <a:xfrm>
            <a:off x="1118722" y="3424987"/>
            <a:ext cx="3902339" cy="1583893"/>
          </a:xfrm>
          <a:prstGeom prst="rect">
            <a:avLst/>
          </a:prstGeom>
        </p:spPr>
        <p:txBody>
          <a:bodyPr anchor="t"/>
          <a:lstStyle/>
          <a:p>
            <a:pPr marL="9239" indent="-9239" defTabSz="886968">
              <a:spcBef>
                <a:spcPts val="900"/>
              </a:spcBef>
              <a:defRPr sz="1746">
                <a:solidFill>
                  <a:srgbClr val="161616"/>
                </a:solidFill>
                <a:latin typeface="BestDefense"/>
                <a:ea typeface="BestDefense"/>
                <a:cs typeface="BestDefense"/>
                <a:sym typeface="BestDefense"/>
              </a:defRPr>
            </a:pPr>
            <a:r>
              <a:t>Protect 2–4 Families a Month.</a:t>
            </a:r>
            <a:endParaRPr>
              <a:latin typeface="BestDefense Light"/>
              <a:ea typeface="BestDefense Light"/>
              <a:cs typeface="BestDefense Light"/>
              <a:sym typeface="BestDefense Light"/>
            </a:endParaRPr>
          </a:p>
          <a:p>
            <a:pPr marL="9239" indent="-9239" defTabSz="886968">
              <a:spcBef>
                <a:spcPts val="900"/>
              </a:spcBef>
              <a:defRPr sz="1746">
                <a:solidFill>
                  <a:srgbClr val="161616"/>
                </a:solidFill>
                <a:latin typeface="BestDefense Light"/>
                <a:ea typeface="BestDefense Light"/>
                <a:cs typeface="BestDefense Light"/>
                <a:sym typeface="BestDefense Light"/>
              </a:defRPr>
            </a:pPr>
            <a:r>
              <a:t>Earn monthly bonuses up to </a:t>
            </a:r>
            <a:br/>
            <a:r>
              <a:t>$500 a month.</a:t>
            </a:r>
            <a:endParaRPr sz="1164"/>
          </a:p>
          <a:p>
            <a:pPr marL="9239" indent="-9239" defTabSz="886968">
              <a:spcBef>
                <a:spcPts val="900"/>
              </a:spcBef>
              <a:defRPr sz="1746">
                <a:solidFill>
                  <a:srgbClr val="161616"/>
                </a:solidFill>
                <a:latin typeface="BestDefense Light"/>
                <a:ea typeface="BestDefense Light"/>
                <a:cs typeface="BestDefense Light"/>
                <a:sym typeface="BestDefense Light"/>
              </a:defRPr>
            </a:pPr>
            <a:r>
              <a:t>Qualify for vacations around </a:t>
            </a:r>
            <a:br/>
            <a:r>
              <a:t>the globe! </a:t>
            </a:r>
          </a:p>
        </p:txBody>
      </p:sp>
      <p:sp>
        <p:nvSpPr>
          <p:cNvPr id="2520" name="Text Placeholder 2"/>
          <p:cNvSpPr txBox="1"/>
          <p:nvPr/>
        </p:nvSpPr>
        <p:spPr>
          <a:xfrm>
            <a:off x="1164442" y="1791947"/>
            <a:ext cx="3810899" cy="1373463"/>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marL="9525" indent="-9525">
              <a:lnSpc>
                <a:spcPct val="90000"/>
              </a:lnSpc>
              <a:spcBef>
                <a:spcPts val="1000"/>
              </a:spcBef>
              <a:defRPr sz="2800">
                <a:solidFill>
                  <a:srgbClr val="161616"/>
                </a:solidFill>
                <a:latin typeface="Swift Justice"/>
                <a:ea typeface="Swift Justice"/>
                <a:cs typeface="Swift Justice"/>
                <a:sym typeface="Swift Justice"/>
              </a:defRPr>
            </a:pPr>
            <a:r>
              <a:t>Performance Club</a:t>
            </a:r>
            <a:br/>
            <a:r>
              <a:t>Incentive Trips </a:t>
            </a:r>
            <a:br/>
            <a:r>
              <a:t>&amp; Bonuses!</a:t>
            </a:r>
          </a:p>
        </p:txBody>
      </p:sp>
      <p:sp>
        <p:nvSpPr>
          <p:cNvPr id="2521"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522" name="object 49" descr="object 49"/>
          <p:cNvPicPr>
            <a:picLocks noChangeAspect="1"/>
          </p:cNvPicPr>
          <p:nvPr/>
        </p:nvPicPr>
        <p:blipFill>
          <a:blip r:embed="rId3">
            <a:extLst/>
          </a:blip>
          <a:stretch>
            <a:fillRect/>
          </a:stretch>
        </p:blipFill>
        <p:spPr>
          <a:xfrm>
            <a:off x="8380207" y="782472"/>
            <a:ext cx="3811793" cy="2661828"/>
          </a:xfrm>
          <a:prstGeom prst="rect">
            <a:avLst/>
          </a:prstGeom>
          <a:ln w="12700">
            <a:miter lim="400000"/>
          </a:ln>
        </p:spPr>
      </p:pic>
      <p:pic>
        <p:nvPicPr>
          <p:cNvPr id="2523" name="object 50" descr="object 50"/>
          <p:cNvPicPr>
            <a:picLocks noChangeAspect="1"/>
          </p:cNvPicPr>
          <p:nvPr/>
        </p:nvPicPr>
        <p:blipFill>
          <a:blip r:embed="rId4">
            <a:extLst/>
          </a:blip>
          <a:stretch>
            <a:fillRect/>
          </a:stretch>
        </p:blipFill>
        <p:spPr>
          <a:xfrm>
            <a:off x="5355771" y="3441115"/>
            <a:ext cx="3811794" cy="2616822"/>
          </a:xfrm>
          <a:prstGeom prst="rect">
            <a:avLst/>
          </a:prstGeom>
          <a:ln w="12700">
            <a:miter lim="400000"/>
          </a:ln>
        </p:spPr>
      </p:pic>
      <p:pic>
        <p:nvPicPr>
          <p:cNvPr id="2524" name="object 54" descr="object 54"/>
          <p:cNvPicPr>
            <a:picLocks noChangeAspect="1"/>
          </p:cNvPicPr>
          <p:nvPr/>
        </p:nvPicPr>
        <p:blipFill>
          <a:blip r:embed="rId5">
            <a:extLst/>
          </a:blip>
          <a:stretch>
            <a:fillRect/>
          </a:stretch>
        </p:blipFill>
        <p:spPr>
          <a:xfrm>
            <a:off x="9167563" y="3441113"/>
            <a:ext cx="3024437" cy="26168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6" name="Text Placeholder 2"/>
          <p:cNvSpPr txBox="1"/>
          <p:nvPr>
            <p:ph type="body" sz="quarter" idx="1"/>
          </p:nvPr>
        </p:nvSpPr>
        <p:spPr>
          <a:xfrm>
            <a:off x="6346772" y="1540940"/>
            <a:ext cx="4360191" cy="2289670"/>
          </a:xfrm>
          <a:prstGeom prst="rect">
            <a:avLst/>
          </a:prstGeom>
        </p:spPr>
        <p:txBody>
          <a:bodyPr/>
          <a:lstStyle>
            <a:lvl1pPr>
              <a:defRPr sz="2700">
                <a:solidFill>
                  <a:srgbClr val="161616"/>
                </a:solidFill>
              </a:defRPr>
            </a:lvl1pPr>
          </a:lstStyle>
          <a:p>
            <a:pPr/>
            <a:r>
              <a:t>The three major divisions of the insurance industry have already achieved billions in market share.</a:t>
            </a:r>
          </a:p>
        </p:txBody>
      </p:sp>
      <p:sp>
        <p:nvSpPr>
          <p:cNvPr id="2527"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sp>
        <p:nvSpPr>
          <p:cNvPr id="2528" name="Legal is next."/>
          <p:cNvSpPr txBox="1"/>
          <p:nvPr/>
        </p:nvSpPr>
        <p:spPr>
          <a:xfrm>
            <a:off x="6346772" y="4173008"/>
            <a:ext cx="4360191" cy="49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9525" indent="-9525">
              <a:lnSpc>
                <a:spcPct val="90000"/>
              </a:lnSpc>
              <a:spcBef>
                <a:spcPts val="1000"/>
              </a:spcBef>
              <a:defRPr sz="2700">
                <a:solidFill>
                  <a:srgbClr val="161616"/>
                </a:solidFill>
                <a:latin typeface="Swift Justice"/>
                <a:ea typeface="Swift Justice"/>
                <a:cs typeface="Swift Justice"/>
                <a:sym typeface="Swift Justice"/>
              </a:defRPr>
            </a:lvl1pPr>
          </a:lstStyle>
          <a:p>
            <a:pPr/>
            <a:r>
              <a:t>Legal is next.</a:t>
            </a:r>
          </a:p>
        </p:txBody>
      </p:sp>
      <p:sp>
        <p:nvSpPr>
          <p:cNvPr id="2529" name="Timing is Everything"/>
          <p:cNvSpPr txBox="1"/>
          <p:nvPr/>
        </p:nvSpPr>
        <p:spPr>
          <a:xfrm>
            <a:off x="6417300" y="1009710"/>
            <a:ext cx="3595198" cy="10388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9525" indent="-9525">
              <a:lnSpc>
                <a:spcPct val="90000"/>
              </a:lnSpc>
              <a:spcBef>
                <a:spcPts val="1000"/>
              </a:spcBef>
              <a:defRPr b="1" sz="2800">
                <a:solidFill>
                  <a:srgbClr val="161616"/>
                </a:solidFill>
                <a:latin typeface="Swift Justice"/>
                <a:ea typeface="Swift Justice"/>
                <a:cs typeface="Swift Justice"/>
                <a:sym typeface="Swift Justice"/>
              </a:defRPr>
            </a:lvl1pPr>
          </a:lstStyle>
          <a:p>
            <a:pPr/>
            <a:r>
              <a:t>Timing is Everything</a:t>
            </a:r>
          </a:p>
        </p:txBody>
      </p:sp>
      <p:pic>
        <p:nvPicPr>
          <p:cNvPr id="2530" name="Screen Shot 2022-10-26 at 11.13.47 AM.png" descr="Screen Shot 2022-10-26 at 11.13.47 AM.png"/>
          <p:cNvPicPr>
            <a:picLocks noChangeAspect="1"/>
          </p:cNvPicPr>
          <p:nvPr/>
        </p:nvPicPr>
        <p:blipFill>
          <a:blip r:embed="rId2">
            <a:extLst/>
          </a:blip>
          <a:srcRect l="0" t="8307" r="0" b="1750"/>
          <a:stretch>
            <a:fillRect/>
          </a:stretch>
        </p:blipFill>
        <p:spPr>
          <a:xfrm>
            <a:off x="-61414" y="818993"/>
            <a:ext cx="5725026" cy="52200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2" name="Text Placeholder 2"/>
          <p:cNvSpPr txBox="1"/>
          <p:nvPr>
            <p:ph type="body" sz="quarter" idx="1"/>
          </p:nvPr>
        </p:nvSpPr>
        <p:spPr>
          <a:xfrm>
            <a:off x="6346772" y="1794940"/>
            <a:ext cx="4360191" cy="2289670"/>
          </a:xfrm>
          <a:prstGeom prst="rect">
            <a:avLst/>
          </a:prstGeom>
        </p:spPr>
        <p:txBody>
          <a:bodyPr/>
          <a:lstStyle/>
          <a:p>
            <a:pPr>
              <a:defRPr sz="2700">
                <a:solidFill>
                  <a:srgbClr val="161616"/>
                </a:solidFill>
              </a:defRPr>
            </a:pPr>
            <a:r>
              <a:t>In a national survey, </a:t>
            </a:r>
            <a:r>
              <a:rPr b="1"/>
              <a:t>60%</a:t>
            </a:r>
            <a:r>
              <a:t> reported they would be interested in buying a legal protection service if they knew it existed.</a:t>
            </a:r>
          </a:p>
        </p:txBody>
      </p:sp>
      <p:sp>
        <p:nvSpPr>
          <p:cNvPr id="2533" name="Slide Number Placeholder 1"/>
          <p:cNvSpPr txBox="1"/>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534" name="drZsVZxMib_small.jpg" descr="drZsVZxMib_small.jpg"/>
          <p:cNvPicPr>
            <a:picLocks noChangeAspect="1"/>
          </p:cNvPicPr>
          <p:nvPr/>
        </p:nvPicPr>
        <p:blipFill>
          <a:blip r:embed="rId2">
            <a:extLst/>
          </a:blip>
          <a:stretch>
            <a:fillRect/>
          </a:stretch>
        </p:blipFill>
        <p:spPr>
          <a:xfrm>
            <a:off x="-526794" y="-1"/>
            <a:ext cx="6562680" cy="6858001"/>
          </a:xfrm>
          <a:prstGeom prst="rect">
            <a:avLst/>
          </a:prstGeom>
          <a:ln w="12700">
            <a:miter lim="400000"/>
          </a:ln>
        </p:spPr>
      </p:pic>
      <p:sp>
        <p:nvSpPr>
          <p:cNvPr id="2535" name="With less than 3% market penetration, the opportunity couldn’t be any brighter."/>
          <p:cNvSpPr txBox="1"/>
          <p:nvPr/>
        </p:nvSpPr>
        <p:spPr>
          <a:xfrm>
            <a:off x="6346772" y="4437168"/>
            <a:ext cx="4360191" cy="122935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9525" indent="-9525">
              <a:lnSpc>
                <a:spcPct val="90000"/>
              </a:lnSpc>
              <a:spcBef>
                <a:spcPts val="1000"/>
              </a:spcBef>
              <a:defRPr sz="2700">
                <a:solidFill>
                  <a:srgbClr val="161616"/>
                </a:solidFill>
                <a:latin typeface="Swift Justice"/>
                <a:ea typeface="Swift Justice"/>
                <a:cs typeface="Swift Justice"/>
                <a:sym typeface="Swift Justice"/>
              </a:defRPr>
            </a:lvl1pPr>
          </a:lstStyle>
          <a:p>
            <a:pPr/>
            <a:r>
              <a:t>With less than 3% market penetration, the opportunity couldn’t be any brighter.</a:t>
            </a:r>
          </a:p>
        </p:txBody>
      </p:sp>
      <p:sp>
        <p:nvSpPr>
          <p:cNvPr id="2536" name="Timing is Everything"/>
          <p:cNvSpPr txBox="1"/>
          <p:nvPr/>
        </p:nvSpPr>
        <p:spPr>
          <a:xfrm>
            <a:off x="6417300" y="1009710"/>
            <a:ext cx="3595198" cy="10388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9525" indent="-9525">
              <a:lnSpc>
                <a:spcPct val="90000"/>
              </a:lnSpc>
              <a:spcBef>
                <a:spcPts val="1000"/>
              </a:spcBef>
              <a:defRPr b="1" sz="2800">
                <a:solidFill>
                  <a:srgbClr val="161616"/>
                </a:solidFill>
                <a:latin typeface="Swift Justice"/>
                <a:ea typeface="Swift Justice"/>
                <a:cs typeface="Swift Justice"/>
                <a:sym typeface="Swift Justice"/>
              </a:defRPr>
            </a:lvl1pPr>
          </a:lstStyle>
          <a:p>
            <a:pPr/>
            <a:r>
              <a:t>Timing is Everything</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8"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914353"/>
          </a:lstStyle>
          <a:p>
            <a:pPr/>
            <a:fld id="{86CB4B4D-7CA3-9044-876B-883B54F8677D}" type="slidenum"/>
          </a:p>
        </p:txBody>
      </p:sp>
      <p:sp>
        <p:nvSpPr>
          <p:cNvPr id="2539" name="Text Placeholder 1"/>
          <p:cNvSpPr txBox="1"/>
          <p:nvPr/>
        </p:nvSpPr>
        <p:spPr>
          <a:xfrm>
            <a:off x="3696408" y="858142"/>
            <a:ext cx="4799183" cy="4216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marL="9525" indent="-9525">
              <a:lnSpc>
                <a:spcPct val="90000"/>
              </a:lnSpc>
              <a:spcBef>
                <a:spcPts val="1000"/>
              </a:spcBef>
              <a:defRPr sz="2200">
                <a:solidFill>
                  <a:srgbClr val="000000"/>
                </a:solidFill>
                <a:latin typeface="Swift Justice"/>
                <a:ea typeface="Swift Justice"/>
                <a:cs typeface="Swift Justice"/>
                <a:sym typeface="Swift Justice"/>
              </a:defRPr>
            </a:lvl1pPr>
          </a:lstStyle>
          <a:p>
            <a:pPr/>
            <a:r>
              <a:t>It only takes 3 minutes to get enrolled!</a:t>
            </a:r>
          </a:p>
        </p:txBody>
      </p:sp>
      <p:pic>
        <p:nvPicPr>
          <p:cNvPr id="2540" name="Picture 2" descr="Picture 2"/>
          <p:cNvPicPr>
            <a:picLocks noChangeAspect="1"/>
          </p:cNvPicPr>
          <p:nvPr/>
        </p:nvPicPr>
        <p:blipFill>
          <a:blip r:embed="rId2">
            <a:extLst/>
          </a:blip>
          <a:stretch>
            <a:fillRect/>
          </a:stretch>
        </p:blipFill>
        <p:spPr>
          <a:xfrm>
            <a:off x="5208176" y="1474950"/>
            <a:ext cx="1775649" cy="3444972"/>
          </a:xfrm>
          <a:prstGeom prst="rect">
            <a:avLst/>
          </a:prstGeom>
          <a:ln w="12700">
            <a:miter lim="400000"/>
          </a:ln>
        </p:spPr>
      </p:pic>
      <p:sp>
        <p:nvSpPr>
          <p:cNvPr id="2541" name="Text Placeholder 1"/>
          <p:cNvSpPr txBox="1"/>
          <p:nvPr/>
        </p:nvSpPr>
        <p:spPr>
          <a:xfrm>
            <a:off x="2777559" y="5115090"/>
            <a:ext cx="6800173" cy="101600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marL="9525" indent="-9525" algn="ctr">
              <a:lnSpc>
                <a:spcPct val="90000"/>
              </a:lnSpc>
              <a:spcBef>
                <a:spcPts val="1000"/>
              </a:spcBef>
              <a:defRPr sz="2200">
                <a:solidFill>
                  <a:srgbClr val="000000"/>
                </a:solidFill>
                <a:latin typeface="Swift Justice"/>
                <a:ea typeface="Swift Justice"/>
                <a:cs typeface="Swift Justice"/>
                <a:sym typeface="Swift Justice"/>
              </a:defRPr>
            </a:pPr>
            <a:r>
              <a:t>We will provide you with info to share</a:t>
            </a:r>
            <a:br/>
            <a:r>
              <a:t>with people to start signing up, and getting paid daily. Let’s go!</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43" name="Slide Number Placeholder 1"/>
          <p:cNvSpPr txBox="1"/>
          <p:nvPr>
            <p:ph type="sldNum" sz="quarter" idx="2"/>
          </p:nvPr>
        </p:nvSpPr>
        <p:spPr>
          <a:xfrm>
            <a:off x="95487" y="6540528"/>
            <a:ext cx="188849"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44" name="Title 3"/>
          <p:cNvSpPr txBox="1"/>
          <p:nvPr/>
        </p:nvSpPr>
        <p:spPr>
          <a:xfrm>
            <a:off x="-173567" y="710111"/>
            <a:ext cx="12539134" cy="1348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800">
                <a:solidFill>
                  <a:srgbClr val="212745"/>
                </a:solidFill>
                <a:latin typeface="BestDefense"/>
                <a:ea typeface="BestDefense"/>
                <a:cs typeface="BestDefense"/>
                <a:sym typeface="BestDefense"/>
              </a:defRPr>
            </a:pPr>
            <a:br/>
            <a:r>
              <a:rPr sz="5400">
                <a:latin typeface="Swift Justice"/>
                <a:ea typeface="Swift Justice"/>
                <a:cs typeface="Swift Justice"/>
                <a:sym typeface="Swift Justice"/>
              </a:rPr>
              <a:t>2023 Performance Club Trip</a:t>
            </a:r>
          </a:p>
        </p:txBody>
      </p:sp>
      <p:sp>
        <p:nvSpPr>
          <p:cNvPr id="2545" name="TextBox 9"/>
          <p:cNvSpPr txBox="1"/>
          <p:nvPr/>
        </p:nvSpPr>
        <p:spPr>
          <a:xfrm>
            <a:off x="4419613" y="2854992"/>
            <a:ext cx="9301632" cy="27012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212745"/>
                </a:solidFill>
                <a:latin typeface="BestDefense Black"/>
                <a:ea typeface="BestDefense Black"/>
                <a:cs typeface="BestDefense Black"/>
                <a:sym typeface="BestDefense Black"/>
              </a:defRPr>
            </a:pPr>
            <a:r>
              <a:t>How to Qualify:</a:t>
            </a:r>
            <a:endParaRPr>
              <a:solidFill>
                <a:srgbClr val="000000"/>
              </a:solidFill>
            </a:endParaRPr>
          </a:p>
          <a:p>
            <a:pPr>
              <a:defRPr>
                <a:solidFill>
                  <a:srgbClr val="212745"/>
                </a:solidFill>
                <a:latin typeface="BestDefense Black"/>
                <a:ea typeface="BestDefense Black"/>
                <a:cs typeface="BestDefense Black"/>
                <a:sym typeface="BestDefense Black"/>
              </a:defRPr>
            </a:pPr>
          </a:p>
          <a:p>
            <a:pPr>
              <a:lnSpc>
                <a:spcPct val="150000"/>
              </a:lnSpc>
              <a:defRPr b="1" sz="1600">
                <a:solidFill>
                  <a:srgbClr val="212745"/>
                </a:solidFill>
                <a:latin typeface="BestDefense Light"/>
                <a:ea typeface="BestDefense Light"/>
                <a:cs typeface="BestDefense Light"/>
                <a:sym typeface="BestDefense Light"/>
              </a:defRPr>
            </a:pPr>
            <a:r>
              <a:t>Group 1: </a:t>
            </a:r>
            <a:r>
              <a:rPr b="0"/>
              <a:t>Qualify for the Platinum World Council April 2022 - March 2023</a:t>
            </a:r>
            <a:endParaRPr>
              <a:solidFill>
                <a:srgbClr val="000000"/>
              </a:solidFill>
            </a:endParaRPr>
          </a:p>
          <a:p>
            <a:pPr>
              <a:lnSpc>
                <a:spcPct val="150000"/>
              </a:lnSpc>
              <a:defRPr b="1" sz="1600">
                <a:solidFill>
                  <a:srgbClr val="212745"/>
                </a:solidFill>
                <a:latin typeface="BestDefense Light"/>
                <a:ea typeface="BestDefense Light"/>
                <a:cs typeface="BestDefense Light"/>
                <a:sym typeface="BestDefense Light"/>
              </a:defRPr>
            </a:pPr>
            <a:r>
              <a:t>Group 2: </a:t>
            </a:r>
            <a:r>
              <a:rPr b="0"/>
              <a:t>Qualify for the Circle of Champions  April 2022 - March 2023</a:t>
            </a:r>
            <a:endParaRPr>
              <a:solidFill>
                <a:srgbClr val="000000"/>
              </a:solidFill>
            </a:endParaRPr>
          </a:p>
          <a:p>
            <a:pPr>
              <a:lnSpc>
                <a:spcPct val="150000"/>
              </a:lnSpc>
              <a:defRPr b="1" sz="1600">
                <a:solidFill>
                  <a:srgbClr val="212745"/>
                </a:solidFill>
                <a:latin typeface="BestDefense Light"/>
                <a:ea typeface="BestDefense Light"/>
                <a:cs typeface="BestDefense Light"/>
                <a:sym typeface="BestDefense Light"/>
              </a:defRPr>
            </a:pPr>
            <a:r>
              <a:t>Group 3: </a:t>
            </a:r>
            <a:r>
              <a:rPr b="0"/>
              <a:t>Qualify for PC Pro July 2022 - March 2023 (6 of 8 Months)</a:t>
            </a:r>
            <a:endParaRPr>
              <a:solidFill>
                <a:srgbClr val="000000"/>
              </a:solidFill>
            </a:endParaRPr>
          </a:p>
          <a:p>
            <a:pPr lvl="1" marL="742950" indent="-285750">
              <a:lnSpc>
                <a:spcPct val="150000"/>
              </a:lnSpc>
              <a:buSzPct val="100000"/>
              <a:buFont typeface="Arial"/>
              <a:buChar char="•"/>
              <a:defRPr sz="1600">
                <a:solidFill>
                  <a:srgbClr val="212745"/>
                </a:solidFill>
                <a:latin typeface="BestDefense Light"/>
                <a:ea typeface="BestDefense Light"/>
                <a:cs typeface="BestDefense Light"/>
                <a:sym typeface="BestDefense Light"/>
              </a:defRPr>
            </a:pPr>
            <a:r>
              <a:t>PC qualify the other two months.</a:t>
            </a:r>
            <a:endParaRPr>
              <a:solidFill>
                <a:srgbClr val="000000"/>
              </a:solidFill>
            </a:endParaRPr>
          </a:p>
          <a:p>
            <a:pPr lvl="1" marL="742950" indent="-285750">
              <a:lnSpc>
                <a:spcPct val="150000"/>
              </a:lnSpc>
              <a:buSzPct val="100000"/>
              <a:buFont typeface="Arial"/>
              <a:buChar char="•"/>
              <a:defRPr sz="1600">
                <a:solidFill>
                  <a:srgbClr val="212745"/>
                </a:solidFill>
                <a:latin typeface="BestDefense Light"/>
                <a:ea typeface="BestDefense Light"/>
                <a:cs typeface="BestDefense Light"/>
                <a:sym typeface="BestDefense Light"/>
              </a:defRPr>
            </a:pPr>
            <a:r>
              <a:t>Have a minimum of 15 personal recruits with 3 Fast Start qualifiers.</a:t>
            </a:r>
            <a:endParaRPr>
              <a:solidFill>
                <a:srgbClr val="000000"/>
              </a:solidFill>
            </a:endParaRPr>
          </a:p>
          <a:p>
            <a:pPr lvl="1" marL="742950" indent="-285750">
              <a:lnSpc>
                <a:spcPct val="150000"/>
              </a:lnSpc>
              <a:buSzPct val="100000"/>
              <a:buFont typeface="Arial"/>
              <a:buChar char="•"/>
              <a:defRPr sz="1600">
                <a:solidFill>
                  <a:srgbClr val="212745"/>
                </a:solidFill>
                <a:latin typeface="BestDefense Light"/>
                <a:ea typeface="BestDefense Light"/>
                <a:cs typeface="BestDefense Light"/>
                <a:sym typeface="BestDefense Light"/>
              </a:defRPr>
            </a:pPr>
            <a:r>
              <a:t>Have personal and organizational retention of 65% or higher on April 1, 2023.</a:t>
            </a:r>
          </a:p>
        </p:txBody>
      </p:sp>
      <p:pic>
        <p:nvPicPr>
          <p:cNvPr id="2546" name="Picture 10" descr="Picture 10"/>
          <p:cNvPicPr>
            <a:picLocks noChangeAspect="1"/>
          </p:cNvPicPr>
          <p:nvPr/>
        </p:nvPicPr>
        <p:blipFill>
          <a:blip r:embed="rId2">
            <a:extLst/>
          </a:blip>
          <a:stretch>
            <a:fillRect/>
          </a:stretch>
        </p:blipFill>
        <p:spPr>
          <a:xfrm>
            <a:off x="1363335" y="3963984"/>
            <a:ext cx="2874237" cy="1913248"/>
          </a:xfrm>
          <a:prstGeom prst="rect">
            <a:avLst/>
          </a:prstGeom>
          <a:ln w="12700">
            <a:miter lim="400000"/>
          </a:ln>
        </p:spPr>
      </p:pic>
      <p:pic>
        <p:nvPicPr>
          <p:cNvPr id="2547" name="Picture 11" descr="Picture 11"/>
          <p:cNvPicPr>
            <a:picLocks noChangeAspect="1"/>
          </p:cNvPicPr>
          <p:nvPr/>
        </p:nvPicPr>
        <p:blipFill>
          <a:blip r:embed="rId3">
            <a:extLst/>
          </a:blip>
          <a:stretch>
            <a:fillRect/>
          </a:stretch>
        </p:blipFill>
        <p:spPr>
          <a:xfrm>
            <a:off x="606554" y="2565513"/>
            <a:ext cx="2778868" cy="1851224"/>
          </a:xfrm>
          <a:prstGeom prst="rect">
            <a:avLst/>
          </a:prstGeom>
          <a:ln w="12700">
            <a:miter lim="400000"/>
          </a:ln>
        </p:spPr>
      </p:pic>
      <p:sp>
        <p:nvSpPr>
          <p:cNvPr id="2548" name="TextBox 12"/>
          <p:cNvSpPr txBox="1"/>
          <p:nvPr/>
        </p:nvSpPr>
        <p:spPr>
          <a:xfrm>
            <a:off x="1417319" y="686203"/>
            <a:ext cx="1722613"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212745"/>
                </a:solidFill>
                <a:latin typeface="BestDefense"/>
                <a:ea typeface="BestDefense"/>
                <a:cs typeface="BestDefense"/>
                <a:sym typeface="BestDefense"/>
              </a:defRPr>
            </a:lvl1pPr>
          </a:lstStyle>
          <a:p>
            <a:pPr/>
            <a:r>
              <a:t>Network</a:t>
            </a:r>
          </a:p>
        </p:txBody>
      </p:sp>
      <p:sp>
        <p:nvSpPr>
          <p:cNvPr id="2549" name="TextBox 16"/>
          <p:cNvSpPr txBox="1"/>
          <p:nvPr/>
        </p:nvSpPr>
        <p:spPr>
          <a:xfrm>
            <a:off x="2668475" y="1940135"/>
            <a:ext cx="6855050"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212745"/>
                </a:solidFill>
                <a:latin typeface="BestDefense"/>
                <a:ea typeface="BestDefense"/>
                <a:cs typeface="BestDefense"/>
                <a:sym typeface="BestDefense"/>
              </a:defRPr>
            </a:lvl1pPr>
          </a:lstStyle>
          <a:p>
            <a:pPr/>
            <a:r>
              <a:t>July 2022  - March 2023</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9" name="Text Placeholder 2"/>
          <p:cNvSpPr txBox="1"/>
          <p:nvPr>
            <p:ph type="body" sz="quarter" idx="1"/>
          </p:nvPr>
        </p:nvSpPr>
        <p:spPr>
          <a:xfrm>
            <a:off x="6477091" y="1162452"/>
            <a:ext cx="4529505" cy="864371"/>
          </a:xfrm>
          <a:prstGeom prst="rect">
            <a:avLst/>
          </a:prstGeom>
        </p:spPr>
        <p:txBody>
          <a:bodyPr/>
          <a:lstStyle>
            <a:lvl1pPr marL="8572" indent="-8572" defTabSz="822959">
              <a:lnSpc>
                <a:spcPct val="100000"/>
              </a:lnSpc>
              <a:spcBef>
                <a:spcPts val="900"/>
              </a:spcBef>
              <a:defRPr sz="2520">
                <a:solidFill>
                  <a:srgbClr val="080808"/>
                </a:solidFill>
              </a:defRPr>
            </a:lvl1pPr>
          </a:lstStyle>
          <a:p>
            <a:pPr/>
            <a:r>
              <a:t>Are you working for the right kind of income?</a:t>
            </a:r>
          </a:p>
        </p:txBody>
      </p:sp>
      <p:sp>
        <p:nvSpPr>
          <p:cNvPr id="2240" name="Text Placeholder 6"/>
          <p:cNvSpPr/>
          <p:nvPr>
            <p:ph type="body" idx="25"/>
          </p:nvPr>
        </p:nvSpPr>
        <p:spPr>
          <a:xfrm>
            <a:off x="6477091" y="2144042"/>
            <a:ext cx="4529505" cy="3539208"/>
          </a:xfrm>
          <a:prstGeom prst="rect">
            <a:avLst/>
          </a:prstGeom>
          <a:extLst>
            <a:ext uri="{C572A759-6A51-4108-AA02-DFA0A04FC94B}">
              <ma14:wrappingTextBoxFlag xmlns:ma14="http://schemas.microsoft.com/office/mac/drawingml/2011/main" val="1"/>
            </a:ext>
          </a:extLst>
        </p:spPr>
        <p:txBody>
          <a:bodyPr/>
          <a:lstStyle/>
          <a:p>
            <a:pPr>
              <a:lnSpc>
                <a:spcPct val="100000"/>
              </a:lnSpc>
              <a:defRPr sz="1800">
                <a:solidFill>
                  <a:srgbClr val="080808"/>
                </a:solidFill>
              </a:defRPr>
            </a:pPr>
            <a:r>
              <a:t>3 forms of income</a:t>
            </a:r>
          </a:p>
          <a:p>
            <a:pPr marL="285750" indent="-285750">
              <a:lnSpc>
                <a:spcPct val="100000"/>
              </a:lnSpc>
              <a:buSzPct val="100000"/>
              <a:buFont typeface="Arial"/>
              <a:buChar char="•"/>
              <a:defRPr sz="1800">
                <a:solidFill>
                  <a:srgbClr val="080808"/>
                </a:solidFill>
              </a:defRPr>
            </a:pPr>
            <a:r>
              <a:t>Linear income – trading time for money</a:t>
            </a:r>
          </a:p>
          <a:p>
            <a:pPr marL="285750" indent="-285750">
              <a:lnSpc>
                <a:spcPct val="100000"/>
              </a:lnSpc>
              <a:buSzPct val="100000"/>
              <a:buFont typeface="Arial"/>
              <a:buChar char="•"/>
              <a:defRPr sz="1800">
                <a:solidFill>
                  <a:srgbClr val="080808"/>
                </a:solidFill>
              </a:defRPr>
            </a:pPr>
            <a:r>
              <a:t>Leveraged income – work with team, unlimited income potential</a:t>
            </a:r>
          </a:p>
          <a:p>
            <a:pPr marL="285750" indent="-285750">
              <a:lnSpc>
                <a:spcPct val="100000"/>
              </a:lnSpc>
              <a:buSzPct val="100000"/>
              <a:buFont typeface="Arial"/>
              <a:buChar char="•"/>
              <a:defRPr sz="1800">
                <a:solidFill>
                  <a:srgbClr val="080808"/>
                </a:solidFill>
              </a:defRPr>
            </a:pPr>
            <a:r>
              <a:t>Residual income – your retirement plan</a:t>
            </a:r>
          </a:p>
        </p:txBody>
      </p:sp>
      <p:sp>
        <p:nvSpPr>
          <p:cNvPr id="2241" name="Slide Number Placeholder 1"/>
          <p:cNvSpPr txBox="1"/>
          <p:nvPr>
            <p:ph type="sldNum" sz="quarter" idx="4294967295"/>
          </p:nvPr>
        </p:nvSpPr>
        <p:spPr>
          <a:xfrm>
            <a:off x="11164907" y="6404294"/>
            <a:ext cx="188894"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242" name="Picture Placeholder 21" descr="Picture Placeholder 21"/>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1" name="Text Placeholder 1"/>
          <p:cNvSpPr txBox="1"/>
          <p:nvPr>
            <p:ph type="body" sz="quarter" idx="1"/>
          </p:nvPr>
        </p:nvSpPr>
        <p:spPr>
          <a:xfrm>
            <a:off x="971187" y="3223846"/>
            <a:ext cx="6517335" cy="2133601"/>
          </a:xfrm>
          <a:prstGeom prst="rect">
            <a:avLst/>
          </a:prstGeom>
        </p:spPr>
        <p:txBody>
          <a:bodyPr/>
          <a:lstStyle>
            <a:lvl1pPr marL="9239" indent="-9239" defTabSz="886968">
              <a:spcBef>
                <a:spcPts val="900"/>
              </a:spcBef>
              <a:defRPr sz="970">
                <a:solidFill>
                  <a:srgbClr val="363636"/>
                </a:solidFill>
              </a:defRPr>
            </a:lvl1pPr>
          </a:lstStyle>
          <a:p>
            <a:pPr/>
            <a:r>
              <a:t>This is a general overview of the legal plan coverage available from Pre-Paid Legal Services, Inc. d/b/a LegalShield (“LegalShield”) for illustration purposes only. Trial defense is not available in all states. See a legal plan contract for specific state of residence for complete terms, coverage, amounts and conditions. The business opportunity information is for use by LegalShield,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www.wearelegalshield.com/income-disclosure. IDShield is a product of LegalShield. LegalShield provides access to identity theft protection and restoration services. IDShield plans are available at individual or family rates. A family plan covers the named member, named member’s spouse or domestic partner and up to 10 dependent children under the age of 18. Certain benefits are only available with a 3Bureau Plan. For complete terms, coverage, and conditions, please see an identity theft plan. All Licensed Private Investigators are licensed in the state of Oklahoma. An Identity Fraud Protection Plan (“Plan”) is issued through a nationally recognized carrier. LegalShield/IDShield is not an insurance carrier. This covers certain identity fraud expenses and legal costs as a result of a covered identity fraud event. See a Plan for complete terms, coverage, conditions, limitations, and family members who are eligible under the Plan.​</a:t>
            </a:r>
          </a:p>
        </p:txBody>
      </p:sp>
      <p:sp>
        <p:nvSpPr>
          <p:cNvPr id="2552" name="Slide Number Placeholder 3"/>
          <p:cNvSpPr txBox="1"/>
          <p:nvPr>
            <p:ph type="sldNum" sz="quarter" idx="2"/>
          </p:nvPr>
        </p:nvSpPr>
        <p:spPr>
          <a:xfrm>
            <a:off x="95487" y="6540528"/>
            <a:ext cx="245403"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53" name="Text Placeholder 1"/>
          <p:cNvSpPr txBox="1"/>
          <p:nvPr/>
        </p:nvSpPr>
        <p:spPr>
          <a:xfrm>
            <a:off x="1016907" y="1378510"/>
            <a:ext cx="6425894" cy="195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9525" indent="-9525">
              <a:spcBef>
                <a:spcPts val="1000"/>
              </a:spcBef>
              <a:defRPr sz="1000">
                <a:solidFill>
                  <a:srgbClr val="363636"/>
                </a:solidFill>
                <a:latin typeface="BestDefense Light"/>
                <a:ea typeface="BestDefense Light"/>
                <a:cs typeface="BestDefense Light"/>
                <a:sym typeface="BestDefense Light"/>
              </a:defRPr>
            </a:lvl1pPr>
          </a:lstStyle>
          <a:p>
            <a:pPr/>
            <a:r>
              <a:t>IDShield is a product of Pre-Paid Legal Services, Inc. d/b/a LegalShield ("LegalShield"). LegalShield provides access to identity theft protection and restoration services. IDShield plans are available at individual or family rates. A family plan covers the named member, named member's spouse or domestic partner and up to 10 dependent children under the age of 18. Certain benefits are only available with a 3Bureau identity theft plan and are not offered with a 1Bureau identity theft plan. For complete terms, coverage, and conditions, please see an identity theft plan. All Licensed Private Investigators are licensed in the state of Oklahoma. An Identity Fraud Protection Plan ("Plan") is issued through a nationally recognized carrier. LegalShield/IdShield is not an insurance carrier. This covers certain identity fraud expenses and legal costs as a result of a covered identity fraud event, with the amount of coverage dependent on the type of identity theft plan. See a Plan for complete terms, coverage, conditions, and limitations, and family members who are eligible under the Plan.</a:t>
            </a:r>
            <a:endParaRPr sz="14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4" name="Text Placeholder 2"/>
          <p:cNvSpPr txBox="1"/>
          <p:nvPr>
            <p:ph type="body" sz="quarter" idx="1"/>
          </p:nvPr>
        </p:nvSpPr>
        <p:spPr>
          <a:xfrm>
            <a:off x="6477091" y="1124352"/>
            <a:ext cx="4529505" cy="475848"/>
          </a:xfrm>
          <a:prstGeom prst="rect">
            <a:avLst/>
          </a:prstGeom>
        </p:spPr>
        <p:txBody>
          <a:bodyPr/>
          <a:lstStyle>
            <a:lvl1pPr marL="8572" indent="-8572" defTabSz="822959">
              <a:lnSpc>
                <a:spcPct val="100000"/>
              </a:lnSpc>
              <a:spcBef>
                <a:spcPts val="900"/>
              </a:spcBef>
              <a:defRPr sz="2520">
                <a:solidFill>
                  <a:srgbClr val="080808"/>
                </a:solidFill>
              </a:defRPr>
            </a:lvl1pPr>
          </a:lstStyle>
          <a:p>
            <a:pPr/>
            <a:r>
              <a:t>5 Areas to Evaluate</a:t>
            </a:r>
          </a:p>
        </p:txBody>
      </p:sp>
      <p:sp>
        <p:nvSpPr>
          <p:cNvPr id="2245" name="Slide Number Placeholder 1"/>
          <p:cNvSpPr txBox="1"/>
          <p:nvPr>
            <p:ph type="sldNum" sz="quarter" idx="4294967295"/>
          </p:nvPr>
        </p:nvSpPr>
        <p:spPr>
          <a:xfrm>
            <a:off x="11164907" y="6404294"/>
            <a:ext cx="188894"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
        <p:nvSpPr>
          <p:cNvPr id="2246" name="Text Placeholder 6"/>
          <p:cNvSpPr txBox="1"/>
          <p:nvPr/>
        </p:nvSpPr>
        <p:spPr>
          <a:xfrm>
            <a:off x="6477091" y="2057977"/>
            <a:ext cx="4529505" cy="35392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85750" indent="-285750">
              <a:spcBef>
                <a:spcPts val="1000"/>
              </a:spcBef>
              <a:buSzPct val="100000"/>
              <a:buFont typeface="Arial"/>
              <a:buChar char="•"/>
              <a:defRPr>
                <a:solidFill>
                  <a:srgbClr val="080808"/>
                </a:solidFill>
                <a:latin typeface="BestDefense Light"/>
                <a:ea typeface="BestDefense Light"/>
                <a:cs typeface="BestDefense Light"/>
                <a:sym typeface="BestDefense Light"/>
              </a:defRPr>
            </a:pPr>
            <a:r>
              <a:t>The company</a:t>
            </a:r>
            <a:endParaRPr sz="1200">
              <a:solidFill>
                <a:srgbClr val="363636"/>
              </a:solidFill>
            </a:endParaRPr>
          </a:p>
          <a:p>
            <a:pPr marL="285750" indent="-285750">
              <a:spcBef>
                <a:spcPts val="1000"/>
              </a:spcBef>
              <a:buSzPct val="100000"/>
              <a:buFont typeface="Arial"/>
              <a:buChar char="•"/>
              <a:defRPr>
                <a:solidFill>
                  <a:srgbClr val="080808"/>
                </a:solidFill>
                <a:latin typeface="BestDefense Light"/>
                <a:ea typeface="BestDefense Light"/>
                <a:cs typeface="BestDefense Light"/>
                <a:sym typeface="BestDefense Light"/>
              </a:defRPr>
            </a:pPr>
            <a:r>
              <a:t>The need in the marketplace</a:t>
            </a:r>
            <a:endParaRPr sz="1200">
              <a:solidFill>
                <a:srgbClr val="363636"/>
              </a:solidFill>
            </a:endParaRPr>
          </a:p>
          <a:p>
            <a:pPr marL="285750" indent="-285750">
              <a:spcBef>
                <a:spcPts val="1000"/>
              </a:spcBef>
              <a:buSzPct val="100000"/>
              <a:buFont typeface="Arial"/>
              <a:buChar char="•"/>
              <a:defRPr>
                <a:solidFill>
                  <a:srgbClr val="080808"/>
                </a:solidFill>
                <a:latin typeface="BestDefense Light"/>
                <a:ea typeface="BestDefense Light"/>
                <a:cs typeface="BestDefense Light"/>
                <a:sym typeface="BestDefense Light"/>
              </a:defRPr>
            </a:pPr>
            <a:r>
              <a:t>The product</a:t>
            </a:r>
            <a:endParaRPr sz="1200">
              <a:solidFill>
                <a:srgbClr val="363636"/>
              </a:solidFill>
            </a:endParaRPr>
          </a:p>
          <a:p>
            <a:pPr marL="285750" indent="-285750">
              <a:spcBef>
                <a:spcPts val="1000"/>
              </a:spcBef>
              <a:buSzPct val="100000"/>
              <a:buFont typeface="Arial"/>
              <a:buChar char="•"/>
              <a:defRPr>
                <a:solidFill>
                  <a:srgbClr val="080808"/>
                </a:solidFill>
                <a:latin typeface="BestDefense Light"/>
                <a:ea typeface="BestDefense Light"/>
                <a:cs typeface="BestDefense Light"/>
                <a:sym typeface="BestDefense Light"/>
              </a:defRPr>
            </a:pPr>
            <a:r>
              <a:t>The compensation</a:t>
            </a:r>
            <a:endParaRPr sz="1200">
              <a:solidFill>
                <a:srgbClr val="363636"/>
              </a:solidFill>
            </a:endParaRPr>
          </a:p>
          <a:p>
            <a:pPr marL="285750" indent="-285750">
              <a:spcBef>
                <a:spcPts val="1000"/>
              </a:spcBef>
              <a:buSzPct val="100000"/>
              <a:buFont typeface="Arial"/>
              <a:buChar char="•"/>
              <a:defRPr>
                <a:solidFill>
                  <a:srgbClr val="080808"/>
                </a:solidFill>
                <a:latin typeface="BestDefense Light"/>
                <a:ea typeface="BestDefense Light"/>
                <a:cs typeface="BestDefense Light"/>
                <a:sym typeface="BestDefense Light"/>
              </a:defRPr>
            </a:pPr>
            <a:r>
              <a:t>The timing</a:t>
            </a:r>
          </a:p>
        </p:txBody>
      </p:sp>
      <p:pic>
        <p:nvPicPr>
          <p:cNvPr id="2247" name="Picture Placeholder 15" descr="Picture Placeholder 15"/>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9" name="Text Placeholder 2"/>
          <p:cNvSpPr txBox="1"/>
          <p:nvPr>
            <p:ph type="body" sz="quarter" idx="1"/>
          </p:nvPr>
        </p:nvSpPr>
        <p:spPr>
          <a:xfrm>
            <a:off x="6477091" y="672825"/>
            <a:ext cx="4529505" cy="518950"/>
          </a:xfrm>
          <a:prstGeom prst="rect">
            <a:avLst/>
          </a:prstGeom>
        </p:spPr>
        <p:txBody>
          <a:bodyPr/>
          <a:lstStyle>
            <a:lvl1pPr>
              <a:defRPr>
                <a:solidFill>
                  <a:srgbClr val="080808"/>
                </a:solidFill>
              </a:defRPr>
            </a:lvl1pPr>
          </a:lstStyle>
          <a:p>
            <a:pPr/>
            <a:r>
              <a:t>Established in 1972</a:t>
            </a:r>
          </a:p>
        </p:txBody>
      </p:sp>
      <p:sp>
        <p:nvSpPr>
          <p:cNvPr id="2250" name="Text Placeholder 6"/>
          <p:cNvSpPr/>
          <p:nvPr>
            <p:ph type="body" idx="25"/>
          </p:nvPr>
        </p:nvSpPr>
        <p:spPr>
          <a:xfrm>
            <a:off x="6477091" y="1198141"/>
            <a:ext cx="4529505" cy="1805553"/>
          </a:xfrm>
          <a:prstGeom prst="rect">
            <a:avLst/>
          </a:prstGeom>
          <a:extLst>
            <a:ext uri="{C572A759-6A51-4108-AA02-DFA0A04FC94B}">
              <ma14:wrappingTextBoxFlag xmlns:ma14="http://schemas.microsoft.com/office/mac/drawingml/2011/main" val="1"/>
            </a:ext>
          </a:extLst>
        </p:spPr>
        <p:txBody>
          <a:bodyPr/>
          <a:lstStyle/>
          <a:p>
            <a:pPr>
              <a:lnSpc>
                <a:spcPct val="150000"/>
              </a:lnSpc>
              <a:defRPr b="1" sz="1800">
                <a:solidFill>
                  <a:srgbClr val="8231D4"/>
                </a:solidFill>
                <a:latin typeface="BestDefense"/>
                <a:ea typeface="BestDefense"/>
                <a:cs typeface="BestDefense"/>
                <a:sym typeface="BestDefense"/>
              </a:defRPr>
            </a:pPr>
            <a:r>
              <a:t>Protecting &amp; Empowering </a:t>
            </a:r>
            <a:r>
              <a:rPr b="0">
                <a:solidFill>
                  <a:srgbClr val="080808"/>
                </a:solidFill>
                <a:latin typeface="BestDefense Light"/>
                <a:ea typeface="BestDefense Light"/>
                <a:cs typeface="BestDefense Light"/>
                <a:sym typeface="BestDefense Light"/>
              </a:rPr>
              <a:t>approximately </a:t>
            </a:r>
            <a:br>
              <a:rPr b="0">
                <a:solidFill>
                  <a:srgbClr val="080808"/>
                </a:solidFill>
                <a:latin typeface="BestDefense Light"/>
                <a:ea typeface="BestDefense Light"/>
                <a:cs typeface="BestDefense Light"/>
                <a:sym typeface="BestDefense Light"/>
              </a:rPr>
            </a:br>
            <a:r>
              <a:rPr b="0">
                <a:solidFill>
                  <a:srgbClr val="080808"/>
                </a:solidFill>
                <a:latin typeface="BestDefense Light"/>
                <a:ea typeface="BestDefense Light"/>
                <a:cs typeface="BestDefense Light"/>
                <a:sym typeface="BestDefense Light"/>
              </a:rPr>
              <a:t>4.4 million lives in the U.S. &amp; Canada. With a dedicated network of quality law firms in all 50 states and all Canadian provinces.</a:t>
            </a:r>
          </a:p>
        </p:txBody>
      </p:sp>
      <p:sp>
        <p:nvSpPr>
          <p:cNvPr id="2251" name="Slide Number Placeholder 1"/>
          <p:cNvSpPr txBox="1"/>
          <p:nvPr>
            <p:ph type="sldNum" sz="quarter" idx="4294967295"/>
          </p:nvPr>
        </p:nvSpPr>
        <p:spPr>
          <a:xfrm>
            <a:off x="11164907" y="6404294"/>
            <a:ext cx="188894"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
        <p:nvSpPr>
          <p:cNvPr id="2252" name="Text Placeholder 2"/>
          <p:cNvSpPr txBox="1"/>
          <p:nvPr/>
        </p:nvSpPr>
        <p:spPr>
          <a:xfrm>
            <a:off x="6522811" y="3133913"/>
            <a:ext cx="4438065" cy="5232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marL="9525" indent="-9525">
              <a:lnSpc>
                <a:spcPct val="90000"/>
              </a:lnSpc>
              <a:spcBef>
                <a:spcPts val="1000"/>
              </a:spcBef>
              <a:defRPr sz="2800">
                <a:latin typeface="Swift Justice"/>
                <a:ea typeface="Swift Justice"/>
                <a:cs typeface="Swift Justice"/>
                <a:sym typeface="Swift Justice"/>
              </a:defRPr>
            </a:lvl1pPr>
          </a:lstStyle>
          <a:p>
            <a:pPr/>
            <a:r>
              <a:t>Our Vision</a:t>
            </a:r>
          </a:p>
        </p:txBody>
      </p:sp>
      <p:sp>
        <p:nvSpPr>
          <p:cNvPr id="2253" name="Text Placeholder 6"/>
          <p:cNvSpPr txBox="1"/>
          <p:nvPr/>
        </p:nvSpPr>
        <p:spPr>
          <a:xfrm>
            <a:off x="6522811" y="3624495"/>
            <a:ext cx="4438065"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9525" indent="-9525">
              <a:lnSpc>
                <a:spcPct val="150000"/>
              </a:lnSpc>
              <a:spcBef>
                <a:spcPts val="1000"/>
              </a:spcBef>
              <a:defRPr>
                <a:solidFill>
                  <a:srgbClr val="080808"/>
                </a:solidFill>
                <a:latin typeface="BestDefense Light"/>
                <a:ea typeface="BestDefense Light"/>
                <a:cs typeface="BestDefense Light"/>
                <a:sym typeface="BestDefense Light"/>
              </a:defRPr>
            </a:pPr>
            <a:r>
              <a:t>To provide </a:t>
            </a:r>
            <a:r>
              <a:rPr b="1">
                <a:solidFill>
                  <a:srgbClr val="8231D4"/>
                </a:solidFill>
                <a:latin typeface="BestDefense"/>
                <a:ea typeface="BestDefense"/>
                <a:cs typeface="BestDefense"/>
                <a:sym typeface="BestDefense"/>
              </a:rPr>
              <a:t>EQUAL ACCESS </a:t>
            </a:r>
            <a:r>
              <a:t>to</a:t>
            </a:r>
            <a:r>
              <a:rPr>
                <a:solidFill>
                  <a:srgbClr val="363636"/>
                </a:solidFill>
              </a:rPr>
              <a:t> </a:t>
            </a:r>
            <a:r>
              <a:rPr b="1">
                <a:solidFill>
                  <a:srgbClr val="8231D4"/>
                </a:solidFill>
                <a:latin typeface="BestDefense"/>
                <a:ea typeface="BestDefense"/>
                <a:cs typeface="BestDefense"/>
                <a:sym typeface="BestDefense"/>
              </a:rPr>
              <a:t>LIBERTY, EQUALITY, OPPORTUNITY &amp; JUSTICE </a:t>
            </a:r>
            <a:br>
              <a:rPr b="1">
                <a:solidFill>
                  <a:srgbClr val="8231D4"/>
                </a:solidFill>
                <a:latin typeface="BestDefense"/>
                <a:ea typeface="BestDefense"/>
                <a:cs typeface="BestDefense"/>
                <a:sym typeface="BestDefense"/>
              </a:rPr>
            </a:br>
            <a:r>
              <a:t>that every human deserves. </a:t>
            </a:r>
          </a:p>
        </p:txBody>
      </p:sp>
      <p:pic>
        <p:nvPicPr>
          <p:cNvPr id="2254" name="object 8" descr="object 8"/>
          <p:cNvPicPr>
            <a:picLocks noChangeAspect="1"/>
          </p:cNvPicPr>
          <p:nvPr/>
        </p:nvPicPr>
        <p:blipFill>
          <a:blip r:embed="rId2">
            <a:extLst/>
          </a:blip>
          <a:stretch>
            <a:fillRect/>
          </a:stretch>
        </p:blipFill>
        <p:spPr>
          <a:xfrm>
            <a:off x="7966203" y="5754870"/>
            <a:ext cx="1121858" cy="420069"/>
          </a:xfrm>
          <a:prstGeom prst="rect">
            <a:avLst/>
          </a:prstGeom>
          <a:ln w="12700">
            <a:miter lim="400000"/>
          </a:ln>
        </p:spPr>
      </p:pic>
      <p:pic>
        <p:nvPicPr>
          <p:cNvPr id="2255" name="object 9" descr="object 9"/>
          <p:cNvPicPr>
            <a:picLocks noChangeAspect="1"/>
          </p:cNvPicPr>
          <p:nvPr/>
        </p:nvPicPr>
        <p:blipFill>
          <a:blip r:embed="rId3">
            <a:extLst/>
          </a:blip>
          <a:stretch>
            <a:fillRect/>
          </a:stretch>
        </p:blipFill>
        <p:spPr>
          <a:xfrm>
            <a:off x="7837692" y="5259927"/>
            <a:ext cx="1382049" cy="216720"/>
          </a:xfrm>
          <a:prstGeom prst="rect">
            <a:avLst/>
          </a:prstGeom>
          <a:ln w="12700">
            <a:miter lim="400000"/>
          </a:ln>
        </p:spPr>
      </p:pic>
      <p:pic>
        <p:nvPicPr>
          <p:cNvPr id="2256" name="object 10" descr="object 10"/>
          <p:cNvPicPr>
            <a:picLocks noChangeAspect="1"/>
          </p:cNvPicPr>
          <p:nvPr/>
        </p:nvPicPr>
        <p:blipFill>
          <a:blip r:embed="rId4">
            <a:extLst/>
          </a:blip>
          <a:stretch>
            <a:fillRect/>
          </a:stretch>
        </p:blipFill>
        <p:spPr>
          <a:xfrm>
            <a:off x="6644783" y="5454336"/>
            <a:ext cx="957274" cy="908724"/>
          </a:xfrm>
          <a:prstGeom prst="rect">
            <a:avLst/>
          </a:prstGeom>
          <a:ln w="12700">
            <a:miter lim="400000"/>
          </a:ln>
        </p:spPr>
      </p:pic>
      <p:pic>
        <p:nvPicPr>
          <p:cNvPr id="2257" name="object 11" descr="object 11"/>
          <p:cNvPicPr>
            <a:picLocks noChangeAspect="1"/>
          </p:cNvPicPr>
          <p:nvPr/>
        </p:nvPicPr>
        <p:blipFill>
          <a:blip r:embed="rId5">
            <a:extLst/>
          </a:blip>
          <a:stretch>
            <a:fillRect/>
          </a:stretch>
        </p:blipFill>
        <p:spPr>
          <a:xfrm>
            <a:off x="6665787" y="5210280"/>
            <a:ext cx="957274" cy="347308"/>
          </a:xfrm>
          <a:prstGeom prst="rect">
            <a:avLst/>
          </a:prstGeom>
          <a:ln w="12700">
            <a:miter lim="400000"/>
          </a:ln>
        </p:spPr>
      </p:pic>
      <p:pic>
        <p:nvPicPr>
          <p:cNvPr id="2258" name="object 18" descr="object 18"/>
          <p:cNvPicPr>
            <a:picLocks noChangeAspect="1"/>
          </p:cNvPicPr>
          <p:nvPr/>
        </p:nvPicPr>
        <p:blipFill>
          <a:blip r:embed="rId6">
            <a:extLst/>
          </a:blip>
          <a:stretch>
            <a:fillRect/>
          </a:stretch>
        </p:blipFill>
        <p:spPr>
          <a:xfrm>
            <a:off x="9400051" y="5438838"/>
            <a:ext cx="1382048" cy="516357"/>
          </a:xfrm>
          <a:prstGeom prst="rect">
            <a:avLst/>
          </a:prstGeom>
          <a:ln w="12700">
            <a:miter lim="400000"/>
          </a:ln>
        </p:spPr>
      </p:pic>
      <p:pic>
        <p:nvPicPr>
          <p:cNvPr id="2259" name="Shape 265" descr="Shape 265"/>
          <p:cNvPicPr>
            <a:picLocks noChangeAspect="1"/>
          </p:cNvPicPr>
          <p:nvPr/>
        </p:nvPicPr>
        <p:blipFill>
          <a:blip r:embed="rId7">
            <a:extLst/>
          </a:blip>
          <a:srcRect l="0" t="0" r="4872" b="0"/>
          <a:stretch>
            <a:fillRect/>
          </a:stretch>
        </p:blipFill>
        <p:spPr>
          <a:xfrm>
            <a:off x="-44821" y="1046162"/>
            <a:ext cx="5941272" cy="4765563"/>
          </a:xfrm>
          <a:prstGeom prst="rect">
            <a:avLst/>
          </a:prstGeom>
          <a:ln w="12700">
            <a:miter lim="400000"/>
          </a:ln>
        </p:spPr>
      </p:pic>
      <p:pic>
        <p:nvPicPr>
          <p:cNvPr id="2260" name="Picture 33" descr="Picture 33"/>
          <p:cNvPicPr>
            <a:picLocks noChangeAspect="1"/>
          </p:cNvPicPr>
          <p:nvPr/>
        </p:nvPicPr>
        <p:blipFill>
          <a:blip r:embed="rId8">
            <a:extLst/>
          </a:blip>
          <a:stretch>
            <a:fillRect/>
          </a:stretch>
        </p:blipFill>
        <p:spPr>
          <a:xfrm>
            <a:off x="3916215" y="150468"/>
            <a:ext cx="2196325" cy="29459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257"/>
                                        </p:tgtEl>
                                        <p:attrNameLst>
                                          <p:attrName>style.visibility</p:attrName>
                                        </p:attrNameLst>
                                      </p:cBhvr>
                                      <p:to>
                                        <p:strVal val="visible"/>
                                      </p:to>
                                    </p:set>
                                    <p:anim calcmode="lin" valueType="num">
                                      <p:cBhvr>
                                        <p:cTn id="7" dur="500" fill="hold"/>
                                        <p:tgtEl>
                                          <p:spTgt spid="2257"/>
                                        </p:tgtEl>
                                        <p:attrNameLst>
                                          <p:attrName>ppt_x</p:attrName>
                                        </p:attrNameLst>
                                      </p:cBhvr>
                                      <p:tavLst>
                                        <p:tav tm="0">
                                          <p:val>
                                            <p:strVal val="#ppt_x"/>
                                          </p:val>
                                        </p:tav>
                                        <p:tav tm="100000">
                                          <p:val>
                                            <p:strVal val="#ppt_x"/>
                                          </p:val>
                                        </p:tav>
                                      </p:tavLst>
                                    </p:anim>
                                    <p:anim calcmode="lin" valueType="num">
                                      <p:cBhvr>
                                        <p:cTn id="8" dur="500" fill="hold"/>
                                        <p:tgtEl>
                                          <p:spTgt spid="225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2255"/>
                                        </p:tgtEl>
                                        <p:attrNameLst>
                                          <p:attrName>style.visibility</p:attrName>
                                        </p:attrNameLst>
                                      </p:cBhvr>
                                      <p:to>
                                        <p:strVal val="visible"/>
                                      </p:to>
                                    </p:set>
                                    <p:anim calcmode="lin" valueType="num">
                                      <p:cBhvr>
                                        <p:cTn id="12" dur="500" fill="hold"/>
                                        <p:tgtEl>
                                          <p:spTgt spid="2255"/>
                                        </p:tgtEl>
                                        <p:attrNameLst>
                                          <p:attrName>ppt_x</p:attrName>
                                        </p:attrNameLst>
                                      </p:cBhvr>
                                      <p:tavLst>
                                        <p:tav tm="0">
                                          <p:val>
                                            <p:strVal val="#ppt_x"/>
                                          </p:val>
                                        </p:tav>
                                        <p:tav tm="100000">
                                          <p:val>
                                            <p:strVal val="#ppt_x"/>
                                          </p:val>
                                        </p:tav>
                                      </p:tavLst>
                                    </p:anim>
                                    <p:anim calcmode="lin" valueType="num">
                                      <p:cBhvr>
                                        <p:cTn id="13" dur="500" fill="hold"/>
                                        <p:tgtEl>
                                          <p:spTgt spid="225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Class="entr" nodeType="afterEffect" presetSubtype="4" presetID="2" grpId="3" fill="hold">
                                  <p:stCondLst>
                                    <p:cond delay="0"/>
                                  </p:stCondLst>
                                  <p:iterate type="el" backwards="0">
                                    <p:tmAbs val="0"/>
                                  </p:iterate>
                                  <p:childTnLst>
                                    <p:set>
                                      <p:cBhvr>
                                        <p:cTn id="16" fill="hold"/>
                                        <p:tgtEl>
                                          <p:spTgt spid="2256"/>
                                        </p:tgtEl>
                                        <p:attrNameLst>
                                          <p:attrName>style.visibility</p:attrName>
                                        </p:attrNameLst>
                                      </p:cBhvr>
                                      <p:to>
                                        <p:strVal val="visible"/>
                                      </p:to>
                                    </p:set>
                                    <p:anim calcmode="lin" valueType="num">
                                      <p:cBhvr>
                                        <p:cTn id="17" dur="500" fill="hold"/>
                                        <p:tgtEl>
                                          <p:spTgt spid="2256"/>
                                        </p:tgtEl>
                                        <p:attrNameLst>
                                          <p:attrName>ppt_x</p:attrName>
                                        </p:attrNameLst>
                                      </p:cBhvr>
                                      <p:tavLst>
                                        <p:tav tm="0">
                                          <p:val>
                                            <p:strVal val="#ppt_x"/>
                                          </p:val>
                                        </p:tav>
                                        <p:tav tm="100000">
                                          <p:val>
                                            <p:strVal val="#ppt_x"/>
                                          </p:val>
                                        </p:tav>
                                      </p:tavLst>
                                    </p:anim>
                                    <p:anim calcmode="lin" valueType="num">
                                      <p:cBhvr>
                                        <p:cTn id="18" dur="500" fill="hold"/>
                                        <p:tgtEl>
                                          <p:spTgt spid="225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Class="entr" nodeType="afterEffect" presetSubtype="4" presetID="2" grpId="4" fill="hold">
                                  <p:stCondLst>
                                    <p:cond delay="0"/>
                                  </p:stCondLst>
                                  <p:iterate type="el" backwards="0">
                                    <p:tmAbs val="0"/>
                                  </p:iterate>
                                  <p:childTnLst>
                                    <p:set>
                                      <p:cBhvr>
                                        <p:cTn id="21" fill="hold"/>
                                        <p:tgtEl>
                                          <p:spTgt spid="2254"/>
                                        </p:tgtEl>
                                        <p:attrNameLst>
                                          <p:attrName>style.visibility</p:attrName>
                                        </p:attrNameLst>
                                      </p:cBhvr>
                                      <p:to>
                                        <p:strVal val="visible"/>
                                      </p:to>
                                    </p:set>
                                    <p:anim calcmode="lin" valueType="num">
                                      <p:cBhvr>
                                        <p:cTn id="22" dur="500" fill="hold"/>
                                        <p:tgtEl>
                                          <p:spTgt spid="2254"/>
                                        </p:tgtEl>
                                        <p:attrNameLst>
                                          <p:attrName>ppt_x</p:attrName>
                                        </p:attrNameLst>
                                      </p:cBhvr>
                                      <p:tavLst>
                                        <p:tav tm="0">
                                          <p:val>
                                            <p:strVal val="#ppt_x"/>
                                          </p:val>
                                        </p:tav>
                                        <p:tav tm="100000">
                                          <p:val>
                                            <p:strVal val="#ppt_x"/>
                                          </p:val>
                                        </p:tav>
                                      </p:tavLst>
                                    </p:anim>
                                    <p:anim calcmode="lin" valueType="num">
                                      <p:cBhvr>
                                        <p:cTn id="23" dur="500" fill="hold"/>
                                        <p:tgtEl>
                                          <p:spTgt spid="225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Class="entr" nodeType="afterEffect" presetSubtype="4" presetID="2" grpId="5" fill="hold">
                                  <p:stCondLst>
                                    <p:cond delay="0"/>
                                  </p:stCondLst>
                                  <p:iterate type="el" backwards="0">
                                    <p:tmAbs val="0"/>
                                  </p:iterate>
                                  <p:childTnLst>
                                    <p:set>
                                      <p:cBhvr>
                                        <p:cTn id="26" fill="hold"/>
                                        <p:tgtEl>
                                          <p:spTgt spid="2258"/>
                                        </p:tgtEl>
                                        <p:attrNameLst>
                                          <p:attrName>style.visibility</p:attrName>
                                        </p:attrNameLst>
                                      </p:cBhvr>
                                      <p:to>
                                        <p:strVal val="visible"/>
                                      </p:to>
                                    </p:set>
                                    <p:anim calcmode="lin" valueType="num">
                                      <p:cBhvr>
                                        <p:cTn id="27" dur="500" fill="hold"/>
                                        <p:tgtEl>
                                          <p:spTgt spid="2258"/>
                                        </p:tgtEl>
                                        <p:attrNameLst>
                                          <p:attrName>ppt_x</p:attrName>
                                        </p:attrNameLst>
                                      </p:cBhvr>
                                      <p:tavLst>
                                        <p:tav tm="0">
                                          <p:val>
                                            <p:strVal val="#ppt_x"/>
                                          </p:val>
                                        </p:tav>
                                        <p:tav tm="100000">
                                          <p:val>
                                            <p:strVal val="#ppt_x"/>
                                          </p:val>
                                        </p:tav>
                                      </p:tavLst>
                                    </p:anim>
                                    <p:anim calcmode="lin" valueType="num">
                                      <p:cBhvr>
                                        <p:cTn id="28" dur="500" fill="hold"/>
                                        <p:tgtEl>
                                          <p:spTgt spid="2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5" grpId="2"/>
      <p:bldP build="whole" bldLvl="1" animBg="1" rev="0" advAuto="0" spid="2257" grpId="1"/>
      <p:bldP build="whole" bldLvl="1" animBg="1" rev="0" advAuto="0" spid="2258" grpId="5"/>
      <p:bldP build="whole" bldLvl="1" animBg="1" rev="0" advAuto="0" spid="2254" grpId="4"/>
      <p:bldP build="whole" bldLvl="1" animBg="1" rev="0" advAuto="0" spid="2256"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2" name="TextBox 9"/>
          <p:cNvSpPr txBox="1"/>
          <p:nvPr/>
        </p:nvSpPr>
        <p:spPr>
          <a:xfrm>
            <a:off x="8002330" y="2872558"/>
            <a:ext cx="2054885" cy="18656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400"/>
            </a:pPr>
            <a:r>
              <a:t>WHAT ABOUT GETTING</a:t>
            </a:r>
            <a:endParaRPr>
              <a:solidFill>
                <a:srgbClr val="000000"/>
              </a:solidFill>
            </a:endParaRPr>
          </a:p>
          <a:p>
            <a:pPr algn="ctr">
              <a:defRPr b="1" sz="2400"/>
            </a:pPr>
            <a:r>
              <a:t>ACCESS TO THE</a:t>
            </a:r>
            <a:endParaRPr>
              <a:solidFill>
                <a:srgbClr val="000000"/>
              </a:solidFill>
            </a:endParaRPr>
          </a:p>
          <a:p>
            <a:pPr algn="ctr">
              <a:defRPr b="1" sz="2400"/>
            </a:pPr>
            <a:r>
              <a:t>JUSTICE SYSTEM?</a:t>
            </a:r>
          </a:p>
        </p:txBody>
      </p:sp>
      <p:sp>
        <p:nvSpPr>
          <p:cNvPr id="2263" name="TextBox 13"/>
          <p:cNvSpPr txBox="1"/>
          <p:nvPr/>
        </p:nvSpPr>
        <p:spPr>
          <a:xfrm>
            <a:off x="4487862" y="3209911"/>
            <a:ext cx="2146325" cy="11005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87000"/>
              </a:lnSpc>
              <a:defRPr b="1" sz="2400">
                <a:solidFill>
                  <a:srgbClr val="363636"/>
                </a:solidFill>
                <a:latin typeface="+mj-lt"/>
                <a:ea typeface="+mj-ea"/>
                <a:cs typeface="+mj-cs"/>
                <a:sym typeface="Helvetica"/>
              </a:defRPr>
            </a:pPr>
            <a:r>
              <a:t>OR</a:t>
            </a:r>
          </a:p>
          <a:p>
            <a:pPr algn="ctr">
              <a:lnSpc>
                <a:spcPct val="87000"/>
              </a:lnSpc>
              <a:defRPr b="1" sz="2400">
                <a:solidFill>
                  <a:srgbClr val="363636"/>
                </a:solidFill>
                <a:latin typeface="+mj-lt"/>
                <a:ea typeface="+mj-ea"/>
                <a:cs typeface="+mj-cs"/>
                <a:sym typeface="Helvetica"/>
              </a:defRPr>
            </a:pPr>
            <a:r>
              <a:t>BUYING</a:t>
            </a:r>
          </a:p>
          <a:p>
            <a:pPr algn="ctr">
              <a:lnSpc>
                <a:spcPct val="87000"/>
              </a:lnSpc>
              <a:defRPr b="1" sz="2400">
                <a:solidFill>
                  <a:srgbClr val="363636"/>
                </a:solidFill>
                <a:latin typeface="+mj-lt"/>
                <a:ea typeface="+mj-ea"/>
                <a:cs typeface="+mj-cs"/>
                <a:sym typeface="Helvetica"/>
              </a:defRPr>
            </a:pPr>
            <a:r>
              <a:t>CDs?</a:t>
            </a:r>
          </a:p>
        </p:txBody>
      </p:sp>
      <p:sp>
        <p:nvSpPr>
          <p:cNvPr id="2264" name="TextBox 15"/>
          <p:cNvSpPr txBox="1"/>
          <p:nvPr/>
        </p:nvSpPr>
        <p:spPr>
          <a:xfrm>
            <a:off x="1168690" y="3209911"/>
            <a:ext cx="2146325" cy="14210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87000"/>
              </a:lnSpc>
              <a:defRPr b="1" sz="2400">
                <a:solidFill>
                  <a:srgbClr val="363636"/>
                </a:solidFill>
                <a:latin typeface="+mj-lt"/>
                <a:ea typeface="+mj-ea"/>
                <a:cs typeface="+mj-cs"/>
                <a:sym typeface="Helvetica"/>
              </a:defRPr>
            </a:pPr>
            <a:r>
              <a:t>REMEMBER</a:t>
            </a:r>
          </a:p>
          <a:p>
            <a:pPr algn="ctr">
              <a:lnSpc>
                <a:spcPct val="87000"/>
              </a:lnSpc>
              <a:defRPr b="1" sz="2400">
                <a:solidFill>
                  <a:srgbClr val="363636"/>
                </a:solidFill>
                <a:latin typeface="+mj-lt"/>
                <a:ea typeface="+mj-ea"/>
                <a:cs typeface="+mj-cs"/>
                <a:sym typeface="Helvetica"/>
              </a:defRPr>
            </a:pPr>
            <a:r>
              <a:t>SHOPPING AT THE MALL?</a:t>
            </a:r>
          </a:p>
        </p:txBody>
      </p:sp>
      <p:sp>
        <p:nvSpPr>
          <p:cNvPr id="2265" name="object 2"/>
          <p:cNvSpPr txBox="1"/>
          <p:nvPr>
            <p:ph type="title"/>
          </p:nvPr>
        </p:nvSpPr>
        <p:spPr>
          <a:xfrm>
            <a:off x="805316" y="420007"/>
            <a:ext cx="10770600" cy="1197338"/>
          </a:xfrm>
          <a:prstGeom prst="rect">
            <a:avLst/>
          </a:prstGeom>
        </p:spPr>
        <p:txBody>
          <a:bodyPr lIns="0" tIns="0" rIns="0" bIns="0"/>
          <a:lstStyle/>
          <a:p>
            <a:pPr indent="6497">
              <a:defRPr spc="-100" sz="3600">
                <a:solidFill>
                  <a:srgbClr val="1E1C11"/>
                </a:solidFill>
                <a:latin typeface="BestDefense Light"/>
                <a:ea typeface="BestDefense Light"/>
                <a:cs typeface="BestDefense Light"/>
                <a:sym typeface="BestDefense Light"/>
              </a:defRPr>
            </a:pPr>
            <a:r>
              <a:t>Disruptive Innovation</a:t>
            </a:r>
            <a:br/>
            <a:r>
              <a:rPr>
                <a:latin typeface="BestDefense"/>
                <a:ea typeface="BestDefense"/>
                <a:cs typeface="BestDefense"/>
                <a:sym typeface="BestDefense"/>
              </a:rPr>
              <a:t>Simpler. Easier. More</a:t>
            </a:r>
            <a:r>
              <a:rPr spc="-200">
                <a:latin typeface="BestDefense"/>
                <a:ea typeface="BestDefense"/>
                <a:cs typeface="BestDefense"/>
                <a:sym typeface="BestDefense"/>
              </a:rPr>
              <a:t> </a:t>
            </a:r>
            <a:r>
              <a:rPr>
                <a:latin typeface="BestDefense"/>
                <a:ea typeface="BestDefense"/>
                <a:cs typeface="BestDefense"/>
                <a:sym typeface="BestDefense"/>
              </a:rPr>
              <a:t>Affordable.</a:t>
            </a:r>
          </a:p>
        </p:txBody>
      </p:sp>
      <p:pic>
        <p:nvPicPr>
          <p:cNvPr id="2266" name="Picture 3" descr="Picture 3"/>
          <p:cNvPicPr>
            <a:picLocks noChangeAspect="1"/>
          </p:cNvPicPr>
          <p:nvPr/>
        </p:nvPicPr>
        <p:blipFill>
          <a:blip r:embed="rId2">
            <a:extLst/>
          </a:blip>
          <a:stretch>
            <a:fillRect/>
          </a:stretch>
        </p:blipFill>
        <p:spPr>
          <a:xfrm>
            <a:off x="938587" y="1624735"/>
            <a:ext cx="2962851" cy="4942926"/>
          </a:xfrm>
          <a:prstGeom prst="rect">
            <a:avLst/>
          </a:prstGeom>
          <a:ln w="12700">
            <a:miter lim="400000"/>
          </a:ln>
        </p:spPr>
      </p:pic>
      <p:pic>
        <p:nvPicPr>
          <p:cNvPr id="2267" name="Picture 21" descr="Picture 21"/>
          <p:cNvPicPr>
            <a:picLocks noChangeAspect="1"/>
          </p:cNvPicPr>
          <p:nvPr/>
        </p:nvPicPr>
        <p:blipFill>
          <a:blip r:embed="rId3">
            <a:extLst/>
          </a:blip>
          <a:stretch>
            <a:fillRect/>
          </a:stretch>
        </p:blipFill>
        <p:spPr>
          <a:xfrm>
            <a:off x="4243813" y="1653201"/>
            <a:ext cx="2962851" cy="4942927"/>
          </a:xfrm>
          <a:prstGeom prst="rect">
            <a:avLst/>
          </a:prstGeom>
          <a:ln w="12700">
            <a:miter lim="400000"/>
          </a:ln>
        </p:spPr>
      </p:pic>
      <p:grpSp>
        <p:nvGrpSpPr>
          <p:cNvPr id="2270" name="Group 5"/>
          <p:cNvGrpSpPr/>
          <p:nvPr/>
        </p:nvGrpSpPr>
        <p:grpSpPr>
          <a:xfrm>
            <a:off x="7963540" y="1840924"/>
            <a:ext cx="2677960" cy="4510549"/>
            <a:chOff x="0" y="0"/>
            <a:chExt cx="2677959" cy="4510547"/>
          </a:xfrm>
        </p:grpSpPr>
        <p:pic>
          <p:nvPicPr>
            <p:cNvPr id="2268" name="Picture 4" descr="Picture 4"/>
            <p:cNvPicPr>
              <a:picLocks noChangeAspect="1"/>
            </p:cNvPicPr>
            <p:nvPr/>
          </p:nvPicPr>
          <p:blipFill>
            <a:blip r:embed="rId4">
              <a:extLst/>
            </a:blip>
            <a:stretch>
              <a:fillRect/>
            </a:stretch>
          </p:blipFill>
          <p:spPr>
            <a:xfrm>
              <a:off x="-1" y="0"/>
              <a:ext cx="2269284" cy="4510548"/>
            </a:xfrm>
            <a:prstGeom prst="rect">
              <a:avLst/>
            </a:prstGeom>
            <a:ln w="12700" cap="flat">
              <a:noFill/>
              <a:miter lim="400000"/>
            </a:ln>
            <a:effectLst/>
          </p:spPr>
        </p:pic>
        <p:pic>
          <p:nvPicPr>
            <p:cNvPr id="2269" name="Picture 10" descr="Picture 10"/>
            <p:cNvPicPr>
              <a:picLocks noChangeAspect="1"/>
            </p:cNvPicPr>
            <p:nvPr/>
          </p:nvPicPr>
          <p:blipFill>
            <a:blip r:embed="rId5">
              <a:extLst/>
            </a:blip>
            <a:stretch>
              <a:fillRect/>
            </a:stretch>
          </p:blipFill>
          <p:spPr>
            <a:xfrm>
              <a:off x="1064052" y="2432866"/>
              <a:ext cx="1613908" cy="160667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266"/>
                                        </p:tgtEl>
                                        <p:attrNameLst>
                                          <p:attrName>style.visibility</p:attrName>
                                        </p:attrNameLst>
                                      </p:cBhvr>
                                      <p:to>
                                        <p:strVal val="visible"/>
                                      </p:to>
                                    </p:set>
                                    <p:anim calcmode="lin" valueType="num">
                                      <p:cBhvr>
                                        <p:cTn id="7" dur="500" fill="hold"/>
                                        <p:tgtEl>
                                          <p:spTgt spid="2266"/>
                                        </p:tgtEl>
                                        <p:attrNameLst>
                                          <p:attrName>ppt_x</p:attrName>
                                        </p:attrNameLst>
                                      </p:cBhvr>
                                      <p:tavLst>
                                        <p:tav tm="0">
                                          <p:val>
                                            <p:strVal val="#ppt_x"/>
                                          </p:val>
                                        </p:tav>
                                        <p:tav tm="100000">
                                          <p:val>
                                            <p:strVal val="#ppt_x"/>
                                          </p:val>
                                        </p:tav>
                                      </p:tavLst>
                                    </p:anim>
                                    <p:anim calcmode="lin" valueType="num">
                                      <p:cBhvr>
                                        <p:cTn id="8" dur="500" fill="hold"/>
                                        <p:tgtEl>
                                          <p:spTgt spid="2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2267"/>
                                        </p:tgtEl>
                                        <p:attrNameLst>
                                          <p:attrName>style.visibility</p:attrName>
                                        </p:attrNameLst>
                                      </p:cBhvr>
                                      <p:to>
                                        <p:strVal val="visible"/>
                                      </p:to>
                                    </p:set>
                                    <p:anim calcmode="lin" valueType="num">
                                      <p:cBhvr>
                                        <p:cTn id="13" dur="500" fill="hold"/>
                                        <p:tgtEl>
                                          <p:spTgt spid="2267"/>
                                        </p:tgtEl>
                                        <p:attrNameLst>
                                          <p:attrName>ppt_x</p:attrName>
                                        </p:attrNameLst>
                                      </p:cBhvr>
                                      <p:tavLst>
                                        <p:tav tm="0">
                                          <p:val>
                                            <p:strVal val="#ppt_x"/>
                                          </p:val>
                                        </p:tav>
                                        <p:tav tm="100000">
                                          <p:val>
                                            <p:strVal val="#ppt_x"/>
                                          </p:val>
                                        </p:tav>
                                      </p:tavLst>
                                    </p:anim>
                                    <p:anim calcmode="lin" valueType="num">
                                      <p:cBhvr>
                                        <p:cTn id="14" dur="500" fill="hold"/>
                                        <p:tgtEl>
                                          <p:spTgt spid="22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2270"/>
                                        </p:tgtEl>
                                        <p:attrNameLst>
                                          <p:attrName>style.visibility</p:attrName>
                                        </p:attrNameLst>
                                      </p:cBhvr>
                                      <p:to>
                                        <p:strVal val="visible"/>
                                      </p:to>
                                    </p:set>
                                    <p:anim calcmode="lin" valueType="num">
                                      <p:cBhvr>
                                        <p:cTn id="19" dur="500" fill="hold"/>
                                        <p:tgtEl>
                                          <p:spTgt spid="2270"/>
                                        </p:tgtEl>
                                        <p:attrNameLst>
                                          <p:attrName>ppt_x</p:attrName>
                                        </p:attrNameLst>
                                      </p:cBhvr>
                                      <p:tavLst>
                                        <p:tav tm="0">
                                          <p:val>
                                            <p:strVal val="#ppt_x"/>
                                          </p:val>
                                        </p:tav>
                                        <p:tav tm="100000">
                                          <p:val>
                                            <p:strVal val="#ppt_x"/>
                                          </p:val>
                                        </p:tav>
                                      </p:tavLst>
                                    </p:anim>
                                    <p:anim calcmode="lin" valueType="num">
                                      <p:cBhvr>
                                        <p:cTn id="20" dur="500" fill="hold"/>
                                        <p:tgtEl>
                                          <p:spTgt spid="2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6" grpId="1"/>
      <p:bldP build="whole" bldLvl="1" animBg="1" rev="0" advAuto="0" spid="2267" grpId="2"/>
      <p:bldP build="whole" bldLvl="1" animBg="1" rev="0" advAuto="0" spid="2270" grpId="3"/>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2" name="Picture 23" descr="Picture 23"/>
          <p:cNvPicPr>
            <a:picLocks noChangeAspect="1"/>
          </p:cNvPicPr>
          <p:nvPr/>
        </p:nvPicPr>
        <p:blipFill>
          <a:blip r:embed="rId2">
            <a:extLst/>
          </a:blip>
          <a:stretch>
            <a:fillRect/>
          </a:stretch>
        </p:blipFill>
        <p:spPr>
          <a:xfrm>
            <a:off x="9851136" y="803775"/>
            <a:ext cx="2343914" cy="2629027"/>
          </a:xfrm>
          <a:prstGeom prst="rect">
            <a:avLst/>
          </a:prstGeom>
          <a:ln w="12700">
            <a:miter lim="400000"/>
          </a:ln>
        </p:spPr>
      </p:pic>
      <p:sp>
        <p:nvSpPr>
          <p:cNvPr id="2273" name="Text Placeholder 3"/>
          <p:cNvSpPr txBox="1"/>
          <p:nvPr>
            <p:ph type="body" sz="quarter" idx="1"/>
          </p:nvPr>
        </p:nvSpPr>
        <p:spPr>
          <a:xfrm>
            <a:off x="848388" y="3271399"/>
            <a:ext cx="4255347" cy="482237"/>
          </a:xfrm>
          <a:prstGeom prst="rect">
            <a:avLst/>
          </a:prstGeom>
        </p:spPr>
        <p:txBody>
          <a:bodyPr anchor="t"/>
          <a:lstStyle>
            <a:lvl1pPr>
              <a:defRPr sz="1500">
                <a:solidFill>
                  <a:srgbClr val="161616"/>
                </a:solidFill>
                <a:latin typeface="BestDefense Light"/>
                <a:ea typeface="BestDefense Light"/>
                <a:cs typeface="BestDefense Light"/>
                <a:sym typeface="BestDefense Light"/>
              </a:defRPr>
            </a:lvl1pPr>
          </a:lstStyle>
          <a:p>
            <a:pPr/>
            <a:r>
              <a:t>Uncertain times require preparation. </a:t>
            </a:r>
          </a:p>
        </p:txBody>
      </p:sp>
      <p:sp>
        <p:nvSpPr>
          <p:cNvPr id="2274" name="Text Placeholder 2"/>
          <p:cNvSpPr txBox="1"/>
          <p:nvPr/>
        </p:nvSpPr>
        <p:spPr>
          <a:xfrm>
            <a:off x="805208" y="2724225"/>
            <a:ext cx="4163907" cy="482236"/>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marL="9048" indent="-9048" defTabSz="868680">
              <a:lnSpc>
                <a:spcPct val="90000"/>
              </a:lnSpc>
              <a:spcBef>
                <a:spcPts val="900"/>
              </a:spcBef>
              <a:defRPr sz="2660">
                <a:solidFill>
                  <a:srgbClr val="161616"/>
                </a:solidFill>
                <a:latin typeface="Swift Justice"/>
                <a:ea typeface="Swift Justice"/>
                <a:cs typeface="Swift Justice"/>
                <a:sym typeface="Swift Justice"/>
              </a:defRPr>
            </a:lvl1pPr>
          </a:lstStyle>
          <a:p>
            <a:pPr/>
            <a:r>
              <a:t>The Need for LegalShield</a:t>
            </a:r>
          </a:p>
        </p:txBody>
      </p:sp>
      <p:sp>
        <p:nvSpPr>
          <p:cNvPr id="2275" name="Slide Number Placeholder 1"/>
          <p:cNvSpPr txBox="1"/>
          <p:nvPr>
            <p:ph type="sldNum" sz="quarter" idx="4294967295"/>
          </p:nvPr>
        </p:nvSpPr>
        <p:spPr>
          <a:xfrm>
            <a:off x="11164902" y="6404292"/>
            <a:ext cx="188898"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mj-lt"/>
                <a:ea typeface="+mj-ea"/>
                <a:cs typeface="+mj-cs"/>
                <a:sym typeface="Helvetica"/>
              </a:defRPr>
            </a:lvl1pPr>
          </a:lstStyle>
          <a:p>
            <a:pPr/>
            <a:fld id="{86CB4B4D-7CA3-9044-876B-883B54F8677D}" type="slidenum"/>
          </a:p>
        </p:txBody>
      </p:sp>
      <p:pic>
        <p:nvPicPr>
          <p:cNvPr id="2276" name="Picture 20" descr="Picture 20"/>
          <p:cNvPicPr>
            <a:picLocks noChangeAspect="1"/>
          </p:cNvPicPr>
          <p:nvPr/>
        </p:nvPicPr>
        <p:blipFill>
          <a:blip r:embed="rId3">
            <a:extLst/>
          </a:blip>
          <a:stretch>
            <a:fillRect/>
          </a:stretch>
        </p:blipFill>
        <p:spPr>
          <a:xfrm>
            <a:off x="5166359" y="803777"/>
            <a:ext cx="2343914" cy="2603363"/>
          </a:xfrm>
          <a:prstGeom prst="rect">
            <a:avLst/>
          </a:prstGeom>
          <a:ln w="12700">
            <a:miter lim="400000"/>
          </a:ln>
        </p:spPr>
      </p:pic>
      <p:pic>
        <p:nvPicPr>
          <p:cNvPr id="2277" name="Picture 22" descr="Picture 22"/>
          <p:cNvPicPr>
            <a:picLocks noChangeAspect="1"/>
          </p:cNvPicPr>
          <p:nvPr/>
        </p:nvPicPr>
        <p:blipFill>
          <a:blip r:embed="rId4">
            <a:extLst/>
          </a:blip>
          <a:stretch>
            <a:fillRect/>
          </a:stretch>
        </p:blipFill>
        <p:spPr>
          <a:xfrm>
            <a:off x="7510271" y="803775"/>
            <a:ext cx="2343914" cy="2604344"/>
          </a:xfrm>
          <a:prstGeom prst="rect">
            <a:avLst/>
          </a:prstGeom>
          <a:ln w="12700">
            <a:miter lim="400000"/>
          </a:ln>
        </p:spPr>
      </p:pic>
      <p:pic>
        <p:nvPicPr>
          <p:cNvPr id="2278" name="Picture 24" descr="Picture 24"/>
          <p:cNvPicPr>
            <a:picLocks noChangeAspect="1"/>
          </p:cNvPicPr>
          <p:nvPr/>
        </p:nvPicPr>
        <p:blipFill>
          <a:blip r:embed="rId5">
            <a:extLst/>
          </a:blip>
          <a:stretch>
            <a:fillRect/>
          </a:stretch>
        </p:blipFill>
        <p:spPr>
          <a:xfrm>
            <a:off x="5166359" y="3405140"/>
            <a:ext cx="2343914" cy="2643722"/>
          </a:xfrm>
          <a:prstGeom prst="rect">
            <a:avLst/>
          </a:prstGeom>
          <a:ln w="12700">
            <a:miter lim="400000"/>
          </a:ln>
        </p:spPr>
      </p:pic>
      <p:pic>
        <p:nvPicPr>
          <p:cNvPr id="2279" name="Picture 26" descr="Picture 26"/>
          <p:cNvPicPr>
            <a:picLocks noChangeAspect="1"/>
          </p:cNvPicPr>
          <p:nvPr/>
        </p:nvPicPr>
        <p:blipFill>
          <a:blip r:embed="rId6">
            <a:extLst/>
          </a:blip>
          <a:stretch>
            <a:fillRect/>
          </a:stretch>
        </p:blipFill>
        <p:spPr>
          <a:xfrm>
            <a:off x="7511456" y="3405142"/>
            <a:ext cx="2373211" cy="2643720"/>
          </a:xfrm>
          <a:prstGeom prst="rect">
            <a:avLst/>
          </a:prstGeom>
          <a:ln w="12700">
            <a:miter lim="400000"/>
          </a:ln>
        </p:spPr>
      </p:pic>
      <p:pic>
        <p:nvPicPr>
          <p:cNvPr id="2280" name="Picture 27" descr="Picture 27"/>
          <p:cNvPicPr>
            <a:picLocks noChangeAspect="1"/>
          </p:cNvPicPr>
          <p:nvPr/>
        </p:nvPicPr>
        <p:blipFill>
          <a:blip r:embed="rId7">
            <a:extLst/>
          </a:blip>
          <a:stretch>
            <a:fillRect/>
          </a:stretch>
        </p:blipFill>
        <p:spPr>
          <a:xfrm>
            <a:off x="9849567" y="3405140"/>
            <a:ext cx="2345483" cy="26437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2" name="Text Placeholder 2"/>
          <p:cNvSpPr txBox="1"/>
          <p:nvPr>
            <p:ph type="body" idx="1"/>
          </p:nvPr>
        </p:nvSpPr>
        <p:spPr>
          <a:xfrm>
            <a:off x="1216925" y="1839225"/>
            <a:ext cx="9758150" cy="4004786"/>
          </a:xfrm>
          <a:prstGeom prst="rect">
            <a:avLst/>
          </a:prstGeom>
        </p:spPr>
        <p:txBody>
          <a:bodyPr/>
          <a:lstStyle/>
          <a:p>
            <a:pPr marL="469900" indent="-457200">
              <a:lnSpc>
                <a:spcPct val="100000"/>
              </a:lnSpc>
              <a:spcBef>
                <a:spcPts val="600"/>
              </a:spcBef>
              <a:buSzPct val="100000"/>
              <a:buFont typeface="Arial"/>
              <a:buChar char="•"/>
              <a:tabLst>
                <a:tab pos="469900" algn="l"/>
                <a:tab pos="469900" algn="l"/>
              </a:tabLst>
              <a:defRPr spc="-116" sz="2100"/>
            </a:pPr>
            <a:r>
              <a:t>Thought about </a:t>
            </a:r>
            <a:r>
              <a:rPr b="1">
                <a:latin typeface="BestDefense"/>
                <a:ea typeface="BestDefense"/>
                <a:cs typeface="BestDefense"/>
                <a:sym typeface="BestDefense"/>
              </a:rPr>
              <a:t>writing or revising your Will?  </a:t>
            </a:r>
            <a:endParaRPr b="1">
              <a:latin typeface="BestDefense"/>
              <a:ea typeface="BestDefense"/>
              <a:cs typeface="BestDefense"/>
              <a:sym typeface="BestDefense"/>
            </a:endParaRPr>
          </a:p>
          <a:p>
            <a:pPr marL="469900" indent="-457200">
              <a:lnSpc>
                <a:spcPct val="100000"/>
              </a:lnSpc>
              <a:spcBef>
                <a:spcPts val="600"/>
              </a:spcBef>
              <a:buSzPct val="100000"/>
              <a:buFont typeface="Arial"/>
              <a:buChar char="•"/>
              <a:tabLst>
                <a:tab pos="469900" algn="l"/>
                <a:tab pos="469900" algn="l"/>
              </a:tabLst>
              <a:defRPr spc="-116" sz="2100"/>
            </a:pPr>
            <a:r>
              <a:t>Lost a job and wanted to know </a:t>
            </a:r>
            <a:r>
              <a:rPr b="1"/>
              <a:t>your rights</a:t>
            </a:r>
            <a:r>
              <a:t>?</a:t>
            </a:r>
          </a:p>
          <a:p>
            <a:pPr marL="469900" indent="-457200">
              <a:lnSpc>
                <a:spcPct val="100000"/>
              </a:lnSpc>
              <a:spcBef>
                <a:spcPts val="600"/>
              </a:spcBef>
              <a:buSzPct val="100000"/>
              <a:buFont typeface="Arial"/>
              <a:buChar char="•"/>
              <a:tabLst>
                <a:tab pos="469900" algn="l"/>
                <a:tab pos="469900" algn="l"/>
              </a:tabLst>
              <a:defRPr spc="-116" sz="2100"/>
            </a:pPr>
            <a:r>
              <a:t>Been </a:t>
            </a:r>
            <a:r>
              <a:rPr b="1">
                <a:latin typeface="BestDefense"/>
                <a:ea typeface="BestDefense"/>
                <a:cs typeface="BestDefense"/>
                <a:sym typeface="BestDefense"/>
              </a:rPr>
              <a:t>treated unfairly </a:t>
            </a:r>
            <a:r>
              <a:t>or said, “Let me speak to your supervisor”? </a:t>
            </a:r>
            <a:endParaRPr spc="-5"/>
          </a:p>
          <a:p>
            <a:pPr marL="469900" indent="-457200">
              <a:lnSpc>
                <a:spcPct val="100000"/>
              </a:lnSpc>
              <a:spcBef>
                <a:spcPts val="600"/>
              </a:spcBef>
              <a:buSzPct val="100000"/>
              <a:buFont typeface="Arial"/>
              <a:buChar char="•"/>
              <a:tabLst>
                <a:tab pos="469900" algn="l"/>
                <a:tab pos="469900" algn="l"/>
              </a:tabLst>
              <a:defRPr spc="-116" sz="2100"/>
            </a:pPr>
            <a:r>
              <a:t>Been a victim of a breach or</a:t>
            </a:r>
            <a:r>
              <a:rPr b="1">
                <a:latin typeface="BestDefense"/>
                <a:ea typeface="BestDefense"/>
                <a:cs typeface="BestDefense"/>
                <a:sym typeface="BestDefense"/>
              </a:rPr>
              <a:t> Identity theft</a:t>
            </a:r>
            <a:r>
              <a:rPr>
                <a:latin typeface="BestDefense"/>
                <a:ea typeface="BestDefense"/>
                <a:cs typeface="BestDefense"/>
                <a:sym typeface="BestDefense"/>
              </a:rPr>
              <a:t>? </a:t>
            </a:r>
            <a:endParaRPr b="1">
              <a:latin typeface="BestDefense"/>
              <a:ea typeface="BestDefense"/>
              <a:cs typeface="BestDefense"/>
              <a:sym typeface="BestDefense"/>
            </a:endParaRPr>
          </a:p>
          <a:p>
            <a:pPr marL="469900" indent="-457200">
              <a:lnSpc>
                <a:spcPct val="100000"/>
              </a:lnSpc>
              <a:spcBef>
                <a:spcPts val="600"/>
              </a:spcBef>
              <a:buSzPct val="100000"/>
              <a:buFont typeface="Arial"/>
              <a:buChar char="•"/>
              <a:tabLst>
                <a:tab pos="469900" algn="l"/>
                <a:tab pos="469900" algn="l"/>
              </a:tabLst>
              <a:defRPr spc="-116" sz="2100"/>
            </a:pPr>
            <a:r>
              <a:t>Signed a contract you </a:t>
            </a:r>
            <a:r>
              <a:rPr b="1">
                <a:latin typeface="BestDefense"/>
                <a:ea typeface="BestDefense"/>
                <a:cs typeface="BestDefense"/>
                <a:sym typeface="BestDefense"/>
              </a:rPr>
              <a:t>didn’t understand or regretted later</a:t>
            </a:r>
            <a:r>
              <a:rPr>
                <a:latin typeface="BestDefense"/>
                <a:ea typeface="BestDefense"/>
                <a:cs typeface="BestDefense"/>
                <a:sym typeface="BestDefense"/>
              </a:rPr>
              <a:t>? </a:t>
            </a:r>
            <a:endParaRPr b="1">
              <a:latin typeface="BestDefense"/>
              <a:ea typeface="BestDefense"/>
              <a:cs typeface="BestDefense"/>
              <a:sym typeface="BestDefense"/>
            </a:endParaRPr>
          </a:p>
          <a:p>
            <a:pPr marL="469900" indent="-457200">
              <a:lnSpc>
                <a:spcPct val="100000"/>
              </a:lnSpc>
              <a:spcBef>
                <a:spcPts val="600"/>
              </a:spcBef>
              <a:buSzPct val="100000"/>
              <a:buFont typeface="Arial"/>
              <a:buChar char="•"/>
              <a:tabLst>
                <a:tab pos="469900" algn="l"/>
                <a:tab pos="469900" algn="l"/>
              </a:tabLst>
              <a:defRPr spc="-116" sz="2100"/>
            </a:pPr>
            <a:r>
              <a:t>Received a </a:t>
            </a:r>
            <a:r>
              <a:rPr b="1"/>
              <a:t>speeding ticket</a:t>
            </a:r>
            <a:r>
              <a:t>?</a:t>
            </a:r>
            <a:endParaRPr b="1">
              <a:latin typeface="BestDefense"/>
              <a:ea typeface="BestDefense"/>
              <a:cs typeface="BestDefense"/>
              <a:sym typeface="BestDefense"/>
            </a:endParaRPr>
          </a:p>
          <a:p>
            <a:pPr marL="469900" indent="-457200">
              <a:lnSpc>
                <a:spcPct val="100000"/>
              </a:lnSpc>
              <a:spcBef>
                <a:spcPts val="600"/>
              </a:spcBef>
              <a:buSzPct val="100000"/>
              <a:buFont typeface="Arial"/>
              <a:buChar char="•"/>
              <a:tabLst>
                <a:tab pos="469900" algn="l"/>
                <a:tab pos="469900" algn="l"/>
              </a:tabLst>
              <a:defRPr spc="-116" sz="2100"/>
            </a:pPr>
            <a:r>
              <a:t>Had an </a:t>
            </a:r>
            <a:r>
              <a:rPr b="1">
                <a:latin typeface="BestDefense"/>
                <a:ea typeface="BestDefense"/>
                <a:cs typeface="BestDefense"/>
                <a:sym typeface="BestDefense"/>
              </a:rPr>
              <a:t>insurance claim denied </a:t>
            </a:r>
            <a:r>
              <a:t>that you thought was covered? </a:t>
            </a:r>
            <a:endParaRPr spc="-5"/>
          </a:p>
          <a:p>
            <a:pPr marL="469900" indent="-457200">
              <a:lnSpc>
                <a:spcPct val="100000"/>
              </a:lnSpc>
              <a:spcBef>
                <a:spcPts val="600"/>
              </a:spcBef>
              <a:buSzPct val="100000"/>
              <a:buFont typeface="Arial"/>
              <a:buChar char="•"/>
              <a:tabLst>
                <a:tab pos="469900" algn="l"/>
                <a:tab pos="469900" algn="l"/>
              </a:tabLst>
              <a:defRPr spc="-116" sz="2100"/>
            </a:pPr>
            <a:r>
              <a:t>Had questions regarding your </a:t>
            </a:r>
            <a:r>
              <a:rPr b="1">
                <a:latin typeface="BestDefense"/>
                <a:ea typeface="BestDefense"/>
                <a:cs typeface="BestDefense"/>
                <a:sym typeface="BestDefense"/>
              </a:rPr>
              <a:t>credit score</a:t>
            </a:r>
            <a:r>
              <a:rPr>
                <a:latin typeface="BestDefense"/>
                <a:ea typeface="BestDefense"/>
                <a:cs typeface="BestDefense"/>
                <a:sym typeface="BestDefense"/>
              </a:rPr>
              <a:t>?</a:t>
            </a:r>
            <a:endParaRPr b="1">
              <a:latin typeface="BestDefense"/>
              <a:ea typeface="BestDefense"/>
              <a:cs typeface="BestDefense"/>
              <a:sym typeface="BestDefense"/>
            </a:endParaRPr>
          </a:p>
          <a:p>
            <a:pPr marL="469900" indent="-457200">
              <a:lnSpc>
                <a:spcPct val="100000"/>
              </a:lnSpc>
              <a:spcBef>
                <a:spcPts val="600"/>
              </a:spcBef>
              <a:buSzPct val="100000"/>
              <a:buFont typeface="Arial"/>
              <a:buChar char="•"/>
              <a:tabLst>
                <a:tab pos="469900" algn="l"/>
                <a:tab pos="469900" algn="l"/>
              </a:tabLst>
              <a:defRPr spc="-116" sz="2100"/>
            </a:pPr>
            <a:r>
              <a:t>Bought a defective product and wondered what </a:t>
            </a:r>
            <a:r>
              <a:rPr b="1">
                <a:latin typeface="BestDefense"/>
                <a:ea typeface="BestDefense"/>
                <a:cs typeface="BestDefense"/>
                <a:sym typeface="BestDefense"/>
              </a:rPr>
              <a:t>your rights </a:t>
            </a:r>
            <a:r>
              <a:t>were?</a:t>
            </a:r>
          </a:p>
          <a:p>
            <a:pPr marL="469900" indent="-457200">
              <a:lnSpc>
                <a:spcPct val="100000"/>
              </a:lnSpc>
              <a:spcBef>
                <a:spcPts val="600"/>
              </a:spcBef>
              <a:buSzPct val="100000"/>
              <a:buFont typeface="Arial"/>
              <a:buChar char="•"/>
              <a:tabLst>
                <a:tab pos="469900" algn="l"/>
                <a:tab pos="469900" algn="l"/>
              </a:tabLst>
              <a:defRPr spc="-116" sz="2100"/>
            </a:pPr>
            <a:r>
              <a:t>Had your social media account </a:t>
            </a:r>
            <a:r>
              <a:rPr b="1">
                <a:latin typeface="BestDefense"/>
                <a:ea typeface="BestDefense"/>
                <a:cs typeface="BestDefense"/>
                <a:sym typeface="BestDefense"/>
              </a:rPr>
              <a:t>hacked</a:t>
            </a:r>
            <a:r>
              <a:rPr>
                <a:latin typeface="BestDefense"/>
                <a:ea typeface="BestDefense"/>
                <a:cs typeface="BestDefense"/>
                <a:sym typeface="BestDefense"/>
              </a:rPr>
              <a:t>? </a:t>
            </a:r>
          </a:p>
        </p:txBody>
      </p:sp>
      <p:sp>
        <p:nvSpPr>
          <p:cNvPr id="2283" name="Text Placeholder 4"/>
          <p:cNvSpPr/>
          <p:nvPr>
            <p:ph type="body" idx="23"/>
          </p:nvPr>
        </p:nvSpPr>
        <p:spPr>
          <a:xfrm>
            <a:off x="1216927" y="865491"/>
            <a:ext cx="4873564" cy="463192"/>
          </a:xfrm>
          <a:prstGeom prst="rect">
            <a:avLst/>
          </a:prstGeom>
          <a:extLst>
            <a:ext uri="{C572A759-6A51-4108-AA02-DFA0A04FC94B}">
              <ma14:wrappingTextBoxFlag xmlns:ma14="http://schemas.microsoft.com/office/mac/drawingml/2011/main" val="1"/>
            </a:ext>
          </a:extLst>
        </p:spPr>
        <p:txBody>
          <a:bodyPr/>
          <a:lstStyle>
            <a:lvl1pPr marL="8096" indent="-8096" defTabSz="777240">
              <a:spcBef>
                <a:spcPts val="800"/>
              </a:spcBef>
              <a:defRPr sz="2380"/>
            </a:lvl1pPr>
          </a:lstStyle>
          <a:p>
            <a:pPr/>
            <a:r>
              <a:t>Have You Ever…</a:t>
            </a:r>
          </a:p>
        </p:txBody>
      </p:sp>
      <p:sp>
        <p:nvSpPr>
          <p:cNvPr id="2284" name="Slide Number Placeholder 3"/>
          <p:cNvSpPr txBox="1"/>
          <p:nvPr>
            <p:ph type="sldNum" sz="quarter" idx="2"/>
          </p:nvPr>
        </p:nvSpPr>
        <p:spPr>
          <a:xfrm>
            <a:off x="95487" y="6540528"/>
            <a:ext cx="174772" cy="243841"/>
          </a:xfrm>
          <a:prstGeom prst="rect">
            <a:avLst/>
          </a:prstGeom>
          <a:extLst>
            <a:ext uri="{C572A759-6A51-4108-AA02-DFA0A04FC94B}">
              <ma14:wrappingTextBoxFlag xmlns:ma14="http://schemas.microsoft.com/office/mac/drawingml/2011/main" val="1"/>
            </a:ext>
          </a:extLst>
        </p:spPr>
        <p:txBody>
          <a:bodyPr/>
          <a:lstStyle>
            <a:lvl1pPr defTabSz="914353"/>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6" name="Picture 2" descr="Picture 2"/>
          <p:cNvPicPr>
            <a:picLocks noChangeAspect="1"/>
          </p:cNvPicPr>
          <p:nvPr/>
        </p:nvPicPr>
        <p:blipFill>
          <a:blip r:embed="rId2">
            <a:extLst/>
          </a:blip>
          <a:stretch>
            <a:fillRect/>
          </a:stretch>
        </p:blipFill>
        <p:spPr>
          <a:xfrm>
            <a:off x="1128319" y="1843927"/>
            <a:ext cx="4649630" cy="4046653"/>
          </a:xfrm>
          <a:prstGeom prst="rect">
            <a:avLst/>
          </a:prstGeom>
          <a:ln w="12700">
            <a:miter lim="400000"/>
          </a:ln>
        </p:spPr>
      </p:pic>
      <p:pic>
        <p:nvPicPr>
          <p:cNvPr id="2287" name="Picture 3" descr="Picture 3"/>
          <p:cNvPicPr>
            <a:picLocks noChangeAspect="1"/>
          </p:cNvPicPr>
          <p:nvPr/>
        </p:nvPicPr>
        <p:blipFill>
          <a:blip r:embed="rId3">
            <a:extLst/>
          </a:blip>
          <a:stretch>
            <a:fillRect/>
          </a:stretch>
        </p:blipFill>
        <p:spPr>
          <a:xfrm>
            <a:off x="2418127" y="1843927"/>
            <a:ext cx="2072568" cy="4119547"/>
          </a:xfrm>
          <a:prstGeom prst="rect">
            <a:avLst/>
          </a:prstGeom>
          <a:ln w="12700">
            <a:miter lim="400000"/>
          </a:ln>
        </p:spPr>
      </p:pic>
      <p:sp>
        <p:nvSpPr>
          <p:cNvPr id="2288" name="Slide Number Placeholder 1"/>
          <p:cNvSpPr txBox="1"/>
          <p:nvPr>
            <p:ph type="sldNum" sz="quarter" idx="4294967295"/>
          </p:nvPr>
        </p:nvSpPr>
        <p:spPr>
          <a:xfrm>
            <a:off x="11164907" y="6404294"/>
            <a:ext cx="188894"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mj-lt"/>
                <a:ea typeface="+mj-ea"/>
                <a:cs typeface="+mj-cs"/>
                <a:sym typeface="Helvetica"/>
              </a:defRPr>
            </a:lvl1pPr>
          </a:lstStyle>
          <a:p>
            <a:pPr/>
            <a:fld id="{86CB4B4D-7CA3-9044-876B-883B54F8677D}" type="slidenum"/>
          </a:p>
        </p:txBody>
      </p:sp>
      <p:sp>
        <p:nvSpPr>
          <p:cNvPr id="2289" name="TextBox 28"/>
          <p:cNvSpPr txBox="1"/>
          <p:nvPr/>
        </p:nvSpPr>
        <p:spPr>
          <a:xfrm>
            <a:off x="6441392" y="4256944"/>
            <a:ext cx="4386298" cy="192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sz="1000">
                <a:solidFill>
                  <a:srgbClr val="6E6F71"/>
                </a:solidFill>
                <a:latin typeface="BestDefense-LightItalic"/>
                <a:ea typeface="BestDefense-LightItalic"/>
                <a:cs typeface="BestDefense-LightItalic"/>
                <a:sym typeface="BestDefense-LightItalic"/>
              </a:defRPr>
            </a:pPr>
            <a:r>
              <a:t>This is a general overview of the legal plan coverage available from LegalShield for illustration purposes only. Plans and services vary from state to state and province to province. See a plan contract for specific state or province of residence for complete terms, coverage, amounts, conditions and limitations.</a:t>
            </a:r>
          </a:p>
          <a:p>
            <a:pPr>
              <a:defRPr i="1" sz="1000">
                <a:solidFill>
                  <a:srgbClr val="6E6F71"/>
                </a:solidFill>
                <a:latin typeface="BestDefense-LightItalic"/>
                <a:ea typeface="BestDefense-LightItalic"/>
                <a:cs typeface="BestDefense-LightItalic"/>
                <a:sym typeface="BestDefense-LightItalic"/>
              </a:defRPr>
            </a:pPr>
          </a:p>
          <a:p>
            <a:pPr>
              <a:defRPr i="1" sz="1000">
                <a:solidFill>
                  <a:srgbClr val="6E6F71"/>
                </a:solidFill>
                <a:latin typeface="BestDefense-LightItalic"/>
                <a:ea typeface="BestDefense-LightItalic"/>
                <a:cs typeface="BestDefense-LightItalic"/>
                <a:sym typeface="BestDefense-LightItalic"/>
              </a:defRPr>
            </a:pPr>
            <a:r>
              <a:t>The LegalShield apps are available for download at no cost. Some services require an active LegalShield membership to be accessed.</a:t>
            </a:r>
          </a:p>
          <a:p>
            <a:pPr>
              <a:defRPr i="1" sz="1000">
                <a:solidFill>
                  <a:srgbClr val="6E6F71"/>
                </a:solidFill>
                <a:latin typeface="BestDefense-LightItalic"/>
                <a:ea typeface="BestDefense-LightItalic"/>
                <a:cs typeface="BestDefense-LightItalic"/>
                <a:sym typeface="BestDefense-LightItalic"/>
              </a:defRPr>
            </a:pPr>
          </a:p>
          <a:p>
            <a:pPr>
              <a:defRPr i="1" sz="1000">
                <a:solidFill>
                  <a:srgbClr val="6E6F71"/>
                </a:solidFill>
                <a:latin typeface="BestDefense-LightItalic"/>
                <a:ea typeface="BestDefense-LightItalic"/>
                <a:cs typeface="BestDefense-LightItalic"/>
                <a:sym typeface="BestDefense-LightItalic"/>
              </a:defRPr>
            </a:pPr>
            <a:r>
              <a:t>Apple and the Apple logo are trademarks of Apple Inc., registered in the U.S. and other countries. App Store is a service mark of Apple Inc., registered in the U.S. and other countries.</a:t>
            </a:r>
          </a:p>
        </p:txBody>
      </p:sp>
      <p:pic>
        <p:nvPicPr>
          <p:cNvPr id="2290" name="Picture 29" descr="Picture 29"/>
          <p:cNvPicPr>
            <a:picLocks noChangeAspect="1"/>
          </p:cNvPicPr>
          <p:nvPr/>
        </p:nvPicPr>
        <p:blipFill>
          <a:blip r:embed="rId4">
            <a:extLst/>
          </a:blip>
          <a:stretch>
            <a:fillRect/>
          </a:stretch>
        </p:blipFill>
        <p:spPr>
          <a:xfrm>
            <a:off x="7842087" y="3557056"/>
            <a:ext cx="847495" cy="234779"/>
          </a:xfrm>
          <a:prstGeom prst="rect">
            <a:avLst/>
          </a:prstGeom>
          <a:ln w="12700">
            <a:miter lim="400000"/>
          </a:ln>
        </p:spPr>
      </p:pic>
      <p:pic>
        <p:nvPicPr>
          <p:cNvPr id="2291" name="Picture 30" descr="Picture 30"/>
          <p:cNvPicPr>
            <a:picLocks noChangeAspect="1"/>
          </p:cNvPicPr>
          <p:nvPr/>
        </p:nvPicPr>
        <p:blipFill>
          <a:blip r:embed="rId5">
            <a:extLst/>
          </a:blip>
          <a:stretch>
            <a:fillRect/>
          </a:stretch>
        </p:blipFill>
        <p:spPr>
          <a:xfrm>
            <a:off x="7842087" y="3867730"/>
            <a:ext cx="847495" cy="252670"/>
          </a:xfrm>
          <a:prstGeom prst="rect">
            <a:avLst/>
          </a:prstGeom>
          <a:ln w="12700">
            <a:miter lim="400000"/>
          </a:ln>
        </p:spPr>
      </p:pic>
      <p:pic>
        <p:nvPicPr>
          <p:cNvPr id="2292" name="Picture 31" descr="Picture 31"/>
          <p:cNvPicPr>
            <a:picLocks noChangeAspect="1"/>
          </p:cNvPicPr>
          <p:nvPr/>
        </p:nvPicPr>
        <p:blipFill>
          <a:blip r:embed="rId6">
            <a:extLst/>
          </a:blip>
          <a:stretch>
            <a:fillRect/>
          </a:stretch>
        </p:blipFill>
        <p:spPr>
          <a:xfrm>
            <a:off x="7153641" y="3544292"/>
            <a:ext cx="593356" cy="593989"/>
          </a:xfrm>
          <a:prstGeom prst="rect">
            <a:avLst/>
          </a:prstGeom>
          <a:ln w="12700">
            <a:miter lim="400000"/>
          </a:ln>
        </p:spPr>
      </p:pic>
      <p:pic>
        <p:nvPicPr>
          <p:cNvPr id="2293" name="Picture 32" descr="Picture 32"/>
          <p:cNvPicPr>
            <a:picLocks noChangeAspect="1"/>
          </p:cNvPicPr>
          <p:nvPr/>
        </p:nvPicPr>
        <p:blipFill>
          <a:blip r:embed="rId7">
            <a:extLst/>
          </a:blip>
          <a:stretch>
            <a:fillRect/>
          </a:stretch>
        </p:blipFill>
        <p:spPr>
          <a:xfrm>
            <a:off x="6477639" y="3544292"/>
            <a:ext cx="593356" cy="593989"/>
          </a:xfrm>
          <a:prstGeom prst="rect">
            <a:avLst/>
          </a:prstGeom>
          <a:ln w="12700">
            <a:miter lim="400000"/>
          </a:ln>
        </p:spPr>
      </p:pic>
      <p:sp>
        <p:nvSpPr>
          <p:cNvPr id="2294" name="Text Placeholder 2"/>
          <p:cNvSpPr txBox="1"/>
          <p:nvPr/>
        </p:nvSpPr>
        <p:spPr>
          <a:xfrm>
            <a:off x="2347695" y="790816"/>
            <a:ext cx="7674365"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defRPr sz="3200">
                <a:latin typeface="Swift Justice"/>
                <a:ea typeface="Swift Justice"/>
                <a:cs typeface="Swift Justice"/>
                <a:sym typeface="Swift Justice"/>
              </a:defRPr>
            </a:lvl1pPr>
          </a:lstStyle>
          <a:p>
            <a:pPr/>
            <a:r>
              <a:t>The LegalShield Mobile App</a:t>
            </a:r>
          </a:p>
        </p:txBody>
      </p:sp>
      <p:sp>
        <p:nvSpPr>
          <p:cNvPr id="2295" name="TextBox 8"/>
          <p:cNvSpPr txBox="1"/>
          <p:nvPr/>
        </p:nvSpPr>
        <p:spPr>
          <a:xfrm>
            <a:off x="6387067" y="1812231"/>
            <a:ext cx="4649630"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353">
              <a:defRPr sz="2300">
                <a:solidFill>
                  <a:srgbClr val="000000"/>
                </a:solidFill>
                <a:latin typeface="BestDefense Light"/>
                <a:ea typeface="BestDefense Light"/>
                <a:cs typeface="BestDefense Light"/>
                <a:sym typeface="BestDefense Light"/>
              </a:defRPr>
            </a:pPr>
            <a:r>
              <a:t>Join our collective buying power of millions and pay by the month, not by the hour! </a:t>
            </a:r>
            <a:r>
              <a:rPr>
                <a:solidFill>
                  <a:srgbClr val="8124BB"/>
                </a:solid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1_Office Theme">
  <a:themeElements>
    <a:clrScheme name="1_Office Theme">
      <a:dk1>
        <a:srgbClr val="353634"/>
      </a:dk1>
      <a:lt1>
        <a:srgbClr val="FFFFFF"/>
      </a:lt1>
      <a:dk2>
        <a:srgbClr val="A7A7A7"/>
      </a:dk2>
      <a:lt2>
        <a:srgbClr val="535353"/>
      </a:lt2>
      <a:accent1>
        <a:srgbClr val="70468C"/>
      </a:accent1>
      <a:accent2>
        <a:srgbClr val="472C59"/>
      </a:accent2>
      <a:accent3>
        <a:srgbClr val="FFA540"/>
      </a:accent3>
      <a:accent4>
        <a:srgbClr val="FF3800"/>
      </a:accent4>
      <a:accent5>
        <a:srgbClr val="2575B7"/>
      </a:accent5>
      <a:accent6>
        <a:srgbClr val="234C92"/>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70468C"/>
      </a:accent1>
      <a:accent2>
        <a:srgbClr val="472C59"/>
      </a:accent2>
      <a:accent3>
        <a:srgbClr val="FFA540"/>
      </a:accent3>
      <a:accent4>
        <a:srgbClr val="FF3800"/>
      </a:accent4>
      <a:accent5>
        <a:srgbClr val="2575B7"/>
      </a:accent5>
      <a:accent6>
        <a:srgbClr val="234C92"/>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