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theme/theme2.xml" ContentType="application/vnd.openxmlformats-officedocument.theme+xml"/>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353634"/>
        </a:fontRef>
        <a:srgbClr val="3536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CEDA"/>
          </a:solidFill>
        </a:fill>
      </a:tcStyle>
    </a:wholeTbl>
    <a:band2H>
      <a:tcTxStyle b="def" i="def"/>
      <a:tcStyle>
        <a:tcBdr/>
        <a:fill>
          <a:solidFill>
            <a:srgbClr val="EBE8E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353634"/>
        </a:fontRef>
        <a:srgbClr val="3536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E0CD"/>
          </a:solidFill>
        </a:fill>
      </a:tcStyle>
    </a:wholeTbl>
    <a:band2H>
      <a:tcTxStyle b="def" i="def"/>
      <a:tcStyle>
        <a:tcBdr/>
        <a:fill>
          <a:solidFill>
            <a:srgbClr val="FFF0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353634"/>
        </a:fontRef>
        <a:srgbClr val="3536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CEDB"/>
          </a:solidFill>
        </a:fill>
      </a:tcStyle>
    </a:wholeTbl>
    <a:band2H>
      <a:tcTxStyle b="def" i="def"/>
      <a:tcStyle>
        <a:tcBdr/>
        <a:fill>
          <a:solidFill>
            <a:srgbClr val="E7E8EE"/>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353634"/>
        </a:fontRef>
        <a:srgbClr val="353634"/>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353634"/>
        </a:fontRef>
        <a:srgbClr val="353634"/>
      </a:tcTxStyle>
      <a:tcStyle>
        <a:tcBdr>
          <a:left>
            <a:ln w="12700" cap="flat">
              <a:noFill/>
              <a:miter lim="400000"/>
            </a:ln>
          </a:left>
          <a:right>
            <a:ln w="12700" cap="flat">
              <a:noFill/>
              <a:miter lim="400000"/>
            </a:ln>
          </a:right>
          <a:top>
            <a:ln w="50800" cap="flat">
              <a:solidFill>
                <a:srgbClr val="353634"/>
              </a:solidFill>
              <a:prstDash val="solid"/>
              <a:round/>
            </a:ln>
          </a:top>
          <a:bottom>
            <a:ln w="25400" cap="flat">
              <a:solidFill>
                <a:srgbClr val="353634"/>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353634"/>
              </a:solidFill>
              <a:prstDash val="solid"/>
              <a:round/>
            </a:ln>
          </a:top>
          <a:bottom>
            <a:ln w="25400" cap="flat">
              <a:solidFill>
                <a:srgbClr val="353634"/>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353634"/>
        </a:fontRef>
        <a:srgbClr val="353634"/>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CCCC"/>
          </a:solidFill>
        </a:fill>
      </a:tcStyle>
    </a:wholeTbl>
    <a:band2H>
      <a:tcTxStyle b="def" i="def"/>
      <a:tcStyle>
        <a:tcBdr/>
        <a:fill>
          <a:solidFill>
            <a:srgbClr val="E7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5363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5363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353634"/>
          </a:solidFill>
        </a:fill>
      </a:tcStyle>
    </a:firstRow>
  </a:tblStyle>
  <a:tblStyle styleId="{2708684C-4D16-4618-839F-0558EEFCDFE6}" styleName="">
    <a:tblBg/>
    <a:wholeTbl>
      <a:tcTxStyle b="off" i="off">
        <a:fontRef idx="major">
          <a:srgbClr val="353634"/>
        </a:fontRef>
        <a:srgbClr val="353634"/>
      </a:tcTxStyle>
      <a:tcStyle>
        <a:tcBdr>
          <a:left>
            <a:ln w="12700" cap="flat">
              <a:solidFill>
                <a:srgbClr val="353634"/>
              </a:solidFill>
              <a:prstDash val="solid"/>
              <a:round/>
            </a:ln>
          </a:left>
          <a:right>
            <a:ln w="12700" cap="flat">
              <a:solidFill>
                <a:srgbClr val="353634"/>
              </a:solidFill>
              <a:prstDash val="solid"/>
              <a:round/>
            </a:ln>
          </a:right>
          <a:top>
            <a:ln w="12700" cap="flat">
              <a:solidFill>
                <a:srgbClr val="353634"/>
              </a:solidFill>
              <a:prstDash val="solid"/>
              <a:round/>
            </a:ln>
          </a:top>
          <a:bottom>
            <a:ln w="12700" cap="flat">
              <a:solidFill>
                <a:srgbClr val="353634"/>
              </a:solidFill>
              <a:prstDash val="solid"/>
              <a:round/>
            </a:ln>
          </a:bottom>
          <a:insideH>
            <a:ln w="12700" cap="flat">
              <a:solidFill>
                <a:srgbClr val="353634"/>
              </a:solidFill>
              <a:prstDash val="solid"/>
              <a:round/>
            </a:ln>
          </a:insideH>
          <a:insideV>
            <a:ln w="12700" cap="flat">
              <a:solidFill>
                <a:srgbClr val="353634"/>
              </a:solidFill>
              <a:prstDash val="solid"/>
              <a:round/>
            </a:ln>
          </a:insideV>
        </a:tcBdr>
        <a:fill>
          <a:solidFill>
            <a:srgbClr val="353634">
              <a:alpha val="20000"/>
            </a:srgbClr>
          </a:solidFill>
        </a:fill>
      </a:tcStyle>
    </a:wholeTbl>
    <a:band2H>
      <a:tcTxStyle b="def" i="def"/>
      <a:tcStyle>
        <a:tcBdr/>
        <a:fill>
          <a:solidFill>
            <a:srgbClr val="FFFFFF"/>
          </a:solidFill>
        </a:fill>
      </a:tcStyle>
    </a:band2H>
    <a:firstCol>
      <a:tcTxStyle b="on" i="off">
        <a:fontRef idx="major">
          <a:srgbClr val="353634"/>
        </a:fontRef>
        <a:srgbClr val="353634"/>
      </a:tcTxStyle>
      <a:tcStyle>
        <a:tcBdr>
          <a:left>
            <a:ln w="12700" cap="flat">
              <a:solidFill>
                <a:srgbClr val="353634"/>
              </a:solidFill>
              <a:prstDash val="solid"/>
              <a:round/>
            </a:ln>
          </a:left>
          <a:right>
            <a:ln w="12700" cap="flat">
              <a:solidFill>
                <a:srgbClr val="353634"/>
              </a:solidFill>
              <a:prstDash val="solid"/>
              <a:round/>
            </a:ln>
          </a:right>
          <a:top>
            <a:ln w="12700" cap="flat">
              <a:solidFill>
                <a:srgbClr val="353634"/>
              </a:solidFill>
              <a:prstDash val="solid"/>
              <a:round/>
            </a:ln>
          </a:top>
          <a:bottom>
            <a:ln w="12700" cap="flat">
              <a:solidFill>
                <a:srgbClr val="353634"/>
              </a:solidFill>
              <a:prstDash val="solid"/>
              <a:round/>
            </a:ln>
          </a:bottom>
          <a:insideH>
            <a:ln w="12700" cap="flat">
              <a:solidFill>
                <a:srgbClr val="353634"/>
              </a:solidFill>
              <a:prstDash val="solid"/>
              <a:round/>
            </a:ln>
          </a:insideH>
          <a:insideV>
            <a:ln w="12700" cap="flat">
              <a:solidFill>
                <a:srgbClr val="353634"/>
              </a:solidFill>
              <a:prstDash val="solid"/>
              <a:round/>
            </a:ln>
          </a:insideV>
        </a:tcBdr>
        <a:fill>
          <a:solidFill>
            <a:srgbClr val="353634">
              <a:alpha val="20000"/>
            </a:srgbClr>
          </a:solidFill>
        </a:fill>
      </a:tcStyle>
    </a:firstCol>
    <a:lastRow>
      <a:tcTxStyle b="on" i="off">
        <a:fontRef idx="major">
          <a:srgbClr val="353634"/>
        </a:fontRef>
        <a:srgbClr val="353634"/>
      </a:tcTxStyle>
      <a:tcStyle>
        <a:tcBdr>
          <a:left>
            <a:ln w="12700" cap="flat">
              <a:solidFill>
                <a:srgbClr val="353634"/>
              </a:solidFill>
              <a:prstDash val="solid"/>
              <a:round/>
            </a:ln>
          </a:left>
          <a:right>
            <a:ln w="12700" cap="flat">
              <a:solidFill>
                <a:srgbClr val="353634"/>
              </a:solidFill>
              <a:prstDash val="solid"/>
              <a:round/>
            </a:ln>
          </a:right>
          <a:top>
            <a:ln w="50800" cap="flat">
              <a:solidFill>
                <a:srgbClr val="353634"/>
              </a:solidFill>
              <a:prstDash val="solid"/>
              <a:round/>
            </a:ln>
          </a:top>
          <a:bottom>
            <a:ln w="12700" cap="flat">
              <a:solidFill>
                <a:srgbClr val="353634"/>
              </a:solidFill>
              <a:prstDash val="solid"/>
              <a:round/>
            </a:ln>
          </a:bottom>
          <a:insideH>
            <a:ln w="12700" cap="flat">
              <a:solidFill>
                <a:srgbClr val="353634"/>
              </a:solidFill>
              <a:prstDash val="solid"/>
              <a:round/>
            </a:ln>
          </a:insideH>
          <a:insideV>
            <a:ln w="12700" cap="flat">
              <a:solidFill>
                <a:srgbClr val="353634"/>
              </a:solidFill>
              <a:prstDash val="solid"/>
              <a:round/>
            </a:ln>
          </a:insideV>
        </a:tcBdr>
        <a:fill>
          <a:noFill/>
        </a:fill>
      </a:tcStyle>
    </a:lastRow>
    <a:firstRow>
      <a:tcTxStyle b="on" i="off">
        <a:fontRef idx="major">
          <a:srgbClr val="353634"/>
        </a:fontRef>
        <a:srgbClr val="353634"/>
      </a:tcTxStyle>
      <a:tcStyle>
        <a:tcBdr>
          <a:left>
            <a:ln w="12700" cap="flat">
              <a:solidFill>
                <a:srgbClr val="353634"/>
              </a:solidFill>
              <a:prstDash val="solid"/>
              <a:round/>
            </a:ln>
          </a:left>
          <a:right>
            <a:ln w="12700" cap="flat">
              <a:solidFill>
                <a:srgbClr val="353634"/>
              </a:solidFill>
              <a:prstDash val="solid"/>
              <a:round/>
            </a:ln>
          </a:right>
          <a:top>
            <a:ln w="12700" cap="flat">
              <a:solidFill>
                <a:srgbClr val="353634"/>
              </a:solidFill>
              <a:prstDash val="solid"/>
              <a:round/>
            </a:ln>
          </a:top>
          <a:bottom>
            <a:ln w="25400" cap="flat">
              <a:solidFill>
                <a:srgbClr val="353634"/>
              </a:solidFill>
              <a:prstDash val="solid"/>
              <a:round/>
            </a:ln>
          </a:bottom>
          <a:insideH>
            <a:ln w="12700" cap="flat">
              <a:solidFill>
                <a:srgbClr val="353634"/>
              </a:solidFill>
              <a:prstDash val="solid"/>
              <a:round/>
            </a:ln>
          </a:insideH>
          <a:insideV>
            <a:ln w="12700" cap="flat">
              <a:solidFill>
                <a:srgbClr val="353634"/>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218" name="Shape 2218"/>
          <p:cNvSpPr/>
          <p:nvPr>
            <p:ph type="sldImg"/>
          </p:nvPr>
        </p:nvSpPr>
        <p:spPr>
          <a:xfrm>
            <a:off x="1143000" y="685800"/>
            <a:ext cx="4572000" cy="3429000"/>
          </a:xfrm>
          <a:prstGeom prst="rect">
            <a:avLst/>
          </a:prstGeom>
        </p:spPr>
        <p:txBody>
          <a:bodyPr/>
          <a:lstStyle/>
          <a:p>
            <a:pPr/>
          </a:p>
        </p:txBody>
      </p:sp>
      <p:sp>
        <p:nvSpPr>
          <p:cNvPr id="2219" name="Shape 221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jpeg"/></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7.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8.png"/></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9.png"/></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6.png"/></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5.png"/><Relationship Id="rId5" Type="http://schemas.openxmlformats.org/officeDocument/2006/relationships/image" Target="../media/image6.png"/></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4.jpeg"/><Relationship Id="rId4" Type="http://schemas.openxmlformats.org/officeDocument/2006/relationships/image" Target="../media/image5.png"/><Relationship Id="rId5" Type="http://schemas.openxmlformats.org/officeDocument/2006/relationships/image" Target="../media/image6.png"/></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7.png"/></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8.png"/></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5.png"/><Relationship Id="rId4" Type="http://schemas.openxmlformats.org/officeDocument/2006/relationships/image" Target="../media/image6.png"/></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7.png"/></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jpeg"/><Relationship Id="rId4" Type="http://schemas.openxmlformats.org/officeDocument/2006/relationships/image" Target="../media/image7.png"/></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0.png"/></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0.png"/></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0.png"/></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0.png"/></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11.png"/></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2" name="Title Text"/>
          <p:cNvSpPr txBox="1"/>
          <p:nvPr>
            <p:ph type="title"/>
          </p:nvPr>
        </p:nvSpPr>
        <p:spPr>
          <a:xfrm>
            <a:off x="1524000" y="1122362"/>
            <a:ext cx="9144000" cy="2387601"/>
          </a:xfrm>
          <a:prstGeom prst="rect">
            <a:avLst/>
          </a:prstGeom>
        </p:spPr>
        <p:txBody>
          <a:bodyPr anchor="b"/>
          <a:lstStyle>
            <a:lvl1pPr algn="ctr">
              <a:defRPr sz="6000"/>
            </a:lvl1pPr>
          </a:lstStyle>
          <a:p>
            <a:pPr/>
            <a:r>
              <a:t>Title Text</a:t>
            </a:r>
          </a:p>
        </p:txBody>
      </p:sp>
      <p:sp>
        <p:nvSpPr>
          <p:cNvPr id="13" name="Body Level One…"/>
          <p:cNvSpPr txBox="1"/>
          <p:nvPr>
            <p:ph type="body" sz="quarter" idx="1"/>
          </p:nvPr>
        </p:nvSpPr>
        <p:spPr>
          <a:xfrm>
            <a:off x="1524000" y="3602037"/>
            <a:ext cx="9144000" cy="1655765"/>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xfrm>
            <a:off x="11088882" y="6404294"/>
            <a:ext cx="264919" cy="269237"/>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4_Custom Layout">
    <p:spTree>
      <p:nvGrpSpPr>
        <p:cNvPr id="1" name=""/>
        <p:cNvGrpSpPr/>
        <p:nvPr/>
      </p:nvGrpSpPr>
      <p:grpSpPr>
        <a:xfrm>
          <a:off x="0" y="0"/>
          <a:ext cx="0" cy="0"/>
          <a:chOff x="0" y="0"/>
          <a:chExt cx="0" cy="0"/>
        </a:xfrm>
      </p:grpSpPr>
      <p:pic>
        <p:nvPicPr>
          <p:cNvPr id="105" name="Picture 4" descr="Picture 4"/>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106" name="Picture Placeholder 2"/>
          <p:cNvSpPr/>
          <p:nvPr>
            <p:ph type="pic" sz="quarter" idx="21"/>
          </p:nvPr>
        </p:nvSpPr>
        <p:spPr>
          <a:xfrm>
            <a:off x="1217612" y="1408112"/>
            <a:ext cx="2759076" cy="4521201"/>
          </a:xfrm>
          <a:prstGeom prst="rect">
            <a:avLst/>
          </a:prstGeom>
        </p:spPr>
        <p:txBody>
          <a:bodyPr lIns="91439" tIns="45719" rIns="91439" bIns="45719">
            <a:noAutofit/>
          </a:bodyPr>
          <a:lstStyle/>
          <a:p>
            <a:pPr/>
          </a:p>
        </p:txBody>
      </p:sp>
      <p:sp>
        <p:nvSpPr>
          <p:cNvPr id="107" name="Rectangle 10"/>
          <p:cNvSpPr/>
          <p:nvPr/>
        </p:nvSpPr>
        <p:spPr>
          <a:xfrm>
            <a:off x="1216925" y="-1"/>
            <a:ext cx="9758151" cy="64144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8" name="Body Level One…"/>
          <p:cNvSpPr txBox="1"/>
          <p:nvPr>
            <p:ph type="body" sz="quarter" idx="1" hasCustomPrompt="1"/>
          </p:nvPr>
        </p:nvSpPr>
        <p:spPr>
          <a:xfrm>
            <a:off x="8147198" y="1900072"/>
            <a:ext cx="2800669" cy="1466501"/>
          </a:xfrm>
          <a:prstGeom prst="rect">
            <a:avLst/>
          </a:prstGeom>
        </p:spPr>
        <p:txBody>
          <a:bodyPr anchor="b"/>
          <a:lstStyle>
            <a:lvl1pPr marL="9525" indent="-9525">
              <a:buSzTx/>
              <a:buFontTx/>
              <a:buNone/>
              <a:defRPr>
                <a:latin typeface="Swift Justice"/>
                <a:ea typeface="Swift Justice"/>
                <a:cs typeface="Swift Justice"/>
                <a:sym typeface="Swift Justice"/>
              </a:defRPr>
            </a:lvl1pPr>
            <a:lvl2pPr marL="9525" indent="447675">
              <a:buSzTx/>
              <a:buFontTx/>
              <a:buNone/>
              <a:defRPr>
                <a:latin typeface="Swift Justice"/>
                <a:ea typeface="Swift Justice"/>
                <a:cs typeface="Swift Justice"/>
                <a:sym typeface="Swift Justice"/>
              </a:defRPr>
            </a:lvl2pPr>
            <a:lvl3pPr marL="9525" indent="904875">
              <a:buSzTx/>
              <a:buFontTx/>
              <a:buNone/>
              <a:defRPr>
                <a:latin typeface="Swift Justice"/>
                <a:ea typeface="Swift Justice"/>
                <a:cs typeface="Swift Justice"/>
                <a:sym typeface="Swift Justice"/>
              </a:defRPr>
            </a:lvl3pPr>
            <a:lvl4pPr marL="9525" indent="1362075">
              <a:buSzTx/>
              <a:buFontTx/>
              <a:buNone/>
              <a:defRPr>
                <a:latin typeface="Swift Justice"/>
                <a:ea typeface="Swift Justice"/>
                <a:cs typeface="Swift Justice"/>
                <a:sym typeface="Swift Justice"/>
              </a:defRPr>
            </a:lvl4pPr>
            <a:lvl5pPr marL="9525" indent="1819275">
              <a:buSzTx/>
              <a:buFontTx/>
              <a:buNone/>
              <a:defRPr>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109" name="Text Placeholder 2"/>
          <p:cNvSpPr/>
          <p:nvPr>
            <p:ph type="body" sz="quarter" idx="22" hasCustomPrompt="1"/>
          </p:nvPr>
        </p:nvSpPr>
        <p:spPr>
          <a:xfrm>
            <a:off x="8147198" y="3515540"/>
            <a:ext cx="2800669" cy="1466501"/>
          </a:xfrm>
          <a:prstGeom prst="rect">
            <a:avLst/>
          </a:prstGeom>
        </p:spPr>
        <p:txBody>
          <a:bodyPr/>
          <a:lstStyle>
            <a:lvl1pPr marL="9525" indent="-9525">
              <a:buSzTx/>
              <a:buFontTx/>
              <a:buNone/>
              <a:defRPr sz="1200">
                <a:latin typeface="BestDefense Light"/>
                <a:ea typeface="BestDefense Light"/>
                <a:cs typeface="BestDefense Light"/>
                <a:sym typeface="BestDefense Light"/>
              </a:defRPr>
            </a:lvl1pPr>
          </a:lstStyle>
          <a:p>
            <a:pPr/>
            <a:r>
              <a:t>Insert Text Here</a:t>
            </a:r>
          </a:p>
        </p:txBody>
      </p:sp>
      <p:sp>
        <p:nvSpPr>
          <p:cNvPr id="110" name="Text Placeholder 48"/>
          <p:cNvSpPr/>
          <p:nvPr>
            <p:ph type="body" sz="quarter" idx="23" hasCustomPrompt="1"/>
          </p:nvPr>
        </p:nvSpPr>
        <p:spPr>
          <a:xfrm>
            <a:off x="4800441" y="2312990"/>
            <a:ext cx="2346908" cy="830027"/>
          </a:xfrm>
          <a:prstGeom prst="rect">
            <a:avLst/>
          </a:prstGeom>
        </p:spPr>
        <p:txBody>
          <a:bodyPr/>
          <a:lstStyle>
            <a:lvl1pPr marL="9525" indent="-9525">
              <a:buSzTx/>
              <a:buFontTx/>
              <a:buNone/>
              <a:defRPr sz="1000">
                <a:latin typeface="BestDefense Light"/>
                <a:ea typeface="BestDefense Light"/>
                <a:cs typeface="BestDefense Light"/>
                <a:sym typeface="BestDefense Light"/>
              </a:defRPr>
            </a:lvl1pPr>
          </a:lstStyle>
          <a:p>
            <a:pPr/>
            <a:r>
              <a:t>Insert Text Here</a:t>
            </a:r>
          </a:p>
        </p:txBody>
      </p:sp>
      <p:sp>
        <p:nvSpPr>
          <p:cNvPr id="111" name="Text Placeholder 48"/>
          <p:cNvSpPr/>
          <p:nvPr>
            <p:ph type="body" sz="quarter" idx="24" hasCustomPrompt="1"/>
          </p:nvPr>
        </p:nvSpPr>
        <p:spPr>
          <a:xfrm>
            <a:off x="4800439" y="1968943"/>
            <a:ext cx="2346908" cy="234008"/>
          </a:xfrm>
          <a:prstGeom prst="rect">
            <a:avLst/>
          </a:prstGeom>
        </p:spPr>
        <p:txBody>
          <a:bodyPr/>
          <a:lstStyle>
            <a:lvl1pPr marL="7715" indent="-7715" defTabSz="740663">
              <a:spcBef>
                <a:spcPts val="800"/>
              </a:spcBef>
              <a:buSzTx/>
              <a:buFontTx/>
              <a:buNone/>
              <a:defRPr b="1" sz="972">
                <a:latin typeface="BestDefense"/>
                <a:ea typeface="BestDefense"/>
                <a:cs typeface="BestDefense"/>
                <a:sym typeface="BestDefense"/>
              </a:defRPr>
            </a:lvl1pPr>
          </a:lstStyle>
          <a:p>
            <a:pPr/>
            <a:r>
              <a:t>Insert Text Here</a:t>
            </a:r>
          </a:p>
        </p:txBody>
      </p:sp>
      <p:sp>
        <p:nvSpPr>
          <p:cNvPr id="112" name="Text Placeholder 48"/>
          <p:cNvSpPr/>
          <p:nvPr>
            <p:ph type="body" sz="quarter" idx="25" hasCustomPrompt="1"/>
          </p:nvPr>
        </p:nvSpPr>
        <p:spPr>
          <a:xfrm>
            <a:off x="4799872" y="3757048"/>
            <a:ext cx="2346908" cy="830027"/>
          </a:xfrm>
          <a:prstGeom prst="rect">
            <a:avLst/>
          </a:prstGeom>
        </p:spPr>
        <p:txBody>
          <a:bodyPr/>
          <a:lstStyle>
            <a:lvl1pPr marL="9525" indent="-9525">
              <a:buSzTx/>
              <a:buFontTx/>
              <a:buNone/>
              <a:defRPr sz="1000">
                <a:latin typeface="BestDefense Light"/>
                <a:ea typeface="BestDefense Light"/>
                <a:cs typeface="BestDefense Light"/>
                <a:sym typeface="BestDefense Light"/>
              </a:defRPr>
            </a:lvl1pPr>
          </a:lstStyle>
          <a:p>
            <a:pPr/>
            <a:r>
              <a:t>Insert Text Here</a:t>
            </a:r>
          </a:p>
        </p:txBody>
      </p:sp>
      <p:sp>
        <p:nvSpPr>
          <p:cNvPr id="113" name="Text Placeholder 48"/>
          <p:cNvSpPr/>
          <p:nvPr>
            <p:ph type="body" sz="quarter" idx="26" hasCustomPrompt="1"/>
          </p:nvPr>
        </p:nvSpPr>
        <p:spPr>
          <a:xfrm>
            <a:off x="4799871" y="3413000"/>
            <a:ext cx="2346907" cy="234008"/>
          </a:xfrm>
          <a:prstGeom prst="rect">
            <a:avLst/>
          </a:prstGeom>
        </p:spPr>
        <p:txBody>
          <a:bodyPr/>
          <a:lstStyle>
            <a:lvl1pPr marL="7715" indent="-7715" defTabSz="740663">
              <a:spcBef>
                <a:spcPts val="800"/>
              </a:spcBef>
              <a:buSzTx/>
              <a:buFontTx/>
              <a:buNone/>
              <a:defRPr b="1" sz="972">
                <a:latin typeface="BestDefense"/>
                <a:ea typeface="BestDefense"/>
                <a:cs typeface="BestDefense"/>
                <a:sym typeface="BestDefense"/>
              </a:defRPr>
            </a:lvl1pPr>
          </a:lstStyle>
          <a:p>
            <a:pPr/>
            <a:r>
              <a:t>Insert Text Here</a:t>
            </a:r>
          </a:p>
        </p:txBody>
      </p:sp>
      <p:sp>
        <p:nvSpPr>
          <p:cNvPr id="114" name="Text Placeholder 48"/>
          <p:cNvSpPr/>
          <p:nvPr>
            <p:ph type="body" sz="quarter" idx="27" hasCustomPrompt="1"/>
          </p:nvPr>
        </p:nvSpPr>
        <p:spPr>
          <a:xfrm>
            <a:off x="4799871" y="5174084"/>
            <a:ext cx="2346907" cy="754622"/>
          </a:xfrm>
          <a:prstGeom prst="rect">
            <a:avLst/>
          </a:prstGeom>
        </p:spPr>
        <p:txBody>
          <a:bodyPr/>
          <a:lstStyle>
            <a:lvl1pPr marL="9525" indent="-9525">
              <a:buSzTx/>
              <a:buFontTx/>
              <a:buNone/>
              <a:defRPr sz="1000">
                <a:latin typeface="BestDefense Light"/>
                <a:ea typeface="BestDefense Light"/>
                <a:cs typeface="BestDefense Light"/>
                <a:sym typeface="BestDefense Light"/>
              </a:defRPr>
            </a:lvl1pPr>
          </a:lstStyle>
          <a:p>
            <a:pPr/>
            <a:r>
              <a:t>Insert Text Here</a:t>
            </a:r>
          </a:p>
        </p:txBody>
      </p:sp>
      <p:sp>
        <p:nvSpPr>
          <p:cNvPr id="115" name="Text Placeholder 48"/>
          <p:cNvSpPr/>
          <p:nvPr>
            <p:ph type="body" sz="quarter" idx="28" hasCustomPrompt="1"/>
          </p:nvPr>
        </p:nvSpPr>
        <p:spPr>
          <a:xfrm>
            <a:off x="4799869" y="4830038"/>
            <a:ext cx="2346908" cy="234008"/>
          </a:xfrm>
          <a:prstGeom prst="rect">
            <a:avLst/>
          </a:prstGeom>
        </p:spPr>
        <p:txBody>
          <a:bodyPr/>
          <a:lstStyle>
            <a:lvl1pPr marL="7715" indent="-7715" defTabSz="740663">
              <a:spcBef>
                <a:spcPts val="800"/>
              </a:spcBef>
              <a:buSzTx/>
              <a:buFontTx/>
              <a:buNone/>
              <a:defRPr b="1" sz="972">
                <a:latin typeface="BestDefense"/>
                <a:ea typeface="BestDefense"/>
                <a:cs typeface="BestDefense"/>
                <a:sym typeface="BestDefense"/>
              </a:defRPr>
            </a:lvl1pPr>
          </a:lstStyle>
          <a:p>
            <a:pPr/>
            <a:r>
              <a:t>Insert Text Here</a:t>
            </a:r>
          </a:p>
        </p:txBody>
      </p:sp>
      <p:sp>
        <p:nvSpPr>
          <p:cNvPr id="116" name="Slide Number"/>
          <p:cNvSpPr txBox="1"/>
          <p:nvPr>
            <p:ph type="sldNum" sz="quarter" idx="2"/>
          </p:nvPr>
        </p:nvSpPr>
        <p:spPr>
          <a:xfrm>
            <a:off x="11088882" y="6404294"/>
            <a:ext cx="264919" cy="269237"/>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1_Custom Layout">
    <p:spTree>
      <p:nvGrpSpPr>
        <p:cNvPr id="1" name=""/>
        <p:cNvGrpSpPr/>
        <p:nvPr/>
      </p:nvGrpSpPr>
      <p:grpSpPr>
        <a:xfrm>
          <a:off x="0" y="0"/>
          <a:ext cx="0" cy="0"/>
          <a:chOff x="0" y="0"/>
          <a:chExt cx="0" cy="0"/>
        </a:xfrm>
      </p:grpSpPr>
      <p:sp>
        <p:nvSpPr>
          <p:cNvPr id="1146" name="Rectangle 14"/>
          <p:cNvSpPr/>
          <p:nvPr/>
        </p:nvSpPr>
        <p:spPr>
          <a:xfrm>
            <a:off x="8898339" y="641443"/>
            <a:ext cx="3293660" cy="45720"/>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1147" name="Rectangle 15"/>
          <p:cNvSpPr/>
          <p:nvPr/>
        </p:nvSpPr>
        <p:spPr>
          <a:xfrm>
            <a:off x="0" y="641443"/>
            <a:ext cx="5436438" cy="45720"/>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1148" name="Picture Placeholder 13"/>
          <p:cNvSpPr/>
          <p:nvPr>
            <p:ph type="pic" sz="quarter" idx="21"/>
          </p:nvPr>
        </p:nvSpPr>
        <p:spPr>
          <a:xfrm>
            <a:off x="7239896" y="1524565"/>
            <a:ext cx="3589707" cy="4432832"/>
          </a:xfrm>
          <a:prstGeom prst="rect">
            <a:avLst/>
          </a:prstGeom>
        </p:spPr>
        <p:txBody>
          <a:bodyPr lIns="91439" tIns="45719" rIns="91439" bIns="45719">
            <a:noAutofit/>
          </a:bodyPr>
          <a:lstStyle/>
          <a:p>
            <a:pPr/>
          </a:p>
        </p:txBody>
      </p:sp>
      <p:sp>
        <p:nvSpPr>
          <p:cNvPr id="1149" name="Body Level One…"/>
          <p:cNvSpPr txBox="1"/>
          <p:nvPr>
            <p:ph type="body" sz="quarter" idx="1" hasCustomPrompt="1"/>
          </p:nvPr>
        </p:nvSpPr>
        <p:spPr>
          <a:xfrm>
            <a:off x="1236662" y="4259264"/>
            <a:ext cx="5422901" cy="1698134"/>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150" name="Text Placeholder 19"/>
          <p:cNvSpPr/>
          <p:nvPr>
            <p:ph type="body" sz="quarter" idx="22" hasCustomPrompt="1"/>
          </p:nvPr>
        </p:nvSpPr>
        <p:spPr>
          <a:xfrm>
            <a:off x="1236662" y="3512763"/>
            <a:ext cx="5422901" cy="384722"/>
          </a:xfrm>
          <a:prstGeom prst="rect">
            <a:avLst/>
          </a:prstGeom>
        </p:spPr>
        <p:txBody>
          <a:bodyPr lIns="45719" tIns="45719" rIns="45719" bIns="45719"/>
          <a:lstStyle>
            <a:lvl1pPr marL="9525" indent="-9525">
              <a:buSzTx/>
              <a:buFontTx/>
              <a:buNone/>
              <a:defRPr sz="1400">
                <a:solidFill>
                  <a:srgbClr val="000000"/>
                </a:solidFill>
                <a:latin typeface="BestDefense"/>
                <a:ea typeface="BestDefense"/>
                <a:cs typeface="BestDefense"/>
                <a:sym typeface="BestDefense"/>
              </a:defRPr>
            </a:lvl1pPr>
          </a:lstStyle>
          <a:p>
            <a:pPr/>
            <a:r>
              <a:t>Insert Sub Text Here</a:t>
            </a:r>
          </a:p>
        </p:txBody>
      </p:sp>
      <p:sp>
        <p:nvSpPr>
          <p:cNvPr id="1151" name="Text Placeholder 19"/>
          <p:cNvSpPr/>
          <p:nvPr>
            <p:ph type="body" sz="quarter" idx="23" hasCustomPrompt="1"/>
          </p:nvPr>
        </p:nvSpPr>
        <p:spPr>
          <a:xfrm>
            <a:off x="1236662" y="2833638"/>
            <a:ext cx="5422901" cy="595363"/>
          </a:xfrm>
          <a:prstGeom prst="rect">
            <a:avLst/>
          </a:prstGeom>
        </p:spPr>
        <p:txBody>
          <a:bodyPr lIns="45719" tIns="45719" rIns="45719" bIns="45719"/>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152" name="Text Placeholder 19"/>
          <p:cNvSpPr/>
          <p:nvPr>
            <p:ph type="body" sz="quarter" idx="24" hasCustomPrompt="1"/>
          </p:nvPr>
        </p:nvSpPr>
        <p:spPr>
          <a:xfrm>
            <a:off x="1236662" y="1718396"/>
            <a:ext cx="5422901" cy="384722"/>
          </a:xfrm>
          <a:prstGeom prst="rect">
            <a:avLst/>
          </a:prstGeom>
        </p:spPr>
        <p:txBody>
          <a:bodyPr lIns="45719" tIns="45719" rIns="45719" bIns="45719"/>
          <a:lstStyle>
            <a:lvl1pPr marL="9525" indent="-9525">
              <a:buSzTx/>
              <a:buFontTx/>
              <a:buNone/>
              <a:defRPr sz="1800">
                <a:solidFill>
                  <a:srgbClr val="000000"/>
                </a:solidFill>
                <a:latin typeface="BestDefense"/>
                <a:ea typeface="BestDefense"/>
                <a:cs typeface="BestDefense"/>
                <a:sym typeface="BestDefense"/>
              </a:defRPr>
            </a:lvl1pPr>
          </a:lstStyle>
          <a:p>
            <a:pPr/>
            <a:r>
              <a:t>Insert Text Here</a:t>
            </a:r>
          </a:p>
        </p:txBody>
      </p:sp>
      <p:sp>
        <p:nvSpPr>
          <p:cNvPr id="1153" name="Text Placeholder 19"/>
          <p:cNvSpPr/>
          <p:nvPr>
            <p:ph type="body" sz="quarter" idx="25" hasCustomPrompt="1"/>
          </p:nvPr>
        </p:nvSpPr>
        <p:spPr>
          <a:xfrm>
            <a:off x="5521678" y="483064"/>
            <a:ext cx="3293660" cy="381364"/>
          </a:xfrm>
          <a:prstGeom prst="rect">
            <a:avLst/>
          </a:prstGeom>
        </p:spPr>
        <p:txBody>
          <a:bodyPr lIns="45719" tIns="45719" rIns="45719" bIns="45719" anchor="ctr"/>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154"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2_Custom Layout">
    <p:spTree>
      <p:nvGrpSpPr>
        <p:cNvPr id="1" name=""/>
        <p:cNvGrpSpPr/>
        <p:nvPr/>
      </p:nvGrpSpPr>
      <p:grpSpPr>
        <a:xfrm>
          <a:off x="0" y="0"/>
          <a:ext cx="0" cy="0"/>
          <a:chOff x="0" y="0"/>
          <a:chExt cx="0" cy="0"/>
        </a:xfrm>
      </p:grpSpPr>
      <p:sp>
        <p:nvSpPr>
          <p:cNvPr id="1161" name="Rectangle 14"/>
          <p:cNvSpPr/>
          <p:nvPr/>
        </p:nvSpPr>
        <p:spPr>
          <a:xfrm>
            <a:off x="8898339" y="641443"/>
            <a:ext cx="3293660" cy="45720"/>
          </a:xfrm>
          <a:prstGeom prst="rect">
            <a:avLst/>
          </a:prstGeom>
          <a:solidFill>
            <a:srgbClr val="472D59"/>
          </a:solidFill>
          <a:ln w="12700">
            <a:miter lim="400000"/>
          </a:ln>
        </p:spPr>
        <p:txBody>
          <a:bodyPr lIns="45718" tIns="45718" rIns="45718" bIns="45718" anchor="ctr"/>
          <a:lstStyle/>
          <a:p>
            <a:pPr algn="ctr">
              <a:defRPr>
                <a:solidFill>
                  <a:srgbClr val="FFFFFF"/>
                </a:solidFill>
              </a:defRPr>
            </a:pPr>
          </a:p>
        </p:txBody>
      </p:sp>
      <p:sp>
        <p:nvSpPr>
          <p:cNvPr id="1162" name="Rectangle 15"/>
          <p:cNvSpPr/>
          <p:nvPr/>
        </p:nvSpPr>
        <p:spPr>
          <a:xfrm>
            <a:off x="0" y="641443"/>
            <a:ext cx="5436438" cy="45720"/>
          </a:xfrm>
          <a:prstGeom prst="rect">
            <a:avLst/>
          </a:prstGeom>
          <a:solidFill>
            <a:srgbClr val="472D59"/>
          </a:solidFill>
          <a:ln w="12700">
            <a:miter lim="400000"/>
          </a:ln>
        </p:spPr>
        <p:txBody>
          <a:bodyPr lIns="45718" tIns="45718" rIns="45718" bIns="45718" anchor="ctr"/>
          <a:lstStyle/>
          <a:p>
            <a:pPr algn="ctr">
              <a:defRPr>
                <a:solidFill>
                  <a:srgbClr val="FFFFFF"/>
                </a:solidFill>
              </a:defRPr>
            </a:pPr>
          </a:p>
        </p:txBody>
      </p:sp>
      <p:sp>
        <p:nvSpPr>
          <p:cNvPr id="1163" name="Picture Placeholder 13"/>
          <p:cNvSpPr/>
          <p:nvPr>
            <p:ph type="pic" sz="quarter" idx="21"/>
          </p:nvPr>
        </p:nvSpPr>
        <p:spPr>
          <a:xfrm>
            <a:off x="7239896" y="1524565"/>
            <a:ext cx="3589707" cy="4432832"/>
          </a:xfrm>
          <a:prstGeom prst="rect">
            <a:avLst/>
          </a:prstGeom>
        </p:spPr>
        <p:txBody>
          <a:bodyPr lIns="91439" tIns="45719" rIns="91439" bIns="45719">
            <a:noAutofit/>
          </a:bodyPr>
          <a:lstStyle/>
          <a:p>
            <a:pPr/>
          </a:p>
        </p:txBody>
      </p:sp>
      <p:sp>
        <p:nvSpPr>
          <p:cNvPr id="1164" name="Body Level One…"/>
          <p:cNvSpPr txBox="1"/>
          <p:nvPr>
            <p:ph type="body" sz="quarter" idx="1" hasCustomPrompt="1"/>
          </p:nvPr>
        </p:nvSpPr>
        <p:spPr>
          <a:xfrm>
            <a:off x="1236662" y="4259264"/>
            <a:ext cx="5422901" cy="1698134"/>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165" name="Text Placeholder 19"/>
          <p:cNvSpPr/>
          <p:nvPr>
            <p:ph type="body" sz="quarter" idx="22" hasCustomPrompt="1"/>
          </p:nvPr>
        </p:nvSpPr>
        <p:spPr>
          <a:xfrm>
            <a:off x="1236662" y="3512763"/>
            <a:ext cx="5422901" cy="384722"/>
          </a:xfrm>
          <a:prstGeom prst="rect">
            <a:avLst/>
          </a:prstGeom>
        </p:spPr>
        <p:txBody>
          <a:bodyPr lIns="45719" tIns="45719" rIns="45719" bIns="45719"/>
          <a:lstStyle>
            <a:lvl1pPr marL="9525" indent="-9525">
              <a:buSzTx/>
              <a:buFontTx/>
              <a:buNone/>
              <a:defRPr sz="1400">
                <a:solidFill>
                  <a:srgbClr val="000000"/>
                </a:solidFill>
                <a:latin typeface="BestDefense"/>
                <a:ea typeface="BestDefense"/>
                <a:cs typeface="BestDefense"/>
                <a:sym typeface="BestDefense"/>
              </a:defRPr>
            </a:lvl1pPr>
          </a:lstStyle>
          <a:p>
            <a:pPr/>
            <a:r>
              <a:t>Insert Sub Text Here</a:t>
            </a:r>
          </a:p>
        </p:txBody>
      </p:sp>
      <p:sp>
        <p:nvSpPr>
          <p:cNvPr id="1166" name="Text Placeholder 19"/>
          <p:cNvSpPr/>
          <p:nvPr>
            <p:ph type="body" sz="quarter" idx="23" hasCustomPrompt="1"/>
          </p:nvPr>
        </p:nvSpPr>
        <p:spPr>
          <a:xfrm>
            <a:off x="1236662" y="2833638"/>
            <a:ext cx="5422901" cy="595363"/>
          </a:xfrm>
          <a:prstGeom prst="rect">
            <a:avLst/>
          </a:prstGeom>
        </p:spPr>
        <p:txBody>
          <a:bodyPr lIns="45719" tIns="45719" rIns="45719" bIns="45719"/>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167" name="Text Placeholder 19"/>
          <p:cNvSpPr/>
          <p:nvPr>
            <p:ph type="body" sz="quarter" idx="24" hasCustomPrompt="1"/>
          </p:nvPr>
        </p:nvSpPr>
        <p:spPr>
          <a:xfrm>
            <a:off x="1236662" y="1718396"/>
            <a:ext cx="5422901" cy="384722"/>
          </a:xfrm>
          <a:prstGeom prst="rect">
            <a:avLst/>
          </a:prstGeom>
        </p:spPr>
        <p:txBody>
          <a:bodyPr lIns="45719" tIns="45719" rIns="45719" bIns="45719"/>
          <a:lstStyle>
            <a:lvl1pPr marL="9525" indent="-9525">
              <a:buSzTx/>
              <a:buFontTx/>
              <a:buNone/>
              <a:defRPr sz="1800">
                <a:solidFill>
                  <a:srgbClr val="000000"/>
                </a:solidFill>
                <a:latin typeface="BestDefense"/>
                <a:ea typeface="BestDefense"/>
                <a:cs typeface="BestDefense"/>
                <a:sym typeface="BestDefense"/>
              </a:defRPr>
            </a:lvl1pPr>
          </a:lstStyle>
          <a:p>
            <a:pPr/>
            <a:r>
              <a:t>Insert Text Here</a:t>
            </a:r>
          </a:p>
        </p:txBody>
      </p:sp>
      <p:sp>
        <p:nvSpPr>
          <p:cNvPr id="1168" name="Text Placeholder 19"/>
          <p:cNvSpPr/>
          <p:nvPr>
            <p:ph type="body" sz="quarter" idx="25" hasCustomPrompt="1"/>
          </p:nvPr>
        </p:nvSpPr>
        <p:spPr>
          <a:xfrm>
            <a:off x="5521678" y="483064"/>
            <a:ext cx="3293660" cy="381364"/>
          </a:xfrm>
          <a:prstGeom prst="rect">
            <a:avLst/>
          </a:prstGeom>
        </p:spPr>
        <p:txBody>
          <a:bodyPr lIns="45719" tIns="45719" rIns="45719" bIns="45719" anchor="ctr"/>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16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2_Custom Layout">
    <p:spTree>
      <p:nvGrpSpPr>
        <p:cNvPr id="1" name=""/>
        <p:cNvGrpSpPr/>
        <p:nvPr/>
      </p:nvGrpSpPr>
      <p:grpSpPr>
        <a:xfrm>
          <a:off x="0" y="0"/>
          <a:ext cx="0" cy="0"/>
          <a:chOff x="0" y="0"/>
          <a:chExt cx="0" cy="0"/>
        </a:xfrm>
      </p:grpSpPr>
      <p:sp>
        <p:nvSpPr>
          <p:cNvPr id="1176" name="Rectangle 14"/>
          <p:cNvSpPr/>
          <p:nvPr/>
        </p:nvSpPr>
        <p:spPr>
          <a:xfrm>
            <a:off x="8898339" y="641443"/>
            <a:ext cx="3293660" cy="45720"/>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1177" name="Rectangle 15"/>
          <p:cNvSpPr/>
          <p:nvPr/>
        </p:nvSpPr>
        <p:spPr>
          <a:xfrm>
            <a:off x="0" y="641443"/>
            <a:ext cx="5436438" cy="45720"/>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1178" name="Picture Placeholder 13"/>
          <p:cNvSpPr/>
          <p:nvPr>
            <p:ph type="pic" sz="quarter" idx="21"/>
          </p:nvPr>
        </p:nvSpPr>
        <p:spPr>
          <a:xfrm>
            <a:off x="7239896" y="1524565"/>
            <a:ext cx="3589707" cy="4432832"/>
          </a:xfrm>
          <a:prstGeom prst="rect">
            <a:avLst/>
          </a:prstGeom>
        </p:spPr>
        <p:txBody>
          <a:bodyPr lIns="91439" tIns="45719" rIns="91439" bIns="45719">
            <a:noAutofit/>
          </a:bodyPr>
          <a:lstStyle/>
          <a:p>
            <a:pPr/>
          </a:p>
        </p:txBody>
      </p:sp>
      <p:sp>
        <p:nvSpPr>
          <p:cNvPr id="1179" name="Body Level One…"/>
          <p:cNvSpPr txBox="1"/>
          <p:nvPr>
            <p:ph type="body" sz="quarter" idx="1" hasCustomPrompt="1"/>
          </p:nvPr>
        </p:nvSpPr>
        <p:spPr>
          <a:xfrm>
            <a:off x="1236662" y="4259264"/>
            <a:ext cx="5422901" cy="1698134"/>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180" name="Text Placeholder 19"/>
          <p:cNvSpPr/>
          <p:nvPr>
            <p:ph type="body" sz="quarter" idx="22" hasCustomPrompt="1"/>
          </p:nvPr>
        </p:nvSpPr>
        <p:spPr>
          <a:xfrm>
            <a:off x="1236662" y="3512763"/>
            <a:ext cx="5422901" cy="384722"/>
          </a:xfrm>
          <a:prstGeom prst="rect">
            <a:avLst/>
          </a:prstGeom>
        </p:spPr>
        <p:txBody>
          <a:bodyPr lIns="45719" tIns="45719" rIns="45719" bIns="45719"/>
          <a:lstStyle>
            <a:lvl1pPr marL="9525" indent="-9525">
              <a:buSzTx/>
              <a:buFontTx/>
              <a:buNone/>
              <a:defRPr sz="1400">
                <a:solidFill>
                  <a:srgbClr val="000000"/>
                </a:solidFill>
                <a:latin typeface="BestDefense"/>
                <a:ea typeface="BestDefense"/>
                <a:cs typeface="BestDefense"/>
                <a:sym typeface="BestDefense"/>
              </a:defRPr>
            </a:lvl1pPr>
          </a:lstStyle>
          <a:p>
            <a:pPr/>
            <a:r>
              <a:t>Insert Sub Text Here</a:t>
            </a:r>
          </a:p>
        </p:txBody>
      </p:sp>
      <p:sp>
        <p:nvSpPr>
          <p:cNvPr id="1181" name="Text Placeholder 19"/>
          <p:cNvSpPr/>
          <p:nvPr>
            <p:ph type="body" sz="quarter" idx="23" hasCustomPrompt="1"/>
          </p:nvPr>
        </p:nvSpPr>
        <p:spPr>
          <a:xfrm>
            <a:off x="1236662" y="2833638"/>
            <a:ext cx="5422901" cy="595363"/>
          </a:xfrm>
          <a:prstGeom prst="rect">
            <a:avLst/>
          </a:prstGeom>
        </p:spPr>
        <p:txBody>
          <a:bodyPr lIns="45719" tIns="45719" rIns="45719" bIns="45719"/>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182" name="Text Placeholder 19"/>
          <p:cNvSpPr/>
          <p:nvPr>
            <p:ph type="body" sz="quarter" idx="24" hasCustomPrompt="1"/>
          </p:nvPr>
        </p:nvSpPr>
        <p:spPr>
          <a:xfrm>
            <a:off x="1236662" y="1718396"/>
            <a:ext cx="5422901" cy="384722"/>
          </a:xfrm>
          <a:prstGeom prst="rect">
            <a:avLst/>
          </a:prstGeom>
        </p:spPr>
        <p:txBody>
          <a:bodyPr lIns="45719" tIns="45719" rIns="45719" bIns="45719"/>
          <a:lstStyle>
            <a:lvl1pPr marL="9525" indent="-9525">
              <a:buSzTx/>
              <a:buFontTx/>
              <a:buNone/>
              <a:defRPr sz="1800">
                <a:solidFill>
                  <a:srgbClr val="000000"/>
                </a:solidFill>
                <a:latin typeface="BestDefense"/>
                <a:ea typeface="BestDefense"/>
                <a:cs typeface="BestDefense"/>
                <a:sym typeface="BestDefense"/>
              </a:defRPr>
            </a:lvl1pPr>
          </a:lstStyle>
          <a:p>
            <a:pPr/>
            <a:r>
              <a:t>Insert Text Here</a:t>
            </a:r>
          </a:p>
        </p:txBody>
      </p:sp>
      <p:sp>
        <p:nvSpPr>
          <p:cNvPr id="1183" name="Text Placeholder 19"/>
          <p:cNvSpPr/>
          <p:nvPr>
            <p:ph type="body" sz="quarter" idx="25" hasCustomPrompt="1"/>
          </p:nvPr>
        </p:nvSpPr>
        <p:spPr>
          <a:xfrm>
            <a:off x="5521678" y="483064"/>
            <a:ext cx="3293660" cy="381364"/>
          </a:xfrm>
          <a:prstGeom prst="rect">
            <a:avLst/>
          </a:prstGeom>
        </p:spPr>
        <p:txBody>
          <a:bodyPr lIns="45719" tIns="45719" rIns="45719" bIns="45719" anchor="ctr"/>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184"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3_Custom Layout">
    <p:spTree>
      <p:nvGrpSpPr>
        <p:cNvPr id="1" name=""/>
        <p:cNvGrpSpPr/>
        <p:nvPr/>
      </p:nvGrpSpPr>
      <p:grpSpPr>
        <a:xfrm>
          <a:off x="0" y="0"/>
          <a:ext cx="0" cy="0"/>
          <a:chOff x="0" y="0"/>
          <a:chExt cx="0" cy="0"/>
        </a:xfrm>
      </p:grpSpPr>
      <p:sp>
        <p:nvSpPr>
          <p:cNvPr id="1191" name="Rectangle 14"/>
          <p:cNvSpPr/>
          <p:nvPr/>
        </p:nvSpPr>
        <p:spPr>
          <a:xfrm>
            <a:off x="8898339" y="641443"/>
            <a:ext cx="3293660" cy="4572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192" name="Rectangle 15"/>
          <p:cNvSpPr/>
          <p:nvPr/>
        </p:nvSpPr>
        <p:spPr>
          <a:xfrm>
            <a:off x="0" y="641443"/>
            <a:ext cx="5436438" cy="4572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193" name="Picture Placeholder 13"/>
          <p:cNvSpPr/>
          <p:nvPr>
            <p:ph type="pic" sz="quarter" idx="21"/>
          </p:nvPr>
        </p:nvSpPr>
        <p:spPr>
          <a:xfrm>
            <a:off x="7239896" y="1524565"/>
            <a:ext cx="3589707" cy="4432832"/>
          </a:xfrm>
          <a:prstGeom prst="rect">
            <a:avLst/>
          </a:prstGeom>
        </p:spPr>
        <p:txBody>
          <a:bodyPr lIns="91439" tIns="45719" rIns="91439" bIns="45719">
            <a:noAutofit/>
          </a:bodyPr>
          <a:lstStyle/>
          <a:p>
            <a:pPr/>
          </a:p>
        </p:txBody>
      </p:sp>
      <p:sp>
        <p:nvSpPr>
          <p:cNvPr id="1194" name="Body Level One…"/>
          <p:cNvSpPr txBox="1"/>
          <p:nvPr>
            <p:ph type="body" sz="quarter" idx="1" hasCustomPrompt="1"/>
          </p:nvPr>
        </p:nvSpPr>
        <p:spPr>
          <a:xfrm>
            <a:off x="1236662" y="4259264"/>
            <a:ext cx="5422901" cy="1698134"/>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195" name="Text Placeholder 19"/>
          <p:cNvSpPr/>
          <p:nvPr>
            <p:ph type="body" sz="quarter" idx="22" hasCustomPrompt="1"/>
          </p:nvPr>
        </p:nvSpPr>
        <p:spPr>
          <a:xfrm>
            <a:off x="1236662" y="3512763"/>
            <a:ext cx="5422901" cy="384722"/>
          </a:xfrm>
          <a:prstGeom prst="rect">
            <a:avLst/>
          </a:prstGeom>
        </p:spPr>
        <p:txBody>
          <a:bodyPr lIns="45719" tIns="45719" rIns="45719" bIns="45719"/>
          <a:lstStyle>
            <a:lvl1pPr marL="9525" indent="-9525">
              <a:buSzTx/>
              <a:buFontTx/>
              <a:buNone/>
              <a:defRPr sz="1400">
                <a:solidFill>
                  <a:srgbClr val="000000"/>
                </a:solidFill>
                <a:latin typeface="BestDefense"/>
                <a:ea typeface="BestDefense"/>
                <a:cs typeface="BestDefense"/>
                <a:sym typeface="BestDefense"/>
              </a:defRPr>
            </a:lvl1pPr>
          </a:lstStyle>
          <a:p>
            <a:pPr/>
            <a:r>
              <a:t>Insert Sub Text Here</a:t>
            </a:r>
          </a:p>
        </p:txBody>
      </p:sp>
      <p:sp>
        <p:nvSpPr>
          <p:cNvPr id="1196" name="Text Placeholder 19"/>
          <p:cNvSpPr/>
          <p:nvPr>
            <p:ph type="body" sz="quarter" idx="23" hasCustomPrompt="1"/>
          </p:nvPr>
        </p:nvSpPr>
        <p:spPr>
          <a:xfrm>
            <a:off x="1236662" y="2833638"/>
            <a:ext cx="5422901" cy="595363"/>
          </a:xfrm>
          <a:prstGeom prst="rect">
            <a:avLst/>
          </a:prstGeom>
        </p:spPr>
        <p:txBody>
          <a:bodyPr lIns="45719" tIns="45719" rIns="45719" bIns="45719"/>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197" name="Text Placeholder 19"/>
          <p:cNvSpPr/>
          <p:nvPr>
            <p:ph type="body" sz="quarter" idx="24" hasCustomPrompt="1"/>
          </p:nvPr>
        </p:nvSpPr>
        <p:spPr>
          <a:xfrm>
            <a:off x="1236662" y="1718396"/>
            <a:ext cx="5422901" cy="384722"/>
          </a:xfrm>
          <a:prstGeom prst="rect">
            <a:avLst/>
          </a:prstGeom>
        </p:spPr>
        <p:txBody>
          <a:bodyPr lIns="45719" tIns="45719" rIns="45719" bIns="45719"/>
          <a:lstStyle>
            <a:lvl1pPr marL="9525" indent="-9525">
              <a:buSzTx/>
              <a:buFontTx/>
              <a:buNone/>
              <a:defRPr sz="1800">
                <a:solidFill>
                  <a:srgbClr val="000000"/>
                </a:solidFill>
                <a:latin typeface="BestDefense"/>
                <a:ea typeface="BestDefense"/>
                <a:cs typeface="BestDefense"/>
                <a:sym typeface="BestDefense"/>
              </a:defRPr>
            </a:lvl1pPr>
          </a:lstStyle>
          <a:p>
            <a:pPr/>
            <a:r>
              <a:t>Insert Text Here</a:t>
            </a:r>
          </a:p>
        </p:txBody>
      </p:sp>
      <p:sp>
        <p:nvSpPr>
          <p:cNvPr id="1198" name="Text Placeholder 19"/>
          <p:cNvSpPr/>
          <p:nvPr>
            <p:ph type="body" sz="quarter" idx="25" hasCustomPrompt="1"/>
          </p:nvPr>
        </p:nvSpPr>
        <p:spPr>
          <a:xfrm>
            <a:off x="5521678" y="483064"/>
            <a:ext cx="3293660" cy="381364"/>
          </a:xfrm>
          <a:prstGeom prst="rect">
            <a:avLst/>
          </a:prstGeom>
        </p:spPr>
        <p:txBody>
          <a:bodyPr lIns="45719" tIns="45719" rIns="45719" bIns="45719" anchor="ctr"/>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19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4_Custom Layout">
    <p:spTree>
      <p:nvGrpSpPr>
        <p:cNvPr id="1" name=""/>
        <p:cNvGrpSpPr/>
        <p:nvPr/>
      </p:nvGrpSpPr>
      <p:grpSpPr>
        <a:xfrm>
          <a:off x="0" y="0"/>
          <a:ext cx="0" cy="0"/>
          <a:chOff x="0" y="0"/>
          <a:chExt cx="0" cy="0"/>
        </a:xfrm>
      </p:grpSpPr>
      <p:sp>
        <p:nvSpPr>
          <p:cNvPr id="1206" name="Rectangle 16"/>
          <p:cNvSpPr/>
          <p:nvPr/>
        </p:nvSpPr>
        <p:spPr>
          <a:xfrm>
            <a:off x="586854" y="-1"/>
            <a:ext cx="341195" cy="1132871"/>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1207" name="Picture Placeholder 13"/>
          <p:cNvSpPr/>
          <p:nvPr>
            <p:ph type="pic" sz="half" idx="21"/>
          </p:nvPr>
        </p:nvSpPr>
        <p:spPr>
          <a:xfrm>
            <a:off x="6329036" y="948832"/>
            <a:ext cx="4901949" cy="5030558"/>
          </a:xfrm>
          <a:prstGeom prst="rect">
            <a:avLst/>
          </a:prstGeom>
        </p:spPr>
        <p:txBody>
          <a:bodyPr lIns="91439" tIns="45719" rIns="91439" bIns="45719">
            <a:noAutofit/>
          </a:bodyPr>
          <a:lstStyle/>
          <a:p>
            <a:pPr/>
          </a:p>
        </p:txBody>
      </p:sp>
      <p:sp>
        <p:nvSpPr>
          <p:cNvPr id="1208"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09"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10" name="Text Placeholder 46"/>
          <p:cNvSpPr/>
          <p:nvPr>
            <p:ph type="body" sz="quarter" idx="23" hasCustomPrompt="1"/>
          </p:nvPr>
        </p:nvSpPr>
        <p:spPr>
          <a:xfrm>
            <a:off x="1285663" y="3173226"/>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11" name="Text Placeholder 46"/>
          <p:cNvSpPr/>
          <p:nvPr>
            <p:ph type="body" sz="quarter" idx="24" hasCustomPrompt="1"/>
          </p:nvPr>
        </p:nvSpPr>
        <p:spPr>
          <a:xfrm>
            <a:off x="1285663" y="416401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12" name="Text Placeholder 46"/>
          <p:cNvSpPr/>
          <p:nvPr>
            <p:ph type="body" sz="quarter" idx="25" hasCustomPrompt="1"/>
          </p:nvPr>
        </p:nvSpPr>
        <p:spPr>
          <a:xfrm>
            <a:off x="1285663" y="515480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1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5_Custom Layout">
    <p:spTree>
      <p:nvGrpSpPr>
        <p:cNvPr id="1" name=""/>
        <p:cNvGrpSpPr/>
        <p:nvPr/>
      </p:nvGrpSpPr>
      <p:grpSpPr>
        <a:xfrm>
          <a:off x="0" y="0"/>
          <a:ext cx="0" cy="0"/>
          <a:chOff x="0" y="0"/>
          <a:chExt cx="0" cy="0"/>
        </a:xfrm>
      </p:grpSpPr>
      <p:sp>
        <p:nvSpPr>
          <p:cNvPr id="1220" name="Rectangle 16"/>
          <p:cNvSpPr/>
          <p:nvPr/>
        </p:nvSpPr>
        <p:spPr>
          <a:xfrm>
            <a:off x="586854" y="-1"/>
            <a:ext cx="341195" cy="1132871"/>
          </a:xfrm>
          <a:prstGeom prst="rect">
            <a:avLst/>
          </a:prstGeom>
          <a:solidFill>
            <a:srgbClr val="472D59"/>
          </a:solidFill>
          <a:ln w="12700">
            <a:miter lim="400000"/>
          </a:ln>
        </p:spPr>
        <p:txBody>
          <a:bodyPr lIns="45718" tIns="45718" rIns="45718" bIns="45718" anchor="ctr"/>
          <a:lstStyle/>
          <a:p>
            <a:pPr algn="ctr">
              <a:defRPr>
                <a:solidFill>
                  <a:srgbClr val="FFFFFF"/>
                </a:solidFill>
              </a:defRPr>
            </a:pPr>
          </a:p>
        </p:txBody>
      </p:sp>
      <p:sp>
        <p:nvSpPr>
          <p:cNvPr id="1221" name="Picture Placeholder 13"/>
          <p:cNvSpPr/>
          <p:nvPr>
            <p:ph type="pic" sz="half" idx="21"/>
          </p:nvPr>
        </p:nvSpPr>
        <p:spPr>
          <a:xfrm>
            <a:off x="6329036" y="948832"/>
            <a:ext cx="4901949" cy="5030558"/>
          </a:xfrm>
          <a:prstGeom prst="rect">
            <a:avLst/>
          </a:prstGeom>
        </p:spPr>
        <p:txBody>
          <a:bodyPr lIns="91439" tIns="45719" rIns="91439" bIns="45719">
            <a:noAutofit/>
          </a:bodyPr>
          <a:lstStyle/>
          <a:p>
            <a:pPr/>
          </a:p>
        </p:txBody>
      </p:sp>
      <p:sp>
        <p:nvSpPr>
          <p:cNvPr id="1222"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23"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24" name="Text Placeholder 46"/>
          <p:cNvSpPr/>
          <p:nvPr>
            <p:ph type="body" sz="quarter" idx="23" hasCustomPrompt="1"/>
          </p:nvPr>
        </p:nvSpPr>
        <p:spPr>
          <a:xfrm>
            <a:off x="1285663" y="3173226"/>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25" name="Text Placeholder 46"/>
          <p:cNvSpPr/>
          <p:nvPr>
            <p:ph type="body" sz="quarter" idx="24" hasCustomPrompt="1"/>
          </p:nvPr>
        </p:nvSpPr>
        <p:spPr>
          <a:xfrm>
            <a:off x="1285663" y="416401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26" name="Text Placeholder 46"/>
          <p:cNvSpPr/>
          <p:nvPr>
            <p:ph type="body" sz="quarter" idx="25" hasCustomPrompt="1"/>
          </p:nvPr>
        </p:nvSpPr>
        <p:spPr>
          <a:xfrm>
            <a:off x="1285663" y="515480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27"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2_Custom Layout">
    <p:spTree>
      <p:nvGrpSpPr>
        <p:cNvPr id="1" name=""/>
        <p:cNvGrpSpPr/>
        <p:nvPr/>
      </p:nvGrpSpPr>
      <p:grpSpPr>
        <a:xfrm>
          <a:off x="0" y="0"/>
          <a:ext cx="0" cy="0"/>
          <a:chOff x="0" y="0"/>
          <a:chExt cx="0" cy="0"/>
        </a:xfrm>
      </p:grpSpPr>
      <p:sp>
        <p:nvSpPr>
          <p:cNvPr id="1234" name="Rectangle 16"/>
          <p:cNvSpPr/>
          <p:nvPr/>
        </p:nvSpPr>
        <p:spPr>
          <a:xfrm>
            <a:off x="586854" y="-1"/>
            <a:ext cx="341195" cy="1132871"/>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1235" name="Picture Placeholder 13"/>
          <p:cNvSpPr/>
          <p:nvPr>
            <p:ph type="pic" sz="half" idx="21"/>
          </p:nvPr>
        </p:nvSpPr>
        <p:spPr>
          <a:xfrm>
            <a:off x="6329036" y="948832"/>
            <a:ext cx="4901949" cy="5030558"/>
          </a:xfrm>
          <a:prstGeom prst="rect">
            <a:avLst/>
          </a:prstGeom>
        </p:spPr>
        <p:txBody>
          <a:bodyPr lIns="91439" tIns="45719" rIns="91439" bIns="45719">
            <a:noAutofit/>
          </a:bodyPr>
          <a:lstStyle/>
          <a:p>
            <a:pPr/>
          </a:p>
        </p:txBody>
      </p:sp>
      <p:sp>
        <p:nvSpPr>
          <p:cNvPr id="1236"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37"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38" name="Text Placeholder 46"/>
          <p:cNvSpPr/>
          <p:nvPr>
            <p:ph type="body" sz="quarter" idx="23" hasCustomPrompt="1"/>
          </p:nvPr>
        </p:nvSpPr>
        <p:spPr>
          <a:xfrm>
            <a:off x="1285663" y="3173226"/>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39" name="Text Placeholder 46"/>
          <p:cNvSpPr/>
          <p:nvPr>
            <p:ph type="body" sz="quarter" idx="24" hasCustomPrompt="1"/>
          </p:nvPr>
        </p:nvSpPr>
        <p:spPr>
          <a:xfrm>
            <a:off x="1285663" y="416401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40" name="Text Placeholder 46"/>
          <p:cNvSpPr/>
          <p:nvPr>
            <p:ph type="body" sz="quarter" idx="25" hasCustomPrompt="1"/>
          </p:nvPr>
        </p:nvSpPr>
        <p:spPr>
          <a:xfrm>
            <a:off x="1285663" y="515480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24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6_Custom Layout">
    <p:spTree>
      <p:nvGrpSpPr>
        <p:cNvPr id="1" name=""/>
        <p:cNvGrpSpPr/>
        <p:nvPr/>
      </p:nvGrpSpPr>
      <p:grpSpPr>
        <a:xfrm>
          <a:off x="0" y="0"/>
          <a:ext cx="0" cy="0"/>
          <a:chOff x="0" y="0"/>
          <a:chExt cx="0" cy="0"/>
        </a:xfrm>
      </p:grpSpPr>
      <p:sp>
        <p:nvSpPr>
          <p:cNvPr id="1248" name="Rectangle 16"/>
          <p:cNvSpPr/>
          <p:nvPr/>
        </p:nvSpPr>
        <p:spPr>
          <a:xfrm>
            <a:off x="586854" y="-1"/>
            <a:ext cx="341195" cy="1132871"/>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249" name="Picture Placeholder 13"/>
          <p:cNvSpPr/>
          <p:nvPr>
            <p:ph type="pic" sz="half" idx="21"/>
          </p:nvPr>
        </p:nvSpPr>
        <p:spPr>
          <a:xfrm>
            <a:off x="6329036" y="948832"/>
            <a:ext cx="4901949" cy="5030558"/>
          </a:xfrm>
          <a:prstGeom prst="rect">
            <a:avLst/>
          </a:prstGeom>
        </p:spPr>
        <p:txBody>
          <a:bodyPr lIns="91439" tIns="45719" rIns="91439" bIns="45719">
            <a:noAutofit/>
          </a:bodyPr>
          <a:lstStyle/>
          <a:p>
            <a:pPr/>
          </a:p>
        </p:txBody>
      </p:sp>
      <p:sp>
        <p:nvSpPr>
          <p:cNvPr id="1250"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51"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52" name="Text Placeholder 46"/>
          <p:cNvSpPr/>
          <p:nvPr>
            <p:ph type="body" sz="quarter" idx="23" hasCustomPrompt="1"/>
          </p:nvPr>
        </p:nvSpPr>
        <p:spPr>
          <a:xfrm>
            <a:off x="1285663" y="3173226"/>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53" name="Text Placeholder 46"/>
          <p:cNvSpPr/>
          <p:nvPr>
            <p:ph type="body" sz="quarter" idx="24" hasCustomPrompt="1"/>
          </p:nvPr>
        </p:nvSpPr>
        <p:spPr>
          <a:xfrm>
            <a:off x="1285663" y="416401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54" name="Text Placeholder 46"/>
          <p:cNvSpPr/>
          <p:nvPr>
            <p:ph type="body" sz="quarter" idx="25" hasCustomPrompt="1"/>
          </p:nvPr>
        </p:nvSpPr>
        <p:spPr>
          <a:xfrm>
            <a:off x="1285663" y="515480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5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7_Custom Layout">
    <p:spTree>
      <p:nvGrpSpPr>
        <p:cNvPr id="1" name=""/>
        <p:cNvGrpSpPr/>
        <p:nvPr/>
      </p:nvGrpSpPr>
      <p:grpSpPr>
        <a:xfrm>
          <a:off x="0" y="0"/>
          <a:ext cx="0" cy="0"/>
          <a:chOff x="0" y="0"/>
          <a:chExt cx="0" cy="0"/>
        </a:xfrm>
      </p:grpSpPr>
      <p:sp>
        <p:nvSpPr>
          <p:cNvPr id="1262" name="Rectangle 16"/>
          <p:cNvSpPr/>
          <p:nvPr/>
        </p:nvSpPr>
        <p:spPr>
          <a:xfrm>
            <a:off x="586854" y="-1"/>
            <a:ext cx="341195" cy="1132871"/>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1263" name="Picture Placeholder 13"/>
          <p:cNvSpPr/>
          <p:nvPr>
            <p:ph type="pic" idx="21"/>
          </p:nvPr>
        </p:nvSpPr>
        <p:spPr>
          <a:xfrm>
            <a:off x="6329036" y="0"/>
            <a:ext cx="5862964" cy="6858000"/>
          </a:xfrm>
          <a:prstGeom prst="rect">
            <a:avLst/>
          </a:prstGeom>
        </p:spPr>
        <p:txBody>
          <a:bodyPr lIns="91439" tIns="45719" rIns="91439" bIns="45719">
            <a:noAutofit/>
          </a:bodyPr>
          <a:lstStyle/>
          <a:p>
            <a:pPr/>
          </a:p>
        </p:txBody>
      </p:sp>
      <p:sp>
        <p:nvSpPr>
          <p:cNvPr id="1264"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65"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66" name="Text Placeholder 46"/>
          <p:cNvSpPr/>
          <p:nvPr>
            <p:ph type="body" sz="quarter" idx="23" hasCustomPrompt="1"/>
          </p:nvPr>
        </p:nvSpPr>
        <p:spPr>
          <a:xfrm>
            <a:off x="1285663" y="3173226"/>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67" name="Text Placeholder 46"/>
          <p:cNvSpPr/>
          <p:nvPr>
            <p:ph type="body" sz="quarter" idx="24" hasCustomPrompt="1"/>
          </p:nvPr>
        </p:nvSpPr>
        <p:spPr>
          <a:xfrm>
            <a:off x="1285663" y="416401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68" name="Text Placeholder 46"/>
          <p:cNvSpPr/>
          <p:nvPr>
            <p:ph type="body" sz="quarter" idx="25" hasCustomPrompt="1"/>
          </p:nvPr>
        </p:nvSpPr>
        <p:spPr>
          <a:xfrm>
            <a:off x="1285663" y="515480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6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8_Custom Layout">
    <p:spTree>
      <p:nvGrpSpPr>
        <p:cNvPr id="1" name=""/>
        <p:cNvGrpSpPr/>
        <p:nvPr/>
      </p:nvGrpSpPr>
      <p:grpSpPr>
        <a:xfrm>
          <a:off x="0" y="0"/>
          <a:ext cx="0" cy="0"/>
          <a:chOff x="0" y="0"/>
          <a:chExt cx="0" cy="0"/>
        </a:xfrm>
      </p:grpSpPr>
      <p:sp>
        <p:nvSpPr>
          <p:cNvPr id="1276" name="Rectangle 16"/>
          <p:cNvSpPr/>
          <p:nvPr/>
        </p:nvSpPr>
        <p:spPr>
          <a:xfrm>
            <a:off x="586854" y="-1"/>
            <a:ext cx="341195" cy="1132871"/>
          </a:xfrm>
          <a:prstGeom prst="rect">
            <a:avLst/>
          </a:prstGeom>
          <a:solidFill>
            <a:srgbClr val="472D59"/>
          </a:solidFill>
          <a:ln w="12700">
            <a:miter lim="400000"/>
          </a:ln>
        </p:spPr>
        <p:txBody>
          <a:bodyPr lIns="45718" tIns="45718" rIns="45718" bIns="45718" anchor="ctr"/>
          <a:lstStyle/>
          <a:p>
            <a:pPr algn="ctr">
              <a:defRPr>
                <a:solidFill>
                  <a:srgbClr val="FFFFFF"/>
                </a:solidFill>
              </a:defRPr>
            </a:pPr>
          </a:p>
        </p:txBody>
      </p:sp>
      <p:sp>
        <p:nvSpPr>
          <p:cNvPr id="1277" name="Picture Placeholder 13"/>
          <p:cNvSpPr/>
          <p:nvPr>
            <p:ph type="pic" idx="21"/>
          </p:nvPr>
        </p:nvSpPr>
        <p:spPr>
          <a:xfrm>
            <a:off x="6329036" y="0"/>
            <a:ext cx="5862964" cy="6858000"/>
          </a:xfrm>
          <a:prstGeom prst="rect">
            <a:avLst/>
          </a:prstGeom>
        </p:spPr>
        <p:txBody>
          <a:bodyPr lIns="91439" tIns="45719" rIns="91439" bIns="45719">
            <a:noAutofit/>
          </a:bodyPr>
          <a:lstStyle/>
          <a:p>
            <a:pPr/>
          </a:p>
        </p:txBody>
      </p:sp>
      <p:sp>
        <p:nvSpPr>
          <p:cNvPr id="1278"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79"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80" name="Text Placeholder 46"/>
          <p:cNvSpPr/>
          <p:nvPr>
            <p:ph type="body" sz="quarter" idx="23" hasCustomPrompt="1"/>
          </p:nvPr>
        </p:nvSpPr>
        <p:spPr>
          <a:xfrm>
            <a:off x="1285663" y="3173226"/>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81" name="Text Placeholder 46"/>
          <p:cNvSpPr/>
          <p:nvPr>
            <p:ph type="body" sz="quarter" idx="24" hasCustomPrompt="1"/>
          </p:nvPr>
        </p:nvSpPr>
        <p:spPr>
          <a:xfrm>
            <a:off x="1285663" y="416401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82" name="Text Placeholder 46"/>
          <p:cNvSpPr/>
          <p:nvPr>
            <p:ph type="body" sz="quarter" idx="25" hasCustomPrompt="1"/>
          </p:nvPr>
        </p:nvSpPr>
        <p:spPr>
          <a:xfrm>
            <a:off x="1285663" y="515480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8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0_Custom Layout">
    <p:spTree>
      <p:nvGrpSpPr>
        <p:cNvPr id="1" name=""/>
        <p:cNvGrpSpPr/>
        <p:nvPr/>
      </p:nvGrpSpPr>
      <p:grpSpPr>
        <a:xfrm>
          <a:off x="0" y="0"/>
          <a:ext cx="0" cy="0"/>
          <a:chOff x="0" y="0"/>
          <a:chExt cx="0" cy="0"/>
        </a:xfrm>
      </p:grpSpPr>
      <p:pic>
        <p:nvPicPr>
          <p:cNvPr id="123" name="Picture 4" descr="Picture 4"/>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124" name="Rectangle 2"/>
          <p:cNvSpPr/>
          <p:nvPr/>
        </p:nvSpPr>
        <p:spPr>
          <a:xfrm>
            <a:off x="-2" y="781333"/>
            <a:ext cx="12192003" cy="529533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25" name="Picture Placeholder 7"/>
          <p:cNvSpPr/>
          <p:nvPr>
            <p:ph type="pic" sz="half" idx="21"/>
          </p:nvPr>
        </p:nvSpPr>
        <p:spPr>
          <a:xfrm>
            <a:off x="-2" y="1341982"/>
            <a:ext cx="7345348" cy="4175126"/>
          </a:xfrm>
          <a:prstGeom prst="rect">
            <a:avLst/>
          </a:prstGeom>
        </p:spPr>
        <p:txBody>
          <a:bodyPr lIns="91439" tIns="45719" rIns="91439" bIns="45719">
            <a:noAutofit/>
          </a:bodyPr>
          <a:lstStyle/>
          <a:p>
            <a:pPr/>
          </a:p>
        </p:txBody>
      </p:sp>
      <p:sp>
        <p:nvSpPr>
          <p:cNvPr id="126" name="Body Level One…"/>
          <p:cNvSpPr txBox="1"/>
          <p:nvPr>
            <p:ph type="body" sz="quarter" idx="1" hasCustomPrompt="1"/>
          </p:nvPr>
        </p:nvSpPr>
        <p:spPr>
          <a:xfrm>
            <a:off x="8464794" y="2016819"/>
            <a:ext cx="2782890" cy="1198563"/>
          </a:xfrm>
          <a:prstGeom prst="rect">
            <a:avLst/>
          </a:prstGeom>
        </p:spPr>
        <p:txBody>
          <a:bodyPr anchor="b"/>
          <a:lstStyle>
            <a:lvl1pPr marL="9525" indent="-9525">
              <a:buSzTx/>
              <a:buFontTx/>
              <a:buNone/>
              <a:defRPr>
                <a:latin typeface="Swift Justice"/>
                <a:ea typeface="Swift Justice"/>
                <a:cs typeface="Swift Justice"/>
                <a:sym typeface="Swift Justice"/>
              </a:defRPr>
            </a:lvl1pPr>
            <a:lvl2pPr>
              <a:buFontTx/>
              <a:defRPr>
                <a:latin typeface="Swift Justice"/>
                <a:ea typeface="Swift Justice"/>
                <a:cs typeface="Swift Justice"/>
                <a:sym typeface="Swift Justice"/>
              </a:defRPr>
            </a:lvl2pPr>
            <a:lvl3pPr>
              <a:buFontTx/>
              <a:defRPr>
                <a:latin typeface="Swift Justice"/>
                <a:ea typeface="Swift Justice"/>
                <a:cs typeface="Swift Justice"/>
                <a:sym typeface="Swift Justice"/>
              </a:defRPr>
            </a:lvl3pPr>
            <a:lvl4pPr>
              <a:buFontTx/>
              <a:defRPr>
                <a:latin typeface="Swift Justice"/>
                <a:ea typeface="Swift Justice"/>
                <a:cs typeface="Swift Justice"/>
                <a:sym typeface="Swift Justice"/>
              </a:defRPr>
            </a:lvl4pPr>
            <a:lvl5pPr>
              <a:buFontTx/>
              <a:defRPr>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7" name="Text Placeholder 48"/>
          <p:cNvSpPr/>
          <p:nvPr>
            <p:ph type="body" sz="quarter" idx="22" hasCustomPrompt="1"/>
          </p:nvPr>
        </p:nvSpPr>
        <p:spPr>
          <a:xfrm>
            <a:off x="8464794" y="3464619"/>
            <a:ext cx="2782890" cy="1327151"/>
          </a:xfrm>
          <a:prstGeom prst="rect">
            <a:avLst/>
          </a:prstGeom>
        </p:spPr>
        <p:txBody>
          <a:bodyPr/>
          <a:lstStyle>
            <a:lvl1pPr marL="9525" indent="-9525">
              <a:buSzTx/>
              <a:buFontTx/>
              <a:buNone/>
              <a:defRPr sz="1200">
                <a:latin typeface="BestDefense Light"/>
                <a:ea typeface="BestDefense Light"/>
                <a:cs typeface="BestDefense Light"/>
                <a:sym typeface="BestDefense Light"/>
              </a:defRPr>
            </a:lvl1pPr>
          </a:lstStyle>
          <a:p>
            <a:pPr/>
            <a:r>
              <a:t>Insert Text Here</a:t>
            </a:r>
          </a:p>
        </p:txBody>
      </p:sp>
      <p:sp>
        <p:nvSpPr>
          <p:cNvPr id="128" name="Slide Number"/>
          <p:cNvSpPr txBox="1"/>
          <p:nvPr>
            <p:ph type="sldNum" sz="quarter" idx="2"/>
          </p:nvPr>
        </p:nvSpPr>
        <p:spPr>
          <a:xfrm>
            <a:off x="11088882" y="6404294"/>
            <a:ext cx="264919" cy="269237"/>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1_Custom Layout">
    <p:spTree>
      <p:nvGrpSpPr>
        <p:cNvPr id="1" name=""/>
        <p:cNvGrpSpPr/>
        <p:nvPr/>
      </p:nvGrpSpPr>
      <p:grpSpPr>
        <a:xfrm>
          <a:off x="0" y="0"/>
          <a:ext cx="0" cy="0"/>
          <a:chOff x="0" y="0"/>
          <a:chExt cx="0" cy="0"/>
        </a:xfrm>
      </p:grpSpPr>
      <p:sp>
        <p:nvSpPr>
          <p:cNvPr id="1290" name="Rectangle 16"/>
          <p:cNvSpPr/>
          <p:nvPr/>
        </p:nvSpPr>
        <p:spPr>
          <a:xfrm>
            <a:off x="586854" y="-1"/>
            <a:ext cx="341195" cy="1132871"/>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1291" name="Picture Placeholder 13"/>
          <p:cNvSpPr/>
          <p:nvPr>
            <p:ph type="pic" idx="21"/>
          </p:nvPr>
        </p:nvSpPr>
        <p:spPr>
          <a:xfrm>
            <a:off x="6329036" y="0"/>
            <a:ext cx="5862964" cy="6858000"/>
          </a:xfrm>
          <a:prstGeom prst="rect">
            <a:avLst/>
          </a:prstGeom>
        </p:spPr>
        <p:txBody>
          <a:bodyPr lIns="91439" tIns="45719" rIns="91439" bIns="45719">
            <a:noAutofit/>
          </a:bodyPr>
          <a:lstStyle/>
          <a:p>
            <a:pPr/>
          </a:p>
        </p:txBody>
      </p:sp>
      <p:sp>
        <p:nvSpPr>
          <p:cNvPr id="1292"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293"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94" name="Text Placeholder 46"/>
          <p:cNvSpPr/>
          <p:nvPr>
            <p:ph type="body" sz="quarter" idx="23" hasCustomPrompt="1"/>
          </p:nvPr>
        </p:nvSpPr>
        <p:spPr>
          <a:xfrm>
            <a:off x="1285663" y="3173226"/>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95" name="Text Placeholder 46"/>
          <p:cNvSpPr/>
          <p:nvPr>
            <p:ph type="body" sz="quarter" idx="24" hasCustomPrompt="1"/>
          </p:nvPr>
        </p:nvSpPr>
        <p:spPr>
          <a:xfrm>
            <a:off x="1285663" y="416401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96" name="Text Placeholder 46"/>
          <p:cNvSpPr/>
          <p:nvPr>
            <p:ph type="body" sz="quarter" idx="25" hasCustomPrompt="1"/>
          </p:nvPr>
        </p:nvSpPr>
        <p:spPr>
          <a:xfrm>
            <a:off x="1285663" y="515480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297"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9_Custom Layout">
    <p:spTree>
      <p:nvGrpSpPr>
        <p:cNvPr id="1" name=""/>
        <p:cNvGrpSpPr/>
        <p:nvPr/>
      </p:nvGrpSpPr>
      <p:grpSpPr>
        <a:xfrm>
          <a:off x="0" y="0"/>
          <a:ext cx="0" cy="0"/>
          <a:chOff x="0" y="0"/>
          <a:chExt cx="0" cy="0"/>
        </a:xfrm>
      </p:grpSpPr>
      <p:sp>
        <p:nvSpPr>
          <p:cNvPr id="1304" name="Rectangle 16"/>
          <p:cNvSpPr/>
          <p:nvPr/>
        </p:nvSpPr>
        <p:spPr>
          <a:xfrm>
            <a:off x="586854" y="-1"/>
            <a:ext cx="341195" cy="1132871"/>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305" name="Picture Placeholder 13"/>
          <p:cNvSpPr/>
          <p:nvPr>
            <p:ph type="pic" idx="21"/>
          </p:nvPr>
        </p:nvSpPr>
        <p:spPr>
          <a:xfrm>
            <a:off x="6329036" y="0"/>
            <a:ext cx="5862964" cy="6858000"/>
          </a:xfrm>
          <a:prstGeom prst="rect">
            <a:avLst/>
          </a:prstGeom>
        </p:spPr>
        <p:txBody>
          <a:bodyPr lIns="91439" tIns="45719" rIns="91439" bIns="45719">
            <a:noAutofit/>
          </a:bodyPr>
          <a:lstStyle/>
          <a:p>
            <a:pPr/>
          </a:p>
        </p:txBody>
      </p:sp>
      <p:sp>
        <p:nvSpPr>
          <p:cNvPr id="1306" name="Body Level One…"/>
          <p:cNvSpPr txBox="1"/>
          <p:nvPr>
            <p:ph type="body" sz="quarter" idx="1" hasCustomPrompt="1"/>
          </p:nvPr>
        </p:nvSpPr>
        <p:spPr>
          <a:xfrm>
            <a:off x="1285663" y="948834"/>
            <a:ext cx="4508501" cy="984937"/>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307" name="Text Placeholder 46"/>
          <p:cNvSpPr/>
          <p:nvPr>
            <p:ph type="body" sz="quarter" idx="22" hasCustomPrompt="1"/>
          </p:nvPr>
        </p:nvSpPr>
        <p:spPr>
          <a:xfrm>
            <a:off x="1285663" y="2078209"/>
            <a:ext cx="450850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308" name="Text Placeholder 46"/>
          <p:cNvSpPr/>
          <p:nvPr>
            <p:ph type="body" sz="quarter" idx="23" hasCustomPrompt="1"/>
          </p:nvPr>
        </p:nvSpPr>
        <p:spPr>
          <a:xfrm>
            <a:off x="1285663" y="3173226"/>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309" name="Text Placeholder 46"/>
          <p:cNvSpPr/>
          <p:nvPr>
            <p:ph type="body" sz="quarter" idx="24" hasCustomPrompt="1"/>
          </p:nvPr>
        </p:nvSpPr>
        <p:spPr>
          <a:xfrm>
            <a:off x="1285663" y="416401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310" name="Text Placeholder 46"/>
          <p:cNvSpPr/>
          <p:nvPr>
            <p:ph type="body" sz="quarter" idx="25" hasCustomPrompt="1"/>
          </p:nvPr>
        </p:nvSpPr>
        <p:spPr>
          <a:xfrm>
            <a:off x="1285663" y="5154807"/>
            <a:ext cx="2463781" cy="82458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31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2_Custom Layout">
    <p:spTree>
      <p:nvGrpSpPr>
        <p:cNvPr id="1" name=""/>
        <p:cNvGrpSpPr/>
        <p:nvPr/>
      </p:nvGrpSpPr>
      <p:grpSpPr>
        <a:xfrm>
          <a:off x="0" y="0"/>
          <a:ext cx="0" cy="0"/>
          <a:chOff x="0" y="0"/>
          <a:chExt cx="0" cy="0"/>
        </a:xfrm>
      </p:grpSpPr>
      <p:sp>
        <p:nvSpPr>
          <p:cNvPr id="1318" name="Picture Placeholder 13"/>
          <p:cNvSpPr/>
          <p:nvPr>
            <p:ph type="pic" sz="half" idx="21"/>
          </p:nvPr>
        </p:nvSpPr>
        <p:spPr>
          <a:xfrm>
            <a:off x="1185353" y="1174750"/>
            <a:ext cx="4508501" cy="4508500"/>
          </a:xfrm>
          <a:prstGeom prst="rect">
            <a:avLst/>
          </a:prstGeom>
        </p:spPr>
        <p:txBody>
          <a:bodyPr lIns="91439" tIns="45719" rIns="91439" bIns="45719">
            <a:noAutofit/>
          </a:bodyPr>
          <a:lstStyle/>
          <a:p>
            <a:pPr/>
          </a:p>
        </p:txBody>
      </p:sp>
      <p:sp>
        <p:nvSpPr>
          <p:cNvPr id="1319" name="Body Level One…"/>
          <p:cNvSpPr txBox="1"/>
          <p:nvPr>
            <p:ph type="body" sz="quarter" idx="1" hasCustomPrompt="1"/>
          </p:nvPr>
        </p:nvSpPr>
        <p:spPr>
          <a:xfrm>
            <a:off x="6498144" y="1286067"/>
            <a:ext cx="4508501"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320" name="Picture Placeholder 16"/>
          <p:cNvSpPr/>
          <p:nvPr>
            <p:ph type="pic" sz="quarter" idx="22"/>
          </p:nvPr>
        </p:nvSpPr>
        <p:spPr>
          <a:xfrm>
            <a:off x="6498144" y="2970608"/>
            <a:ext cx="956905" cy="827088"/>
          </a:xfrm>
          <a:prstGeom prst="rect">
            <a:avLst/>
          </a:prstGeom>
        </p:spPr>
        <p:txBody>
          <a:bodyPr lIns="91439" tIns="45719" rIns="91439" bIns="45719">
            <a:noAutofit/>
          </a:bodyPr>
          <a:lstStyle/>
          <a:p>
            <a:pPr/>
          </a:p>
        </p:txBody>
      </p:sp>
      <p:sp>
        <p:nvSpPr>
          <p:cNvPr id="1321" name="Picture Placeholder 16"/>
          <p:cNvSpPr/>
          <p:nvPr>
            <p:ph type="pic" sz="quarter" idx="23"/>
          </p:nvPr>
        </p:nvSpPr>
        <p:spPr>
          <a:xfrm>
            <a:off x="6498144" y="4406401"/>
            <a:ext cx="956905" cy="827088"/>
          </a:xfrm>
          <a:prstGeom prst="rect">
            <a:avLst/>
          </a:prstGeom>
        </p:spPr>
        <p:txBody>
          <a:bodyPr lIns="91439" tIns="45719" rIns="91439" bIns="45719">
            <a:noAutofit/>
          </a:bodyPr>
          <a:lstStyle/>
          <a:p>
            <a:pPr/>
          </a:p>
        </p:txBody>
      </p:sp>
      <p:sp>
        <p:nvSpPr>
          <p:cNvPr id="1322" name="Text Placeholder 14"/>
          <p:cNvSpPr/>
          <p:nvPr>
            <p:ph type="body" sz="quarter" idx="24" hasCustomPrompt="1"/>
          </p:nvPr>
        </p:nvSpPr>
        <p:spPr>
          <a:xfrm>
            <a:off x="7686451" y="2970608"/>
            <a:ext cx="3320144"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1323" name="Text Placeholder 14"/>
          <p:cNvSpPr/>
          <p:nvPr>
            <p:ph type="body" sz="quarter" idx="25" hasCustomPrompt="1"/>
          </p:nvPr>
        </p:nvSpPr>
        <p:spPr>
          <a:xfrm>
            <a:off x="7686451" y="3278745"/>
            <a:ext cx="3320144"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24" name="Text Placeholder 14"/>
          <p:cNvSpPr/>
          <p:nvPr>
            <p:ph type="body" sz="quarter" idx="26" hasCustomPrompt="1"/>
          </p:nvPr>
        </p:nvSpPr>
        <p:spPr>
          <a:xfrm>
            <a:off x="7686451" y="4406401"/>
            <a:ext cx="3320144"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1325" name="Text Placeholder 14"/>
          <p:cNvSpPr/>
          <p:nvPr>
            <p:ph type="body" sz="quarter" idx="27" hasCustomPrompt="1"/>
          </p:nvPr>
        </p:nvSpPr>
        <p:spPr>
          <a:xfrm>
            <a:off x="7686451" y="4714540"/>
            <a:ext cx="3320144"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2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3_Custom Layout">
    <p:spTree>
      <p:nvGrpSpPr>
        <p:cNvPr id="1" name=""/>
        <p:cNvGrpSpPr/>
        <p:nvPr/>
      </p:nvGrpSpPr>
      <p:grpSpPr>
        <a:xfrm>
          <a:off x="0" y="0"/>
          <a:ext cx="0" cy="0"/>
          <a:chOff x="0" y="0"/>
          <a:chExt cx="0" cy="0"/>
        </a:xfrm>
      </p:grpSpPr>
      <p:sp>
        <p:nvSpPr>
          <p:cNvPr id="1333" name="Picture Placeholder 13"/>
          <p:cNvSpPr/>
          <p:nvPr>
            <p:ph type="pic" idx="21"/>
          </p:nvPr>
        </p:nvSpPr>
        <p:spPr>
          <a:xfrm>
            <a:off x="0" y="0"/>
            <a:ext cx="5693853" cy="6858000"/>
          </a:xfrm>
          <a:prstGeom prst="rect">
            <a:avLst/>
          </a:prstGeom>
        </p:spPr>
        <p:txBody>
          <a:bodyPr lIns="91439" tIns="45719" rIns="91439" bIns="45719">
            <a:noAutofit/>
          </a:bodyPr>
          <a:lstStyle/>
          <a:p>
            <a:pPr/>
          </a:p>
        </p:txBody>
      </p:sp>
      <p:sp>
        <p:nvSpPr>
          <p:cNvPr id="1334" name="Body Level One…"/>
          <p:cNvSpPr txBox="1"/>
          <p:nvPr>
            <p:ph type="body" sz="quarter" idx="1" hasCustomPrompt="1"/>
          </p:nvPr>
        </p:nvSpPr>
        <p:spPr>
          <a:xfrm>
            <a:off x="6498144" y="1286067"/>
            <a:ext cx="4508501"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335" name="Picture Placeholder 16"/>
          <p:cNvSpPr/>
          <p:nvPr>
            <p:ph type="pic" sz="quarter" idx="22"/>
          </p:nvPr>
        </p:nvSpPr>
        <p:spPr>
          <a:xfrm>
            <a:off x="6498144" y="2970608"/>
            <a:ext cx="956905" cy="827088"/>
          </a:xfrm>
          <a:prstGeom prst="rect">
            <a:avLst/>
          </a:prstGeom>
        </p:spPr>
        <p:txBody>
          <a:bodyPr lIns="91439" tIns="45719" rIns="91439" bIns="45719">
            <a:noAutofit/>
          </a:bodyPr>
          <a:lstStyle/>
          <a:p>
            <a:pPr/>
          </a:p>
        </p:txBody>
      </p:sp>
      <p:sp>
        <p:nvSpPr>
          <p:cNvPr id="1336" name="Picture Placeholder 16"/>
          <p:cNvSpPr/>
          <p:nvPr>
            <p:ph type="pic" sz="quarter" idx="23"/>
          </p:nvPr>
        </p:nvSpPr>
        <p:spPr>
          <a:xfrm>
            <a:off x="6498144" y="4406401"/>
            <a:ext cx="956905" cy="827088"/>
          </a:xfrm>
          <a:prstGeom prst="rect">
            <a:avLst/>
          </a:prstGeom>
        </p:spPr>
        <p:txBody>
          <a:bodyPr lIns="91439" tIns="45719" rIns="91439" bIns="45719">
            <a:noAutofit/>
          </a:bodyPr>
          <a:lstStyle/>
          <a:p>
            <a:pPr/>
          </a:p>
        </p:txBody>
      </p:sp>
      <p:sp>
        <p:nvSpPr>
          <p:cNvPr id="1337" name="Text Placeholder 14"/>
          <p:cNvSpPr/>
          <p:nvPr>
            <p:ph type="body" sz="quarter" idx="24" hasCustomPrompt="1"/>
          </p:nvPr>
        </p:nvSpPr>
        <p:spPr>
          <a:xfrm>
            <a:off x="7686451" y="2970608"/>
            <a:ext cx="3320144"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1338" name="Text Placeholder 14"/>
          <p:cNvSpPr/>
          <p:nvPr>
            <p:ph type="body" sz="quarter" idx="25" hasCustomPrompt="1"/>
          </p:nvPr>
        </p:nvSpPr>
        <p:spPr>
          <a:xfrm>
            <a:off x="7686451" y="3278745"/>
            <a:ext cx="3320144"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39" name="Text Placeholder 14"/>
          <p:cNvSpPr/>
          <p:nvPr>
            <p:ph type="body" sz="quarter" idx="26" hasCustomPrompt="1"/>
          </p:nvPr>
        </p:nvSpPr>
        <p:spPr>
          <a:xfrm>
            <a:off x="7686451" y="4406401"/>
            <a:ext cx="3320144"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1340" name="Text Placeholder 14"/>
          <p:cNvSpPr/>
          <p:nvPr>
            <p:ph type="body" sz="quarter" idx="27" hasCustomPrompt="1"/>
          </p:nvPr>
        </p:nvSpPr>
        <p:spPr>
          <a:xfrm>
            <a:off x="7686451" y="4714540"/>
            <a:ext cx="3320144"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4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5_Custom Layout">
    <p:spTree>
      <p:nvGrpSpPr>
        <p:cNvPr id="1" name=""/>
        <p:cNvGrpSpPr/>
        <p:nvPr/>
      </p:nvGrpSpPr>
      <p:grpSpPr>
        <a:xfrm>
          <a:off x="0" y="0"/>
          <a:ext cx="0" cy="0"/>
          <a:chOff x="0" y="0"/>
          <a:chExt cx="0" cy="0"/>
        </a:xfrm>
      </p:grpSpPr>
      <p:sp>
        <p:nvSpPr>
          <p:cNvPr id="1348" name="Body Level One…"/>
          <p:cNvSpPr txBox="1"/>
          <p:nvPr>
            <p:ph type="body" sz="quarter" idx="1" hasCustomPrompt="1"/>
          </p:nvPr>
        </p:nvSpPr>
        <p:spPr>
          <a:xfrm>
            <a:off x="1888818" y="4976457"/>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vl2pPr marL="9525" indent="447675" algn="ctr">
              <a:buSzTx/>
              <a:buFontTx/>
              <a:buNone/>
              <a:defRPr sz="1200">
                <a:solidFill>
                  <a:srgbClr val="363636"/>
                </a:solidFill>
                <a:latin typeface="BestDefense Light"/>
                <a:ea typeface="BestDefense Light"/>
                <a:cs typeface="BestDefense Light"/>
                <a:sym typeface="BestDefense Light"/>
              </a:defRPr>
            </a:lvl2pPr>
            <a:lvl3pPr marL="9525" indent="904875" algn="ctr">
              <a:buSzTx/>
              <a:buFontTx/>
              <a:buNone/>
              <a:defRPr sz="1200">
                <a:solidFill>
                  <a:srgbClr val="363636"/>
                </a:solidFill>
                <a:latin typeface="BestDefense Light"/>
                <a:ea typeface="BestDefense Light"/>
                <a:cs typeface="BestDefense Light"/>
                <a:sym typeface="BestDefense Light"/>
              </a:defRPr>
            </a:lvl3pPr>
            <a:lvl4pPr marL="9525" indent="1362075" algn="ctr">
              <a:buSzTx/>
              <a:buFontTx/>
              <a:buNone/>
              <a:defRPr sz="1200">
                <a:solidFill>
                  <a:srgbClr val="363636"/>
                </a:solidFill>
                <a:latin typeface="BestDefense Light"/>
                <a:ea typeface="BestDefense Light"/>
                <a:cs typeface="BestDefense Light"/>
                <a:sym typeface="BestDefense Light"/>
              </a:defRPr>
            </a:lvl4pPr>
            <a:lvl5pPr marL="9525" indent="1819275" algn="ctr">
              <a:buSzTx/>
              <a:buFontTx/>
              <a:buNone/>
              <a:defRPr sz="1200">
                <a:solidFill>
                  <a:srgbClr val="363636"/>
                </a:solidFill>
                <a:latin typeface="BestDefense Light"/>
                <a:ea typeface="BestDefense Light"/>
                <a:cs typeface="BestDefense Light"/>
                <a:sym typeface="BestDefense Light"/>
              </a:defRPr>
            </a:lvl5pPr>
          </a:lstStyle>
          <a:p>
            <a:pPr/>
            <a:r>
              <a:t>Text</a:t>
            </a:r>
          </a:p>
          <a:p>
            <a:pPr lvl="1"/>
            <a:r>
              <a:t/>
            </a:r>
          </a:p>
          <a:p>
            <a:pPr lvl="2"/>
            <a:r>
              <a:t/>
            </a:r>
          </a:p>
          <a:p>
            <a:pPr lvl="3"/>
            <a:r>
              <a:t/>
            </a:r>
          </a:p>
          <a:p>
            <a:pPr lvl="4"/>
            <a:r>
              <a:t/>
            </a:r>
          </a:p>
        </p:txBody>
      </p:sp>
      <p:sp>
        <p:nvSpPr>
          <p:cNvPr id="1349" name="Text Placeholder 21"/>
          <p:cNvSpPr/>
          <p:nvPr>
            <p:ph type="body" sz="quarter" idx="21" hasCustomPrompt="1"/>
          </p:nvPr>
        </p:nvSpPr>
        <p:spPr>
          <a:xfrm>
            <a:off x="3832866" y="431079"/>
            <a:ext cx="4516439" cy="478631"/>
          </a:xfrm>
          <a:prstGeom prst="rect">
            <a:avLst/>
          </a:prstGeom>
        </p:spPr>
        <p:txBody>
          <a:bodyPr lIns="45719" tIns="45719" rIns="45719" bIns="45719" anchor="b"/>
          <a:lstStyle>
            <a:lvl1pPr marL="9048" indent="-9048" algn="ctr" defTabSz="868680">
              <a:spcBef>
                <a:spcPts val="900"/>
              </a:spcBef>
              <a:buSzTx/>
              <a:buFontTx/>
              <a:buNone/>
              <a:defRPr sz="2660">
                <a:solidFill>
                  <a:srgbClr val="000000"/>
                </a:solidFill>
                <a:latin typeface="Swift Justice"/>
                <a:ea typeface="Swift Justice"/>
                <a:cs typeface="Swift Justice"/>
                <a:sym typeface="Swift Justice"/>
              </a:defRPr>
            </a:lvl1pPr>
          </a:lstStyle>
          <a:p>
            <a:pPr/>
            <a:r>
              <a:t>Insert Title Here</a:t>
            </a:r>
          </a:p>
        </p:txBody>
      </p:sp>
      <p:grpSp>
        <p:nvGrpSpPr>
          <p:cNvPr id="1354" name="Group 5"/>
          <p:cNvGrpSpPr/>
          <p:nvPr/>
        </p:nvGrpSpPr>
        <p:grpSpPr>
          <a:xfrm>
            <a:off x="-5648" y="4374026"/>
            <a:ext cx="12197648" cy="72002"/>
            <a:chOff x="0" y="0"/>
            <a:chExt cx="12197647" cy="72001"/>
          </a:xfrm>
        </p:grpSpPr>
        <p:sp>
          <p:nvSpPr>
            <p:cNvPr id="1350" name="Rectangle 8"/>
            <p:cNvSpPr/>
            <p:nvPr/>
          </p:nvSpPr>
          <p:spPr>
            <a:xfrm>
              <a:off x="10749867" y="0"/>
              <a:ext cx="1447781" cy="72002"/>
            </a:xfrm>
            <a:prstGeom prst="rect">
              <a:avLst/>
            </a:prstGeom>
            <a:solidFill>
              <a:srgbClr val="264C92"/>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51" name="Rectangle 9"/>
            <p:cNvSpPr/>
            <p:nvPr/>
          </p:nvSpPr>
          <p:spPr>
            <a:xfrm>
              <a:off x="-1" y="0"/>
              <a:ext cx="1447781" cy="72002"/>
            </a:xfrm>
            <a:prstGeom prst="rect">
              <a:avLst/>
            </a:prstGeom>
            <a:solidFill>
              <a:srgbClr val="264C92"/>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52" name="Rectangle 10"/>
            <p:cNvSpPr/>
            <p:nvPr/>
          </p:nvSpPr>
          <p:spPr>
            <a:xfrm>
              <a:off x="3988803" y="-1"/>
              <a:ext cx="839508" cy="72002"/>
            </a:xfrm>
            <a:prstGeom prst="rect">
              <a:avLst/>
            </a:prstGeom>
            <a:solidFill>
              <a:srgbClr val="264C92"/>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53" name="Rectangle 11"/>
            <p:cNvSpPr/>
            <p:nvPr/>
          </p:nvSpPr>
          <p:spPr>
            <a:xfrm>
              <a:off x="7369335" y="-1"/>
              <a:ext cx="839507" cy="72002"/>
            </a:xfrm>
            <a:prstGeom prst="rect">
              <a:avLst/>
            </a:prstGeom>
            <a:solidFill>
              <a:srgbClr val="264C92"/>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grpSp>
      <p:sp>
        <p:nvSpPr>
          <p:cNvPr id="1355" name="Picture Placeholder 24"/>
          <p:cNvSpPr/>
          <p:nvPr>
            <p:ph type="pic" sz="quarter" idx="22"/>
          </p:nvPr>
        </p:nvSpPr>
        <p:spPr>
          <a:xfrm>
            <a:off x="2139856" y="3908530"/>
            <a:ext cx="996368" cy="996365"/>
          </a:xfrm>
          <a:prstGeom prst="rect">
            <a:avLst/>
          </a:prstGeom>
        </p:spPr>
        <p:txBody>
          <a:bodyPr lIns="91439" tIns="45719" rIns="91439" bIns="45719">
            <a:noAutofit/>
          </a:bodyPr>
          <a:lstStyle/>
          <a:p>
            <a:pPr/>
          </a:p>
        </p:txBody>
      </p:sp>
      <p:sp>
        <p:nvSpPr>
          <p:cNvPr id="1356" name="Text Placeholder 28"/>
          <p:cNvSpPr/>
          <p:nvPr>
            <p:ph type="body" sz="quarter" idx="23" hasCustomPrompt="1"/>
          </p:nvPr>
        </p:nvSpPr>
        <p:spPr>
          <a:xfrm>
            <a:off x="2139856" y="3289887"/>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357" name="Text Placeholder 28"/>
          <p:cNvSpPr/>
          <p:nvPr>
            <p:ph type="body" sz="quarter" idx="24" hasCustomPrompt="1"/>
          </p:nvPr>
        </p:nvSpPr>
        <p:spPr>
          <a:xfrm>
            <a:off x="5343954"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58" name="Picture Placeholder 24"/>
          <p:cNvSpPr/>
          <p:nvPr>
            <p:ph type="pic" sz="quarter" idx="25"/>
          </p:nvPr>
        </p:nvSpPr>
        <p:spPr>
          <a:xfrm>
            <a:off x="5594992" y="3902954"/>
            <a:ext cx="996368" cy="996365"/>
          </a:xfrm>
          <a:prstGeom prst="rect">
            <a:avLst/>
          </a:prstGeom>
        </p:spPr>
        <p:txBody>
          <a:bodyPr lIns="91439" tIns="45719" rIns="91439" bIns="45719">
            <a:noAutofit/>
          </a:bodyPr>
          <a:lstStyle/>
          <a:p>
            <a:pPr/>
          </a:p>
        </p:txBody>
      </p:sp>
      <p:sp>
        <p:nvSpPr>
          <p:cNvPr id="1359" name="Text Placeholder 28"/>
          <p:cNvSpPr/>
          <p:nvPr>
            <p:ph type="body" sz="quarter" idx="26" hasCustomPrompt="1"/>
          </p:nvPr>
        </p:nvSpPr>
        <p:spPr>
          <a:xfrm>
            <a:off x="5594992"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360" name="Text Placeholder 28"/>
          <p:cNvSpPr/>
          <p:nvPr>
            <p:ph type="body" sz="quarter" idx="27" hasCustomPrompt="1"/>
          </p:nvPr>
        </p:nvSpPr>
        <p:spPr>
          <a:xfrm>
            <a:off x="8726575"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61" name="Picture Placeholder 24"/>
          <p:cNvSpPr/>
          <p:nvPr>
            <p:ph type="pic" sz="quarter" idx="28"/>
          </p:nvPr>
        </p:nvSpPr>
        <p:spPr>
          <a:xfrm>
            <a:off x="8977614" y="3902954"/>
            <a:ext cx="996367" cy="996365"/>
          </a:xfrm>
          <a:prstGeom prst="rect">
            <a:avLst/>
          </a:prstGeom>
        </p:spPr>
        <p:txBody>
          <a:bodyPr lIns="91439" tIns="45719" rIns="91439" bIns="45719">
            <a:noAutofit/>
          </a:bodyPr>
          <a:lstStyle/>
          <a:p>
            <a:pPr/>
          </a:p>
        </p:txBody>
      </p:sp>
      <p:sp>
        <p:nvSpPr>
          <p:cNvPr id="1362" name="Text Placeholder 28"/>
          <p:cNvSpPr/>
          <p:nvPr>
            <p:ph type="body" sz="quarter" idx="29" hasCustomPrompt="1"/>
          </p:nvPr>
        </p:nvSpPr>
        <p:spPr>
          <a:xfrm>
            <a:off x="8977614"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363" name="Text Placeholder 5"/>
          <p:cNvSpPr/>
          <p:nvPr>
            <p:ph type="body" sz="quarter" idx="30"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364"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4_Custom Layout">
    <p:spTree>
      <p:nvGrpSpPr>
        <p:cNvPr id="1" name=""/>
        <p:cNvGrpSpPr/>
        <p:nvPr/>
      </p:nvGrpSpPr>
      <p:grpSpPr>
        <a:xfrm>
          <a:off x="0" y="0"/>
          <a:ext cx="0" cy="0"/>
          <a:chOff x="0" y="0"/>
          <a:chExt cx="0" cy="0"/>
        </a:xfrm>
      </p:grpSpPr>
      <p:sp>
        <p:nvSpPr>
          <p:cNvPr id="1371" name="Body Level One…"/>
          <p:cNvSpPr txBox="1"/>
          <p:nvPr>
            <p:ph type="body" sz="quarter" idx="1" hasCustomPrompt="1"/>
          </p:nvPr>
        </p:nvSpPr>
        <p:spPr>
          <a:xfrm>
            <a:off x="1888818" y="4976457"/>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vl2pPr marL="9525" indent="447675" algn="ctr">
              <a:buSzTx/>
              <a:buFontTx/>
              <a:buNone/>
              <a:defRPr sz="1200">
                <a:solidFill>
                  <a:srgbClr val="363636"/>
                </a:solidFill>
                <a:latin typeface="BestDefense Light"/>
                <a:ea typeface="BestDefense Light"/>
                <a:cs typeface="BestDefense Light"/>
                <a:sym typeface="BestDefense Light"/>
              </a:defRPr>
            </a:lvl2pPr>
            <a:lvl3pPr marL="9525" indent="904875" algn="ctr">
              <a:buSzTx/>
              <a:buFontTx/>
              <a:buNone/>
              <a:defRPr sz="1200">
                <a:solidFill>
                  <a:srgbClr val="363636"/>
                </a:solidFill>
                <a:latin typeface="BestDefense Light"/>
                <a:ea typeface="BestDefense Light"/>
                <a:cs typeface="BestDefense Light"/>
                <a:sym typeface="BestDefense Light"/>
              </a:defRPr>
            </a:lvl3pPr>
            <a:lvl4pPr marL="9525" indent="1362075" algn="ctr">
              <a:buSzTx/>
              <a:buFontTx/>
              <a:buNone/>
              <a:defRPr sz="1200">
                <a:solidFill>
                  <a:srgbClr val="363636"/>
                </a:solidFill>
                <a:latin typeface="BestDefense Light"/>
                <a:ea typeface="BestDefense Light"/>
                <a:cs typeface="BestDefense Light"/>
                <a:sym typeface="BestDefense Light"/>
              </a:defRPr>
            </a:lvl4pPr>
            <a:lvl5pPr marL="9525" indent="1819275" algn="ctr">
              <a:buSzTx/>
              <a:buFontTx/>
              <a:buNone/>
              <a:defRPr sz="1200">
                <a:solidFill>
                  <a:srgbClr val="363636"/>
                </a:solidFill>
                <a:latin typeface="BestDefense Light"/>
                <a:ea typeface="BestDefense Light"/>
                <a:cs typeface="BestDefense Light"/>
                <a:sym typeface="BestDefense Light"/>
              </a:defRPr>
            </a:lvl5pPr>
          </a:lstStyle>
          <a:p>
            <a:pPr/>
            <a:r>
              <a:t>Text</a:t>
            </a:r>
          </a:p>
          <a:p>
            <a:pPr lvl="1"/>
            <a:r>
              <a:t/>
            </a:r>
          </a:p>
          <a:p>
            <a:pPr lvl="2"/>
            <a:r>
              <a:t/>
            </a:r>
          </a:p>
          <a:p>
            <a:pPr lvl="3"/>
            <a:r>
              <a:t/>
            </a:r>
          </a:p>
          <a:p>
            <a:pPr lvl="4"/>
            <a:r>
              <a:t/>
            </a:r>
          </a:p>
        </p:txBody>
      </p:sp>
      <p:grpSp>
        <p:nvGrpSpPr>
          <p:cNvPr id="1376" name="Group 5"/>
          <p:cNvGrpSpPr/>
          <p:nvPr/>
        </p:nvGrpSpPr>
        <p:grpSpPr>
          <a:xfrm>
            <a:off x="-5648" y="4374026"/>
            <a:ext cx="12197648" cy="72002"/>
            <a:chOff x="0" y="0"/>
            <a:chExt cx="12197647" cy="72001"/>
          </a:xfrm>
        </p:grpSpPr>
        <p:sp>
          <p:nvSpPr>
            <p:cNvPr id="1372" name="Rectangle 8"/>
            <p:cNvSpPr/>
            <p:nvPr/>
          </p:nvSpPr>
          <p:spPr>
            <a:xfrm>
              <a:off x="10749867" y="0"/>
              <a:ext cx="1447781" cy="72002"/>
            </a:xfrm>
            <a:prstGeom prst="rect">
              <a:avLst/>
            </a:prstGeom>
            <a:solidFill>
              <a:srgbClr val="472D59"/>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73" name="Rectangle 9"/>
            <p:cNvSpPr/>
            <p:nvPr/>
          </p:nvSpPr>
          <p:spPr>
            <a:xfrm>
              <a:off x="-1" y="0"/>
              <a:ext cx="1447781" cy="72002"/>
            </a:xfrm>
            <a:prstGeom prst="rect">
              <a:avLst/>
            </a:prstGeom>
            <a:solidFill>
              <a:srgbClr val="472D59"/>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74" name="Rectangle 10"/>
            <p:cNvSpPr/>
            <p:nvPr/>
          </p:nvSpPr>
          <p:spPr>
            <a:xfrm>
              <a:off x="3988803" y="-1"/>
              <a:ext cx="839508" cy="72002"/>
            </a:xfrm>
            <a:prstGeom prst="rect">
              <a:avLst/>
            </a:prstGeom>
            <a:solidFill>
              <a:srgbClr val="472D59"/>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75" name="Rectangle 11"/>
            <p:cNvSpPr/>
            <p:nvPr/>
          </p:nvSpPr>
          <p:spPr>
            <a:xfrm>
              <a:off x="7369335" y="-1"/>
              <a:ext cx="839507" cy="72002"/>
            </a:xfrm>
            <a:prstGeom prst="rect">
              <a:avLst/>
            </a:prstGeom>
            <a:solidFill>
              <a:srgbClr val="472D59"/>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grpSp>
      <p:sp>
        <p:nvSpPr>
          <p:cNvPr id="1377" name="Picture Placeholder 24"/>
          <p:cNvSpPr/>
          <p:nvPr>
            <p:ph type="pic" sz="quarter" idx="21"/>
          </p:nvPr>
        </p:nvSpPr>
        <p:spPr>
          <a:xfrm>
            <a:off x="2139856" y="3908530"/>
            <a:ext cx="996368" cy="996365"/>
          </a:xfrm>
          <a:prstGeom prst="rect">
            <a:avLst/>
          </a:prstGeom>
        </p:spPr>
        <p:txBody>
          <a:bodyPr lIns="91439" tIns="45719" rIns="91439" bIns="45719">
            <a:noAutofit/>
          </a:bodyPr>
          <a:lstStyle/>
          <a:p>
            <a:pPr/>
          </a:p>
        </p:txBody>
      </p:sp>
      <p:sp>
        <p:nvSpPr>
          <p:cNvPr id="1378" name="Text Placeholder 28"/>
          <p:cNvSpPr/>
          <p:nvPr>
            <p:ph type="body" sz="quarter" idx="22" hasCustomPrompt="1"/>
          </p:nvPr>
        </p:nvSpPr>
        <p:spPr>
          <a:xfrm>
            <a:off x="2139856" y="3289887"/>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379" name="Text Placeholder 28"/>
          <p:cNvSpPr/>
          <p:nvPr>
            <p:ph type="body" sz="quarter" idx="23" hasCustomPrompt="1"/>
          </p:nvPr>
        </p:nvSpPr>
        <p:spPr>
          <a:xfrm>
            <a:off x="5343954"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80" name="Picture Placeholder 24"/>
          <p:cNvSpPr/>
          <p:nvPr>
            <p:ph type="pic" sz="quarter" idx="24"/>
          </p:nvPr>
        </p:nvSpPr>
        <p:spPr>
          <a:xfrm>
            <a:off x="5594992" y="3902954"/>
            <a:ext cx="996368" cy="996365"/>
          </a:xfrm>
          <a:prstGeom prst="rect">
            <a:avLst/>
          </a:prstGeom>
        </p:spPr>
        <p:txBody>
          <a:bodyPr lIns="91439" tIns="45719" rIns="91439" bIns="45719">
            <a:noAutofit/>
          </a:bodyPr>
          <a:lstStyle/>
          <a:p>
            <a:pPr/>
          </a:p>
        </p:txBody>
      </p:sp>
      <p:sp>
        <p:nvSpPr>
          <p:cNvPr id="1381" name="Text Placeholder 28"/>
          <p:cNvSpPr/>
          <p:nvPr>
            <p:ph type="body" sz="quarter" idx="25" hasCustomPrompt="1"/>
          </p:nvPr>
        </p:nvSpPr>
        <p:spPr>
          <a:xfrm>
            <a:off x="5594992"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382" name="Text Placeholder 28"/>
          <p:cNvSpPr/>
          <p:nvPr>
            <p:ph type="body" sz="quarter" idx="26" hasCustomPrompt="1"/>
          </p:nvPr>
        </p:nvSpPr>
        <p:spPr>
          <a:xfrm>
            <a:off x="8726575"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383" name="Picture Placeholder 24"/>
          <p:cNvSpPr/>
          <p:nvPr>
            <p:ph type="pic" sz="quarter" idx="27"/>
          </p:nvPr>
        </p:nvSpPr>
        <p:spPr>
          <a:xfrm>
            <a:off x="8977614" y="3902954"/>
            <a:ext cx="996367" cy="996365"/>
          </a:xfrm>
          <a:prstGeom prst="rect">
            <a:avLst/>
          </a:prstGeom>
        </p:spPr>
        <p:txBody>
          <a:bodyPr lIns="91439" tIns="45719" rIns="91439" bIns="45719">
            <a:noAutofit/>
          </a:bodyPr>
          <a:lstStyle/>
          <a:p>
            <a:pPr/>
          </a:p>
        </p:txBody>
      </p:sp>
      <p:sp>
        <p:nvSpPr>
          <p:cNvPr id="1384" name="Text Placeholder 28"/>
          <p:cNvSpPr/>
          <p:nvPr>
            <p:ph type="body" sz="quarter" idx="28" hasCustomPrompt="1"/>
          </p:nvPr>
        </p:nvSpPr>
        <p:spPr>
          <a:xfrm>
            <a:off x="8977614"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385" name="Text Placeholder 21"/>
          <p:cNvSpPr/>
          <p:nvPr>
            <p:ph type="body" sz="quarter" idx="29" hasCustomPrompt="1"/>
          </p:nvPr>
        </p:nvSpPr>
        <p:spPr>
          <a:xfrm>
            <a:off x="3832866" y="431079"/>
            <a:ext cx="4516439" cy="478631"/>
          </a:xfrm>
          <a:prstGeom prst="rect">
            <a:avLst/>
          </a:prstGeom>
        </p:spPr>
        <p:txBody>
          <a:bodyPr lIns="45719" tIns="45719" rIns="45719" bIns="45719" anchor="b"/>
          <a:lstStyle>
            <a:lvl1pPr marL="9048" indent="-9048" algn="ctr" defTabSz="868680">
              <a:spcBef>
                <a:spcPts val="900"/>
              </a:spcBef>
              <a:buSzTx/>
              <a:buFontTx/>
              <a:buNone/>
              <a:defRPr sz="2660">
                <a:solidFill>
                  <a:srgbClr val="000000"/>
                </a:solidFill>
                <a:latin typeface="Swift Justice"/>
                <a:ea typeface="Swift Justice"/>
                <a:cs typeface="Swift Justice"/>
                <a:sym typeface="Swift Justice"/>
              </a:defRPr>
            </a:lvl1pPr>
          </a:lstStyle>
          <a:p>
            <a:pPr/>
            <a:r>
              <a:t>Insert Title Here</a:t>
            </a:r>
          </a:p>
        </p:txBody>
      </p:sp>
      <p:sp>
        <p:nvSpPr>
          <p:cNvPr id="1386" name="Text Placeholder 5"/>
          <p:cNvSpPr/>
          <p:nvPr>
            <p:ph type="body" sz="quarter" idx="30"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387"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6_Custom Layout">
    <p:spTree>
      <p:nvGrpSpPr>
        <p:cNvPr id="1" name=""/>
        <p:cNvGrpSpPr/>
        <p:nvPr/>
      </p:nvGrpSpPr>
      <p:grpSpPr>
        <a:xfrm>
          <a:off x="0" y="0"/>
          <a:ext cx="0" cy="0"/>
          <a:chOff x="0" y="0"/>
          <a:chExt cx="0" cy="0"/>
        </a:xfrm>
      </p:grpSpPr>
      <p:sp>
        <p:nvSpPr>
          <p:cNvPr id="1394" name="Body Level One…"/>
          <p:cNvSpPr txBox="1"/>
          <p:nvPr>
            <p:ph type="body" sz="quarter" idx="1" hasCustomPrompt="1"/>
          </p:nvPr>
        </p:nvSpPr>
        <p:spPr>
          <a:xfrm>
            <a:off x="1888818" y="4976457"/>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vl2pPr marL="9525" indent="447675" algn="ctr">
              <a:buSzTx/>
              <a:buFontTx/>
              <a:buNone/>
              <a:defRPr sz="1200">
                <a:solidFill>
                  <a:srgbClr val="363636"/>
                </a:solidFill>
                <a:latin typeface="BestDefense Light"/>
                <a:ea typeface="BestDefense Light"/>
                <a:cs typeface="BestDefense Light"/>
                <a:sym typeface="BestDefense Light"/>
              </a:defRPr>
            </a:lvl2pPr>
            <a:lvl3pPr marL="9525" indent="904875" algn="ctr">
              <a:buSzTx/>
              <a:buFontTx/>
              <a:buNone/>
              <a:defRPr sz="1200">
                <a:solidFill>
                  <a:srgbClr val="363636"/>
                </a:solidFill>
                <a:latin typeface="BestDefense Light"/>
                <a:ea typeface="BestDefense Light"/>
                <a:cs typeface="BestDefense Light"/>
                <a:sym typeface="BestDefense Light"/>
              </a:defRPr>
            </a:lvl3pPr>
            <a:lvl4pPr marL="9525" indent="1362075" algn="ctr">
              <a:buSzTx/>
              <a:buFontTx/>
              <a:buNone/>
              <a:defRPr sz="1200">
                <a:solidFill>
                  <a:srgbClr val="363636"/>
                </a:solidFill>
                <a:latin typeface="BestDefense Light"/>
                <a:ea typeface="BestDefense Light"/>
                <a:cs typeface="BestDefense Light"/>
                <a:sym typeface="BestDefense Light"/>
              </a:defRPr>
            </a:lvl4pPr>
            <a:lvl5pPr marL="9525" indent="1819275" algn="ctr">
              <a:buSzTx/>
              <a:buFontTx/>
              <a:buNone/>
              <a:defRPr sz="1200">
                <a:solidFill>
                  <a:srgbClr val="363636"/>
                </a:solidFill>
                <a:latin typeface="BestDefense Light"/>
                <a:ea typeface="BestDefense Light"/>
                <a:cs typeface="BestDefense Light"/>
                <a:sym typeface="BestDefense Light"/>
              </a:defRPr>
            </a:lvl5pPr>
          </a:lstStyle>
          <a:p>
            <a:pPr/>
            <a:r>
              <a:t>Text</a:t>
            </a:r>
          </a:p>
          <a:p>
            <a:pPr lvl="1"/>
            <a:r>
              <a:t/>
            </a:r>
          </a:p>
          <a:p>
            <a:pPr lvl="2"/>
            <a:r>
              <a:t/>
            </a:r>
          </a:p>
          <a:p>
            <a:pPr lvl="3"/>
            <a:r>
              <a:t/>
            </a:r>
          </a:p>
          <a:p>
            <a:pPr lvl="4"/>
            <a:r>
              <a:t/>
            </a:r>
          </a:p>
        </p:txBody>
      </p:sp>
      <p:grpSp>
        <p:nvGrpSpPr>
          <p:cNvPr id="1399" name="Group 5"/>
          <p:cNvGrpSpPr/>
          <p:nvPr/>
        </p:nvGrpSpPr>
        <p:grpSpPr>
          <a:xfrm>
            <a:off x="-5648" y="4374026"/>
            <a:ext cx="12197648" cy="72002"/>
            <a:chOff x="0" y="0"/>
            <a:chExt cx="12197647" cy="72001"/>
          </a:xfrm>
        </p:grpSpPr>
        <p:sp>
          <p:nvSpPr>
            <p:cNvPr id="1395" name="Rectangle 8"/>
            <p:cNvSpPr/>
            <p:nvPr/>
          </p:nvSpPr>
          <p:spPr>
            <a:xfrm>
              <a:off x="10749867" y="0"/>
              <a:ext cx="1447781" cy="72002"/>
            </a:xfrm>
            <a:prstGeom prst="rect">
              <a:avLst/>
            </a:prstGeom>
            <a:solidFill>
              <a:srgbClr val="C10230"/>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96" name="Rectangle 9"/>
            <p:cNvSpPr/>
            <p:nvPr/>
          </p:nvSpPr>
          <p:spPr>
            <a:xfrm>
              <a:off x="-1" y="0"/>
              <a:ext cx="1447781" cy="72002"/>
            </a:xfrm>
            <a:prstGeom prst="rect">
              <a:avLst/>
            </a:prstGeom>
            <a:solidFill>
              <a:srgbClr val="C10230"/>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97" name="Rectangle 10"/>
            <p:cNvSpPr/>
            <p:nvPr/>
          </p:nvSpPr>
          <p:spPr>
            <a:xfrm>
              <a:off x="3988803" y="-1"/>
              <a:ext cx="839508" cy="72002"/>
            </a:xfrm>
            <a:prstGeom prst="rect">
              <a:avLst/>
            </a:prstGeom>
            <a:solidFill>
              <a:srgbClr val="C10230"/>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398" name="Rectangle 11"/>
            <p:cNvSpPr/>
            <p:nvPr/>
          </p:nvSpPr>
          <p:spPr>
            <a:xfrm>
              <a:off x="7369335" y="-1"/>
              <a:ext cx="839507" cy="72002"/>
            </a:xfrm>
            <a:prstGeom prst="rect">
              <a:avLst/>
            </a:prstGeom>
            <a:solidFill>
              <a:srgbClr val="C10230"/>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grpSp>
      <p:sp>
        <p:nvSpPr>
          <p:cNvPr id="1400" name="Picture Placeholder 24"/>
          <p:cNvSpPr/>
          <p:nvPr>
            <p:ph type="pic" sz="quarter" idx="21"/>
          </p:nvPr>
        </p:nvSpPr>
        <p:spPr>
          <a:xfrm>
            <a:off x="2139856" y="3908530"/>
            <a:ext cx="996368" cy="996365"/>
          </a:xfrm>
          <a:prstGeom prst="rect">
            <a:avLst/>
          </a:prstGeom>
        </p:spPr>
        <p:txBody>
          <a:bodyPr lIns="91439" tIns="45719" rIns="91439" bIns="45719">
            <a:noAutofit/>
          </a:bodyPr>
          <a:lstStyle/>
          <a:p>
            <a:pPr/>
          </a:p>
        </p:txBody>
      </p:sp>
      <p:sp>
        <p:nvSpPr>
          <p:cNvPr id="1401" name="Text Placeholder 28"/>
          <p:cNvSpPr/>
          <p:nvPr>
            <p:ph type="body" sz="quarter" idx="22" hasCustomPrompt="1"/>
          </p:nvPr>
        </p:nvSpPr>
        <p:spPr>
          <a:xfrm>
            <a:off x="2139856" y="3289887"/>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402" name="Text Placeholder 28"/>
          <p:cNvSpPr/>
          <p:nvPr>
            <p:ph type="body" sz="quarter" idx="23" hasCustomPrompt="1"/>
          </p:nvPr>
        </p:nvSpPr>
        <p:spPr>
          <a:xfrm>
            <a:off x="5343954"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403" name="Picture Placeholder 24"/>
          <p:cNvSpPr/>
          <p:nvPr>
            <p:ph type="pic" sz="quarter" idx="24"/>
          </p:nvPr>
        </p:nvSpPr>
        <p:spPr>
          <a:xfrm>
            <a:off x="5594992" y="3902954"/>
            <a:ext cx="996368" cy="996365"/>
          </a:xfrm>
          <a:prstGeom prst="rect">
            <a:avLst/>
          </a:prstGeom>
        </p:spPr>
        <p:txBody>
          <a:bodyPr lIns="91439" tIns="45719" rIns="91439" bIns="45719">
            <a:noAutofit/>
          </a:bodyPr>
          <a:lstStyle/>
          <a:p>
            <a:pPr/>
          </a:p>
        </p:txBody>
      </p:sp>
      <p:sp>
        <p:nvSpPr>
          <p:cNvPr id="1404" name="Text Placeholder 28"/>
          <p:cNvSpPr/>
          <p:nvPr>
            <p:ph type="body" sz="quarter" idx="25" hasCustomPrompt="1"/>
          </p:nvPr>
        </p:nvSpPr>
        <p:spPr>
          <a:xfrm>
            <a:off x="5594992"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405" name="Text Placeholder 28"/>
          <p:cNvSpPr/>
          <p:nvPr>
            <p:ph type="body" sz="quarter" idx="26" hasCustomPrompt="1"/>
          </p:nvPr>
        </p:nvSpPr>
        <p:spPr>
          <a:xfrm>
            <a:off x="8726575"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406" name="Picture Placeholder 24"/>
          <p:cNvSpPr/>
          <p:nvPr>
            <p:ph type="pic" sz="quarter" idx="27"/>
          </p:nvPr>
        </p:nvSpPr>
        <p:spPr>
          <a:xfrm>
            <a:off x="8977614" y="3902954"/>
            <a:ext cx="996367" cy="996365"/>
          </a:xfrm>
          <a:prstGeom prst="rect">
            <a:avLst/>
          </a:prstGeom>
        </p:spPr>
        <p:txBody>
          <a:bodyPr lIns="91439" tIns="45719" rIns="91439" bIns="45719">
            <a:noAutofit/>
          </a:bodyPr>
          <a:lstStyle/>
          <a:p>
            <a:pPr/>
          </a:p>
        </p:txBody>
      </p:sp>
      <p:sp>
        <p:nvSpPr>
          <p:cNvPr id="1407" name="Text Placeholder 28"/>
          <p:cNvSpPr/>
          <p:nvPr>
            <p:ph type="body" sz="quarter" idx="28" hasCustomPrompt="1"/>
          </p:nvPr>
        </p:nvSpPr>
        <p:spPr>
          <a:xfrm>
            <a:off x="8977614"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408" name="Text Placeholder 21"/>
          <p:cNvSpPr/>
          <p:nvPr>
            <p:ph type="body" sz="quarter" idx="29" hasCustomPrompt="1"/>
          </p:nvPr>
        </p:nvSpPr>
        <p:spPr>
          <a:xfrm>
            <a:off x="3832866" y="431079"/>
            <a:ext cx="4516439" cy="478631"/>
          </a:xfrm>
          <a:prstGeom prst="rect">
            <a:avLst/>
          </a:prstGeom>
        </p:spPr>
        <p:txBody>
          <a:bodyPr lIns="45719" tIns="45719" rIns="45719" bIns="45719" anchor="b"/>
          <a:lstStyle>
            <a:lvl1pPr marL="9048" indent="-9048" algn="ctr" defTabSz="868680">
              <a:spcBef>
                <a:spcPts val="900"/>
              </a:spcBef>
              <a:buSzTx/>
              <a:buFontTx/>
              <a:buNone/>
              <a:defRPr sz="2660">
                <a:solidFill>
                  <a:srgbClr val="000000"/>
                </a:solidFill>
                <a:latin typeface="Swift Justice"/>
                <a:ea typeface="Swift Justice"/>
                <a:cs typeface="Swift Justice"/>
                <a:sym typeface="Swift Justice"/>
              </a:defRPr>
            </a:lvl1pPr>
          </a:lstStyle>
          <a:p>
            <a:pPr/>
            <a:r>
              <a:t>Insert Title Here</a:t>
            </a:r>
          </a:p>
        </p:txBody>
      </p:sp>
      <p:sp>
        <p:nvSpPr>
          <p:cNvPr id="1409" name="Text Placeholder 5"/>
          <p:cNvSpPr/>
          <p:nvPr>
            <p:ph type="body" sz="quarter" idx="30"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410"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6_Custom Layout">
    <p:spTree>
      <p:nvGrpSpPr>
        <p:cNvPr id="1" name=""/>
        <p:cNvGrpSpPr/>
        <p:nvPr/>
      </p:nvGrpSpPr>
      <p:grpSpPr>
        <a:xfrm>
          <a:off x="0" y="0"/>
          <a:ext cx="0" cy="0"/>
          <a:chOff x="0" y="0"/>
          <a:chExt cx="0" cy="0"/>
        </a:xfrm>
      </p:grpSpPr>
      <p:sp>
        <p:nvSpPr>
          <p:cNvPr id="1417" name="Body Level One…"/>
          <p:cNvSpPr txBox="1"/>
          <p:nvPr>
            <p:ph type="body" sz="quarter" idx="1" hasCustomPrompt="1"/>
          </p:nvPr>
        </p:nvSpPr>
        <p:spPr>
          <a:xfrm>
            <a:off x="1888818" y="4976457"/>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vl2pPr marL="9525" indent="447675" algn="ctr">
              <a:buSzTx/>
              <a:buFontTx/>
              <a:buNone/>
              <a:defRPr sz="1200">
                <a:solidFill>
                  <a:srgbClr val="363636"/>
                </a:solidFill>
                <a:latin typeface="BestDefense Light"/>
                <a:ea typeface="BestDefense Light"/>
                <a:cs typeface="BestDefense Light"/>
                <a:sym typeface="BestDefense Light"/>
              </a:defRPr>
            </a:lvl2pPr>
            <a:lvl3pPr marL="9525" indent="904875" algn="ctr">
              <a:buSzTx/>
              <a:buFontTx/>
              <a:buNone/>
              <a:defRPr sz="1200">
                <a:solidFill>
                  <a:srgbClr val="363636"/>
                </a:solidFill>
                <a:latin typeface="BestDefense Light"/>
                <a:ea typeface="BestDefense Light"/>
                <a:cs typeface="BestDefense Light"/>
                <a:sym typeface="BestDefense Light"/>
              </a:defRPr>
            </a:lvl3pPr>
            <a:lvl4pPr marL="9525" indent="1362075" algn="ctr">
              <a:buSzTx/>
              <a:buFontTx/>
              <a:buNone/>
              <a:defRPr sz="1200">
                <a:solidFill>
                  <a:srgbClr val="363636"/>
                </a:solidFill>
                <a:latin typeface="BestDefense Light"/>
                <a:ea typeface="BestDefense Light"/>
                <a:cs typeface="BestDefense Light"/>
                <a:sym typeface="BestDefense Light"/>
              </a:defRPr>
            </a:lvl4pPr>
            <a:lvl5pPr marL="9525" indent="1819275" algn="ctr">
              <a:buSzTx/>
              <a:buFontTx/>
              <a:buNone/>
              <a:defRPr sz="1200">
                <a:solidFill>
                  <a:srgbClr val="363636"/>
                </a:solidFill>
                <a:latin typeface="BestDefense Light"/>
                <a:ea typeface="BestDefense Light"/>
                <a:cs typeface="BestDefense Light"/>
                <a:sym typeface="BestDefense Light"/>
              </a:defRPr>
            </a:lvl5pPr>
          </a:lstStyle>
          <a:p>
            <a:pPr/>
            <a:r>
              <a:t>Text</a:t>
            </a:r>
          </a:p>
          <a:p>
            <a:pPr lvl="1"/>
            <a:r>
              <a:t/>
            </a:r>
          </a:p>
          <a:p>
            <a:pPr lvl="2"/>
            <a:r>
              <a:t/>
            </a:r>
          </a:p>
          <a:p>
            <a:pPr lvl="3"/>
            <a:r>
              <a:t/>
            </a:r>
          </a:p>
          <a:p>
            <a:pPr lvl="4"/>
            <a:r>
              <a:t/>
            </a:r>
          </a:p>
        </p:txBody>
      </p:sp>
      <p:grpSp>
        <p:nvGrpSpPr>
          <p:cNvPr id="1422" name="Group 5"/>
          <p:cNvGrpSpPr/>
          <p:nvPr/>
        </p:nvGrpSpPr>
        <p:grpSpPr>
          <a:xfrm>
            <a:off x="-5648" y="4374026"/>
            <a:ext cx="12197648" cy="72002"/>
            <a:chOff x="0" y="0"/>
            <a:chExt cx="12197647" cy="72001"/>
          </a:xfrm>
        </p:grpSpPr>
        <p:sp>
          <p:nvSpPr>
            <p:cNvPr id="1418" name="Rectangle 8"/>
            <p:cNvSpPr/>
            <p:nvPr/>
          </p:nvSpPr>
          <p:spPr>
            <a:xfrm>
              <a:off x="10749867" y="0"/>
              <a:ext cx="1447781" cy="72002"/>
            </a:xfrm>
            <a:prstGeom prst="rect">
              <a:avLst/>
            </a:prstGeom>
            <a:solidFill>
              <a:srgbClr val="F8F8F8"/>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419" name="Rectangle 9"/>
            <p:cNvSpPr/>
            <p:nvPr/>
          </p:nvSpPr>
          <p:spPr>
            <a:xfrm>
              <a:off x="-1" y="0"/>
              <a:ext cx="1447781" cy="72002"/>
            </a:xfrm>
            <a:prstGeom prst="rect">
              <a:avLst/>
            </a:prstGeom>
            <a:solidFill>
              <a:srgbClr val="F8F8F8"/>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420" name="Rectangle 10"/>
            <p:cNvSpPr/>
            <p:nvPr/>
          </p:nvSpPr>
          <p:spPr>
            <a:xfrm>
              <a:off x="3988803" y="-1"/>
              <a:ext cx="839508" cy="72002"/>
            </a:xfrm>
            <a:prstGeom prst="rect">
              <a:avLst/>
            </a:prstGeom>
            <a:solidFill>
              <a:srgbClr val="F8F8F8"/>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sp>
          <p:nvSpPr>
            <p:cNvPr id="1421" name="Rectangle 11"/>
            <p:cNvSpPr/>
            <p:nvPr/>
          </p:nvSpPr>
          <p:spPr>
            <a:xfrm>
              <a:off x="7369335" y="-1"/>
              <a:ext cx="839507" cy="72002"/>
            </a:xfrm>
            <a:prstGeom prst="rect">
              <a:avLst/>
            </a:prstGeom>
            <a:solidFill>
              <a:srgbClr val="F8F8F8"/>
            </a:solidFill>
            <a:ln w="12700" cap="flat">
              <a:noFill/>
              <a:miter lim="400000"/>
            </a:ln>
            <a:effectLst/>
          </p:spPr>
          <p:txBody>
            <a:bodyPr wrap="square" lIns="45718" tIns="45718" rIns="45718" bIns="45718" numCol="1" anchor="ctr">
              <a:noAutofit/>
            </a:bodyPr>
            <a:lstStyle/>
            <a:p>
              <a:pPr algn="ctr">
                <a:defRPr sz="900">
                  <a:solidFill>
                    <a:srgbClr val="FFFFFF"/>
                  </a:solidFill>
                  <a:latin typeface="PT Sans"/>
                  <a:ea typeface="PT Sans"/>
                  <a:cs typeface="PT Sans"/>
                  <a:sym typeface="PT Sans"/>
                </a:defRPr>
              </a:pPr>
            </a:p>
          </p:txBody>
        </p:sp>
      </p:grpSp>
      <p:sp>
        <p:nvSpPr>
          <p:cNvPr id="1423" name="Picture Placeholder 24"/>
          <p:cNvSpPr/>
          <p:nvPr>
            <p:ph type="pic" sz="quarter" idx="21"/>
          </p:nvPr>
        </p:nvSpPr>
        <p:spPr>
          <a:xfrm>
            <a:off x="2139856" y="3908530"/>
            <a:ext cx="996368" cy="996365"/>
          </a:xfrm>
          <a:prstGeom prst="rect">
            <a:avLst/>
          </a:prstGeom>
        </p:spPr>
        <p:txBody>
          <a:bodyPr lIns="91439" tIns="45719" rIns="91439" bIns="45719">
            <a:noAutofit/>
          </a:bodyPr>
          <a:lstStyle/>
          <a:p>
            <a:pPr/>
          </a:p>
        </p:txBody>
      </p:sp>
      <p:sp>
        <p:nvSpPr>
          <p:cNvPr id="1424" name="Text Placeholder 28"/>
          <p:cNvSpPr/>
          <p:nvPr>
            <p:ph type="body" sz="quarter" idx="22" hasCustomPrompt="1"/>
          </p:nvPr>
        </p:nvSpPr>
        <p:spPr>
          <a:xfrm>
            <a:off x="2139856" y="3289887"/>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425" name="Text Placeholder 28"/>
          <p:cNvSpPr/>
          <p:nvPr>
            <p:ph type="body" sz="quarter" idx="23" hasCustomPrompt="1"/>
          </p:nvPr>
        </p:nvSpPr>
        <p:spPr>
          <a:xfrm>
            <a:off x="5343954"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426" name="Picture Placeholder 24"/>
          <p:cNvSpPr/>
          <p:nvPr>
            <p:ph type="pic" sz="quarter" idx="24"/>
          </p:nvPr>
        </p:nvSpPr>
        <p:spPr>
          <a:xfrm>
            <a:off x="5594992" y="3902954"/>
            <a:ext cx="996368" cy="996365"/>
          </a:xfrm>
          <a:prstGeom prst="rect">
            <a:avLst/>
          </a:prstGeom>
        </p:spPr>
        <p:txBody>
          <a:bodyPr lIns="91439" tIns="45719" rIns="91439" bIns="45719">
            <a:noAutofit/>
          </a:bodyPr>
          <a:lstStyle/>
          <a:p>
            <a:pPr/>
          </a:p>
        </p:txBody>
      </p:sp>
      <p:sp>
        <p:nvSpPr>
          <p:cNvPr id="1427" name="Text Placeholder 28"/>
          <p:cNvSpPr/>
          <p:nvPr>
            <p:ph type="body" sz="quarter" idx="25" hasCustomPrompt="1"/>
          </p:nvPr>
        </p:nvSpPr>
        <p:spPr>
          <a:xfrm>
            <a:off x="5594992"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428" name="Text Placeholder 28"/>
          <p:cNvSpPr/>
          <p:nvPr>
            <p:ph type="body" sz="quarter" idx="26" hasCustomPrompt="1"/>
          </p:nvPr>
        </p:nvSpPr>
        <p:spPr>
          <a:xfrm>
            <a:off x="8726575" y="4970881"/>
            <a:ext cx="1494265" cy="55400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429" name="Picture Placeholder 24"/>
          <p:cNvSpPr/>
          <p:nvPr>
            <p:ph type="pic" sz="quarter" idx="27"/>
          </p:nvPr>
        </p:nvSpPr>
        <p:spPr>
          <a:xfrm>
            <a:off x="8977614" y="3902954"/>
            <a:ext cx="996367" cy="996365"/>
          </a:xfrm>
          <a:prstGeom prst="rect">
            <a:avLst/>
          </a:prstGeom>
        </p:spPr>
        <p:txBody>
          <a:bodyPr lIns="91439" tIns="45719" rIns="91439" bIns="45719">
            <a:noAutofit/>
          </a:bodyPr>
          <a:lstStyle/>
          <a:p>
            <a:pPr/>
          </a:p>
        </p:txBody>
      </p:sp>
      <p:sp>
        <p:nvSpPr>
          <p:cNvPr id="1430" name="Text Placeholder 28"/>
          <p:cNvSpPr/>
          <p:nvPr>
            <p:ph type="body" sz="quarter" idx="28" hasCustomPrompt="1"/>
          </p:nvPr>
        </p:nvSpPr>
        <p:spPr>
          <a:xfrm>
            <a:off x="8977614" y="3284311"/>
            <a:ext cx="992188" cy="554000"/>
          </a:xfrm>
          <a:prstGeom prst="rect">
            <a:avLst/>
          </a:prstGeom>
        </p:spPr>
        <p:txBody>
          <a:bodyPr lIns="45719" tIns="45719" rIns="45719" bIns="45719"/>
          <a:lstStyle>
            <a:lvl1pPr marL="9525" indent="-9525" algn="ctr">
              <a:buSzTx/>
              <a:buFontTx/>
              <a:buNone/>
              <a:defRPr b="1" sz="1600">
                <a:solidFill>
                  <a:srgbClr val="363636"/>
                </a:solidFill>
                <a:latin typeface="BestDefense"/>
                <a:ea typeface="BestDefense"/>
                <a:cs typeface="BestDefense"/>
                <a:sym typeface="BestDefense"/>
              </a:defRPr>
            </a:lvl1pPr>
          </a:lstStyle>
          <a:p>
            <a:pPr/>
            <a:r>
              <a:t>Text</a:t>
            </a:r>
          </a:p>
        </p:txBody>
      </p:sp>
      <p:sp>
        <p:nvSpPr>
          <p:cNvPr id="1431" name="Text Placeholder 21"/>
          <p:cNvSpPr/>
          <p:nvPr>
            <p:ph type="body" sz="quarter" idx="29" hasCustomPrompt="1"/>
          </p:nvPr>
        </p:nvSpPr>
        <p:spPr>
          <a:xfrm>
            <a:off x="3832866" y="431079"/>
            <a:ext cx="4516439" cy="478631"/>
          </a:xfrm>
          <a:prstGeom prst="rect">
            <a:avLst/>
          </a:prstGeom>
        </p:spPr>
        <p:txBody>
          <a:bodyPr lIns="45719" tIns="45719" rIns="45719" bIns="45719" anchor="b"/>
          <a:lstStyle>
            <a:lvl1pPr marL="9048" indent="-9048" algn="ctr" defTabSz="868680">
              <a:spcBef>
                <a:spcPts val="900"/>
              </a:spcBef>
              <a:buSzTx/>
              <a:buFontTx/>
              <a:buNone/>
              <a:defRPr sz="2660">
                <a:solidFill>
                  <a:srgbClr val="000000"/>
                </a:solidFill>
                <a:latin typeface="Swift Justice"/>
                <a:ea typeface="Swift Justice"/>
                <a:cs typeface="Swift Justice"/>
                <a:sym typeface="Swift Justice"/>
              </a:defRPr>
            </a:lvl1pPr>
          </a:lstStyle>
          <a:p>
            <a:pPr/>
            <a:r>
              <a:t>Insert Title Here</a:t>
            </a:r>
          </a:p>
        </p:txBody>
      </p:sp>
      <p:sp>
        <p:nvSpPr>
          <p:cNvPr id="1432" name="Text Placeholder 5"/>
          <p:cNvSpPr/>
          <p:nvPr>
            <p:ph type="body" sz="quarter" idx="30"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43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6_Custom Layout">
    <p:spTree>
      <p:nvGrpSpPr>
        <p:cNvPr id="1" name=""/>
        <p:cNvGrpSpPr/>
        <p:nvPr/>
      </p:nvGrpSpPr>
      <p:grpSpPr>
        <a:xfrm>
          <a:off x="0" y="0"/>
          <a:ext cx="0" cy="0"/>
          <a:chOff x="0" y="0"/>
          <a:chExt cx="0" cy="0"/>
        </a:xfrm>
      </p:grpSpPr>
      <p:sp>
        <p:nvSpPr>
          <p:cNvPr id="1440" name="Rectangle 2"/>
          <p:cNvSpPr/>
          <p:nvPr/>
        </p:nvSpPr>
        <p:spPr>
          <a:xfrm>
            <a:off x="7870200" y="0"/>
            <a:ext cx="4321801"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441" name="Picture Placeholder 11"/>
          <p:cNvSpPr/>
          <p:nvPr>
            <p:ph type="pic" sz="quarter" idx="21"/>
          </p:nvPr>
        </p:nvSpPr>
        <p:spPr>
          <a:xfrm>
            <a:off x="944316" y="987425"/>
            <a:ext cx="2686051" cy="4883150"/>
          </a:xfrm>
          <a:prstGeom prst="rect">
            <a:avLst/>
          </a:prstGeom>
        </p:spPr>
        <p:txBody>
          <a:bodyPr lIns="91439" tIns="45719" rIns="91439" bIns="45719">
            <a:noAutofit/>
          </a:bodyPr>
          <a:lstStyle/>
          <a:p>
            <a:pPr/>
          </a:p>
        </p:txBody>
      </p:sp>
      <p:sp>
        <p:nvSpPr>
          <p:cNvPr id="1442" name="Body Level One…"/>
          <p:cNvSpPr txBox="1"/>
          <p:nvPr>
            <p:ph type="body" sz="quarter" idx="1" hasCustomPrompt="1"/>
          </p:nvPr>
        </p:nvSpPr>
        <p:spPr>
          <a:xfrm>
            <a:off x="8464794" y="2016819"/>
            <a:ext cx="2782890"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443" name="Text Placeholder 48"/>
          <p:cNvSpPr/>
          <p:nvPr>
            <p:ph type="body" sz="quarter" idx="22" hasCustomPrompt="1"/>
          </p:nvPr>
        </p:nvSpPr>
        <p:spPr>
          <a:xfrm>
            <a:off x="8464794" y="3464619"/>
            <a:ext cx="2782890"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grpSp>
        <p:nvGrpSpPr>
          <p:cNvPr id="1447" name="Group 16"/>
          <p:cNvGrpSpPr/>
          <p:nvPr/>
        </p:nvGrpSpPr>
        <p:grpSpPr>
          <a:xfrm>
            <a:off x="5048077" y="857827"/>
            <a:ext cx="1404411" cy="4956675"/>
            <a:chOff x="0" y="0"/>
            <a:chExt cx="1404409" cy="4956674"/>
          </a:xfrm>
        </p:grpSpPr>
        <p:sp>
          <p:nvSpPr>
            <p:cNvPr id="1444" name="Freeform 7"/>
            <p:cNvSpPr/>
            <p:nvPr/>
          </p:nvSpPr>
          <p:spPr>
            <a:xfrm rot="1588372">
              <a:off x="177718" y="3733524"/>
              <a:ext cx="1048974" cy="1044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4" y="3370"/>
                  </a:moveTo>
                  <a:lnTo>
                    <a:pt x="3689" y="2628"/>
                  </a:lnTo>
                  <a:lnTo>
                    <a:pt x="4561" y="1954"/>
                  </a:lnTo>
                  <a:lnTo>
                    <a:pt x="5434" y="1348"/>
                  </a:lnTo>
                  <a:lnTo>
                    <a:pt x="6373" y="876"/>
                  </a:lnTo>
                  <a:lnTo>
                    <a:pt x="7379" y="539"/>
                  </a:lnTo>
                  <a:lnTo>
                    <a:pt x="8385" y="270"/>
                  </a:lnTo>
                  <a:lnTo>
                    <a:pt x="9391" y="67"/>
                  </a:lnTo>
                  <a:lnTo>
                    <a:pt x="10398" y="0"/>
                  </a:lnTo>
                  <a:lnTo>
                    <a:pt x="11471" y="0"/>
                  </a:lnTo>
                  <a:lnTo>
                    <a:pt x="12477" y="135"/>
                  </a:lnTo>
                  <a:lnTo>
                    <a:pt x="13483" y="337"/>
                  </a:lnTo>
                  <a:lnTo>
                    <a:pt x="14489" y="607"/>
                  </a:lnTo>
                  <a:lnTo>
                    <a:pt x="15429" y="1011"/>
                  </a:lnTo>
                  <a:lnTo>
                    <a:pt x="16368" y="1550"/>
                  </a:lnTo>
                  <a:lnTo>
                    <a:pt x="17240" y="2157"/>
                  </a:lnTo>
                  <a:lnTo>
                    <a:pt x="18112" y="2898"/>
                  </a:lnTo>
                  <a:lnTo>
                    <a:pt x="18917" y="3639"/>
                  </a:lnTo>
                  <a:lnTo>
                    <a:pt x="19588" y="4515"/>
                  </a:lnTo>
                  <a:lnTo>
                    <a:pt x="20191" y="5392"/>
                  </a:lnTo>
                  <a:lnTo>
                    <a:pt x="20661" y="6335"/>
                  </a:lnTo>
                  <a:lnTo>
                    <a:pt x="21063" y="7346"/>
                  </a:lnTo>
                  <a:lnTo>
                    <a:pt x="21332" y="8357"/>
                  </a:lnTo>
                  <a:lnTo>
                    <a:pt x="21533" y="9368"/>
                  </a:lnTo>
                  <a:lnTo>
                    <a:pt x="21600" y="10379"/>
                  </a:lnTo>
                  <a:lnTo>
                    <a:pt x="21600" y="11457"/>
                  </a:lnTo>
                  <a:lnTo>
                    <a:pt x="21466" y="12468"/>
                  </a:lnTo>
                  <a:lnTo>
                    <a:pt x="21265" y="13479"/>
                  </a:lnTo>
                  <a:lnTo>
                    <a:pt x="20929" y="14490"/>
                  </a:lnTo>
                  <a:lnTo>
                    <a:pt x="20527" y="15467"/>
                  </a:lnTo>
                  <a:lnTo>
                    <a:pt x="19990" y="16411"/>
                  </a:lnTo>
                  <a:lnTo>
                    <a:pt x="19386" y="17287"/>
                  </a:lnTo>
                  <a:lnTo>
                    <a:pt x="18648" y="18163"/>
                  </a:lnTo>
                  <a:lnTo>
                    <a:pt x="17911" y="18837"/>
                  </a:lnTo>
                  <a:lnTo>
                    <a:pt x="17173" y="19443"/>
                  </a:lnTo>
                  <a:lnTo>
                    <a:pt x="16368" y="19983"/>
                  </a:lnTo>
                  <a:lnTo>
                    <a:pt x="15563" y="20454"/>
                  </a:lnTo>
                  <a:lnTo>
                    <a:pt x="14691" y="20859"/>
                  </a:lnTo>
                  <a:lnTo>
                    <a:pt x="13819" y="21128"/>
                  </a:lnTo>
                  <a:lnTo>
                    <a:pt x="12880" y="21398"/>
                  </a:lnTo>
                  <a:lnTo>
                    <a:pt x="12007" y="21533"/>
                  </a:lnTo>
                  <a:lnTo>
                    <a:pt x="11068" y="21600"/>
                  </a:lnTo>
                  <a:lnTo>
                    <a:pt x="10129" y="21600"/>
                  </a:lnTo>
                  <a:lnTo>
                    <a:pt x="9190" y="21465"/>
                  </a:lnTo>
                  <a:lnTo>
                    <a:pt x="8251" y="21263"/>
                  </a:lnTo>
                  <a:lnTo>
                    <a:pt x="7379" y="20993"/>
                  </a:lnTo>
                  <a:lnTo>
                    <a:pt x="6440" y="20656"/>
                  </a:lnTo>
                  <a:lnTo>
                    <a:pt x="5635" y="20252"/>
                  </a:lnTo>
                  <a:lnTo>
                    <a:pt x="4763" y="19713"/>
                  </a:lnTo>
                  <a:lnTo>
                    <a:pt x="1006" y="21061"/>
                  </a:lnTo>
                  <a:lnTo>
                    <a:pt x="2147" y="17152"/>
                  </a:lnTo>
                  <a:lnTo>
                    <a:pt x="1610" y="16411"/>
                  </a:lnTo>
                  <a:lnTo>
                    <a:pt x="1140" y="15602"/>
                  </a:lnTo>
                  <a:lnTo>
                    <a:pt x="738" y="14759"/>
                  </a:lnTo>
                  <a:lnTo>
                    <a:pt x="201" y="13007"/>
                  </a:lnTo>
                  <a:lnTo>
                    <a:pt x="67" y="12064"/>
                  </a:lnTo>
                  <a:lnTo>
                    <a:pt x="0" y="11188"/>
                  </a:lnTo>
                  <a:lnTo>
                    <a:pt x="0" y="10244"/>
                  </a:lnTo>
                  <a:lnTo>
                    <a:pt x="67" y="9300"/>
                  </a:lnTo>
                  <a:lnTo>
                    <a:pt x="268" y="8424"/>
                  </a:lnTo>
                  <a:lnTo>
                    <a:pt x="470" y="7481"/>
                  </a:lnTo>
                  <a:lnTo>
                    <a:pt x="805" y="6605"/>
                  </a:lnTo>
                  <a:lnTo>
                    <a:pt x="1207" y="5729"/>
                  </a:lnTo>
                  <a:lnTo>
                    <a:pt x="1677" y="4920"/>
                  </a:lnTo>
                  <a:lnTo>
                    <a:pt x="2281" y="4111"/>
                  </a:lnTo>
                  <a:lnTo>
                    <a:pt x="2884" y="3370"/>
                  </a:lnTo>
                  <a:close/>
                </a:path>
              </a:pathLst>
            </a:custGeom>
            <a:solidFill>
              <a:srgbClr val="F8F8F8"/>
            </a:solidFill>
            <a:ln w="12700" cap="flat">
              <a:noFill/>
              <a:miter lim="400000"/>
            </a:ln>
            <a:effectLst/>
          </p:spPr>
          <p:txBody>
            <a:bodyPr wrap="square" lIns="45718" tIns="45718" rIns="45718" bIns="45718" numCol="1" anchor="t">
              <a:noAutofit/>
            </a:bodyPr>
            <a:lstStyle/>
            <a:p>
              <a:pPr>
                <a:defRPr sz="1200">
                  <a:solidFill>
                    <a:srgbClr val="4F5EA6"/>
                  </a:solidFill>
                  <a:latin typeface="PT Sans"/>
                  <a:ea typeface="PT Sans"/>
                  <a:cs typeface="PT Sans"/>
                  <a:sym typeface="PT Sans"/>
                </a:defRPr>
              </a:pPr>
            </a:p>
          </p:txBody>
        </p:sp>
        <p:sp>
          <p:nvSpPr>
            <p:cNvPr id="1445" name="Freeform 7"/>
            <p:cNvSpPr/>
            <p:nvPr/>
          </p:nvSpPr>
          <p:spPr>
            <a:xfrm rot="1588372">
              <a:off x="177718" y="1956294"/>
              <a:ext cx="1048974" cy="1044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4" y="3370"/>
                  </a:moveTo>
                  <a:lnTo>
                    <a:pt x="3689" y="2628"/>
                  </a:lnTo>
                  <a:lnTo>
                    <a:pt x="4561" y="1954"/>
                  </a:lnTo>
                  <a:lnTo>
                    <a:pt x="5434" y="1348"/>
                  </a:lnTo>
                  <a:lnTo>
                    <a:pt x="6373" y="876"/>
                  </a:lnTo>
                  <a:lnTo>
                    <a:pt x="7379" y="539"/>
                  </a:lnTo>
                  <a:lnTo>
                    <a:pt x="8385" y="270"/>
                  </a:lnTo>
                  <a:lnTo>
                    <a:pt x="9391" y="67"/>
                  </a:lnTo>
                  <a:lnTo>
                    <a:pt x="10398" y="0"/>
                  </a:lnTo>
                  <a:lnTo>
                    <a:pt x="11471" y="0"/>
                  </a:lnTo>
                  <a:lnTo>
                    <a:pt x="12477" y="135"/>
                  </a:lnTo>
                  <a:lnTo>
                    <a:pt x="13483" y="337"/>
                  </a:lnTo>
                  <a:lnTo>
                    <a:pt x="14489" y="607"/>
                  </a:lnTo>
                  <a:lnTo>
                    <a:pt x="15429" y="1011"/>
                  </a:lnTo>
                  <a:lnTo>
                    <a:pt x="16368" y="1550"/>
                  </a:lnTo>
                  <a:lnTo>
                    <a:pt x="17240" y="2157"/>
                  </a:lnTo>
                  <a:lnTo>
                    <a:pt x="18112" y="2898"/>
                  </a:lnTo>
                  <a:lnTo>
                    <a:pt x="18917" y="3639"/>
                  </a:lnTo>
                  <a:lnTo>
                    <a:pt x="19588" y="4515"/>
                  </a:lnTo>
                  <a:lnTo>
                    <a:pt x="20191" y="5392"/>
                  </a:lnTo>
                  <a:lnTo>
                    <a:pt x="20661" y="6335"/>
                  </a:lnTo>
                  <a:lnTo>
                    <a:pt x="21063" y="7346"/>
                  </a:lnTo>
                  <a:lnTo>
                    <a:pt x="21332" y="8357"/>
                  </a:lnTo>
                  <a:lnTo>
                    <a:pt x="21533" y="9368"/>
                  </a:lnTo>
                  <a:lnTo>
                    <a:pt x="21600" y="10379"/>
                  </a:lnTo>
                  <a:lnTo>
                    <a:pt x="21600" y="11457"/>
                  </a:lnTo>
                  <a:lnTo>
                    <a:pt x="21466" y="12468"/>
                  </a:lnTo>
                  <a:lnTo>
                    <a:pt x="21265" y="13479"/>
                  </a:lnTo>
                  <a:lnTo>
                    <a:pt x="20929" y="14490"/>
                  </a:lnTo>
                  <a:lnTo>
                    <a:pt x="20527" y="15467"/>
                  </a:lnTo>
                  <a:lnTo>
                    <a:pt x="19990" y="16411"/>
                  </a:lnTo>
                  <a:lnTo>
                    <a:pt x="19386" y="17287"/>
                  </a:lnTo>
                  <a:lnTo>
                    <a:pt x="18648" y="18163"/>
                  </a:lnTo>
                  <a:lnTo>
                    <a:pt x="17911" y="18837"/>
                  </a:lnTo>
                  <a:lnTo>
                    <a:pt x="17173" y="19443"/>
                  </a:lnTo>
                  <a:lnTo>
                    <a:pt x="16368" y="19983"/>
                  </a:lnTo>
                  <a:lnTo>
                    <a:pt x="15563" y="20454"/>
                  </a:lnTo>
                  <a:lnTo>
                    <a:pt x="14691" y="20859"/>
                  </a:lnTo>
                  <a:lnTo>
                    <a:pt x="13819" y="21128"/>
                  </a:lnTo>
                  <a:lnTo>
                    <a:pt x="12880" y="21398"/>
                  </a:lnTo>
                  <a:lnTo>
                    <a:pt x="12007" y="21533"/>
                  </a:lnTo>
                  <a:lnTo>
                    <a:pt x="11068" y="21600"/>
                  </a:lnTo>
                  <a:lnTo>
                    <a:pt x="10129" y="21600"/>
                  </a:lnTo>
                  <a:lnTo>
                    <a:pt x="9190" y="21465"/>
                  </a:lnTo>
                  <a:lnTo>
                    <a:pt x="8251" y="21263"/>
                  </a:lnTo>
                  <a:lnTo>
                    <a:pt x="7379" y="20993"/>
                  </a:lnTo>
                  <a:lnTo>
                    <a:pt x="6440" y="20656"/>
                  </a:lnTo>
                  <a:lnTo>
                    <a:pt x="5635" y="20252"/>
                  </a:lnTo>
                  <a:lnTo>
                    <a:pt x="4763" y="19713"/>
                  </a:lnTo>
                  <a:lnTo>
                    <a:pt x="1006" y="21061"/>
                  </a:lnTo>
                  <a:lnTo>
                    <a:pt x="2147" y="17152"/>
                  </a:lnTo>
                  <a:lnTo>
                    <a:pt x="1610" y="16411"/>
                  </a:lnTo>
                  <a:lnTo>
                    <a:pt x="1140" y="15602"/>
                  </a:lnTo>
                  <a:lnTo>
                    <a:pt x="738" y="14759"/>
                  </a:lnTo>
                  <a:lnTo>
                    <a:pt x="201" y="13007"/>
                  </a:lnTo>
                  <a:lnTo>
                    <a:pt x="67" y="12064"/>
                  </a:lnTo>
                  <a:lnTo>
                    <a:pt x="0" y="11188"/>
                  </a:lnTo>
                  <a:lnTo>
                    <a:pt x="0" y="10244"/>
                  </a:lnTo>
                  <a:lnTo>
                    <a:pt x="67" y="9300"/>
                  </a:lnTo>
                  <a:lnTo>
                    <a:pt x="268" y="8424"/>
                  </a:lnTo>
                  <a:lnTo>
                    <a:pt x="470" y="7481"/>
                  </a:lnTo>
                  <a:lnTo>
                    <a:pt x="805" y="6605"/>
                  </a:lnTo>
                  <a:lnTo>
                    <a:pt x="1207" y="5729"/>
                  </a:lnTo>
                  <a:lnTo>
                    <a:pt x="1677" y="4920"/>
                  </a:lnTo>
                  <a:lnTo>
                    <a:pt x="2281" y="4111"/>
                  </a:lnTo>
                  <a:lnTo>
                    <a:pt x="2884" y="3370"/>
                  </a:lnTo>
                  <a:close/>
                </a:path>
              </a:pathLst>
            </a:custGeom>
            <a:solidFill>
              <a:srgbClr val="F8F8F8"/>
            </a:solidFill>
            <a:ln w="12700" cap="flat">
              <a:noFill/>
              <a:miter lim="400000"/>
            </a:ln>
            <a:effectLst/>
          </p:spPr>
          <p:txBody>
            <a:bodyPr wrap="square" lIns="45718" tIns="45718" rIns="45718" bIns="45718" numCol="1" anchor="t">
              <a:noAutofit/>
            </a:bodyPr>
            <a:lstStyle/>
            <a:p>
              <a:pPr>
                <a:defRPr sz="1200">
                  <a:solidFill>
                    <a:srgbClr val="4F5EA6"/>
                  </a:solidFill>
                  <a:latin typeface="PT Sans"/>
                  <a:ea typeface="PT Sans"/>
                  <a:cs typeface="PT Sans"/>
                  <a:sym typeface="PT Sans"/>
                </a:defRPr>
              </a:pPr>
            </a:p>
          </p:txBody>
        </p:sp>
        <p:sp>
          <p:nvSpPr>
            <p:cNvPr id="1446" name="Freeform 7"/>
            <p:cNvSpPr/>
            <p:nvPr/>
          </p:nvSpPr>
          <p:spPr>
            <a:xfrm rot="1588372">
              <a:off x="177718" y="179063"/>
              <a:ext cx="1048974" cy="1044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4" y="3370"/>
                  </a:moveTo>
                  <a:lnTo>
                    <a:pt x="3689" y="2628"/>
                  </a:lnTo>
                  <a:lnTo>
                    <a:pt x="4561" y="1954"/>
                  </a:lnTo>
                  <a:lnTo>
                    <a:pt x="5434" y="1348"/>
                  </a:lnTo>
                  <a:lnTo>
                    <a:pt x="6373" y="876"/>
                  </a:lnTo>
                  <a:lnTo>
                    <a:pt x="7379" y="539"/>
                  </a:lnTo>
                  <a:lnTo>
                    <a:pt x="8385" y="270"/>
                  </a:lnTo>
                  <a:lnTo>
                    <a:pt x="9391" y="67"/>
                  </a:lnTo>
                  <a:lnTo>
                    <a:pt x="10398" y="0"/>
                  </a:lnTo>
                  <a:lnTo>
                    <a:pt x="11471" y="0"/>
                  </a:lnTo>
                  <a:lnTo>
                    <a:pt x="12477" y="135"/>
                  </a:lnTo>
                  <a:lnTo>
                    <a:pt x="13483" y="337"/>
                  </a:lnTo>
                  <a:lnTo>
                    <a:pt x="14489" y="607"/>
                  </a:lnTo>
                  <a:lnTo>
                    <a:pt x="15429" y="1011"/>
                  </a:lnTo>
                  <a:lnTo>
                    <a:pt x="16368" y="1550"/>
                  </a:lnTo>
                  <a:lnTo>
                    <a:pt x="17240" y="2157"/>
                  </a:lnTo>
                  <a:lnTo>
                    <a:pt x="18112" y="2898"/>
                  </a:lnTo>
                  <a:lnTo>
                    <a:pt x="18917" y="3639"/>
                  </a:lnTo>
                  <a:lnTo>
                    <a:pt x="19588" y="4515"/>
                  </a:lnTo>
                  <a:lnTo>
                    <a:pt x="20191" y="5392"/>
                  </a:lnTo>
                  <a:lnTo>
                    <a:pt x="20661" y="6335"/>
                  </a:lnTo>
                  <a:lnTo>
                    <a:pt x="21063" y="7346"/>
                  </a:lnTo>
                  <a:lnTo>
                    <a:pt x="21332" y="8357"/>
                  </a:lnTo>
                  <a:lnTo>
                    <a:pt x="21533" y="9368"/>
                  </a:lnTo>
                  <a:lnTo>
                    <a:pt x="21600" y="10379"/>
                  </a:lnTo>
                  <a:lnTo>
                    <a:pt x="21600" y="11457"/>
                  </a:lnTo>
                  <a:lnTo>
                    <a:pt x="21466" y="12468"/>
                  </a:lnTo>
                  <a:lnTo>
                    <a:pt x="21265" y="13479"/>
                  </a:lnTo>
                  <a:lnTo>
                    <a:pt x="20929" y="14490"/>
                  </a:lnTo>
                  <a:lnTo>
                    <a:pt x="20527" y="15467"/>
                  </a:lnTo>
                  <a:lnTo>
                    <a:pt x="19990" y="16411"/>
                  </a:lnTo>
                  <a:lnTo>
                    <a:pt x="19386" y="17287"/>
                  </a:lnTo>
                  <a:lnTo>
                    <a:pt x="18648" y="18163"/>
                  </a:lnTo>
                  <a:lnTo>
                    <a:pt x="17911" y="18837"/>
                  </a:lnTo>
                  <a:lnTo>
                    <a:pt x="17173" y="19443"/>
                  </a:lnTo>
                  <a:lnTo>
                    <a:pt x="16368" y="19983"/>
                  </a:lnTo>
                  <a:lnTo>
                    <a:pt x="15563" y="20454"/>
                  </a:lnTo>
                  <a:lnTo>
                    <a:pt x="14691" y="20859"/>
                  </a:lnTo>
                  <a:lnTo>
                    <a:pt x="13819" y="21128"/>
                  </a:lnTo>
                  <a:lnTo>
                    <a:pt x="12880" y="21398"/>
                  </a:lnTo>
                  <a:lnTo>
                    <a:pt x="12007" y="21533"/>
                  </a:lnTo>
                  <a:lnTo>
                    <a:pt x="11068" y="21600"/>
                  </a:lnTo>
                  <a:lnTo>
                    <a:pt x="10129" y="21600"/>
                  </a:lnTo>
                  <a:lnTo>
                    <a:pt x="9190" y="21465"/>
                  </a:lnTo>
                  <a:lnTo>
                    <a:pt x="8251" y="21263"/>
                  </a:lnTo>
                  <a:lnTo>
                    <a:pt x="7379" y="20993"/>
                  </a:lnTo>
                  <a:lnTo>
                    <a:pt x="6440" y="20656"/>
                  </a:lnTo>
                  <a:lnTo>
                    <a:pt x="5635" y="20252"/>
                  </a:lnTo>
                  <a:lnTo>
                    <a:pt x="4763" y="19713"/>
                  </a:lnTo>
                  <a:lnTo>
                    <a:pt x="1006" y="21061"/>
                  </a:lnTo>
                  <a:lnTo>
                    <a:pt x="2147" y="17152"/>
                  </a:lnTo>
                  <a:lnTo>
                    <a:pt x="1610" y="16411"/>
                  </a:lnTo>
                  <a:lnTo>
                    <a:pt x="1140" y="15602"/>
                  </a:lnTo>
                  <a:lnTo>
                    <a:pt x="738" y="14759"/>
                  </a:lnTo>
                  <a:lnTo>
                    <a:pt x="201" y="13007"/>
                  </a:lnTo>
                  <a:lnTo>
                    <a:pt x="67" y="12064"/>
                  </a:lnTo>
                  <a:lnTo>
                    <a:pt x="0" y="11188"/>
                  </a:lnTo>
                  <a:lnTo>
                    <a:pt x="0" y="10244"/>
                  </a:lnTo>
                  <a:lnTo>
                    <a:pt x="67" y="9300"/>
                  </a:lnTo>
                  <a:lnTo>
                    <a:pt x="268" y="8424"/>
                  </a:lnTo>
                  <a:lnTo>
                    <a:pt x="470" y="7481"/>
                  </a:lnTo>
                  <a:lnTo>
                    <a:pt x="805" y="6605"/>
                  </a:lnTo>
                  <a:lnTo>
                    <a:pt x="1207" y="5729"/>
                  </a:lnTo>
                  <a:lnTo>
                    <a:pt x="1677" y="4920"/>
                  </a:lnTo>
                  <a:lnTo>
                    <a:pt x="2281" y="4111"/>
                  </a:lnTo>
                  <a:lnTo>
                    <a:pt x="2884" y="3370"/>
                  </a:lnTo>
                  <a:close/>
                </a:path>
              </a:pathLst>
            </a:custGeom>
            <a:solidFill>
              <a:srgbClr val="F8F8F8"/>
            </a:solidFill>
            <a:ln w="12700" cap="flat">
              <a:noFill/>
              <a:miter lim="400000"/>
            </a:ln>
            <a:effectLst/>
          </p:spPr>
          <p:txBody>
            <a:bodyPr wrap="square" lIns="45718" tIns="45718" rIns="45718" bIns="45718" numCol="1" anchor="t">
              <a:noAutofit/>
            </a:bodyPr>
            <a:lstStyle/>
            <a:p>
              <a:pPr>
                <a:defRPr sz="1200">
                  <a:solidFill>
                    <a:srgbClr val="4F5EA6"/>
                  </a:solidFill>
                  <a:latin typeface="PT Sans"/>
                  <a:ea typeface="PT Sans"/>
                  <a:cs typeface="PT Sans"/>
                  <a:sym typeface="PT Sans"/>
                </a:defRPr>
              </a:pPr>
            </a:p>
          </p:txBody>
        </p:sp>
      </p:grpSp>
      <p:sp>
        <p:nvSpPr>
          <p:cNvPr id="1448" name="Picture Placeholder 13"/>
          <p:cNvSpPr/>
          <p:nvPr>
            <p:ph type="pic" sz="quarter" idx="23"/>
          </p:nvPr>
        </p:nvSpPr>
        <p:spPr>
          <a:xfrm>
            <a:off x="5432781" y="1241434"/>
            <a:ext cx="635001" cy="635001"/>
          </a:xfrm>
          <a:prstGeom prst="rect">
            <a:avLst/>
          </a:prstGeom>
        </p:spPr>
        <p:txBody>
          <a:bodyPr lIns="91439" tIns="45719" rIns="91439" bIns="45719">
            <a:noAutofit/>
          </a:bodyPr>
          <a:lstStyle/>
          <a:p>
            <a:pPr/>
          </a:p>
        </p:txBody>
      </p:sp>
      <p:sp>
        <p:nvSpPr>
          <p:cNvPr id="1449" name="Picture Placeholder 13"/>
          <p:cNvSpPr/>
          <p:nvPr>
            <p:ph type="pic" sz="quarter" idx="24"/>
          </p:nvPr>
        </p:nvSpPr>
        <p:spPr>
          <a:xfrm>
            <a:off x="5432781" y="3018664"/>
            <a:ext cx="635001" cy="635001"/>
          </a:xfrm>
          <a:prstGeom prst="rect">
            <a:avLst/>
          </a:prstGeom>
        </p:spPr>
        <p:txBody>
          <a:bodyPr lIns="91439" tIns="45719" rIns="91439" bIns="45719">
            <a:noAutofit/>
          </a:bodyPr>
          <a:lstStyle/>
          <a:p>
            <a:pPr/>
          </a:p>
        </p:txBody>
      </p:sp>
      <p:sp>
        <p:nvSpPr>
          <p:cNvPr id="1450" name="Picture Placeholder 13"/>
          <p:cNvSpPr/>
          <p:nvPr>
            <p:ph type="pic" sz="quarter" idx="25"/>
          </p:nvPr>
        </p:nvSpPr>
        <p:spPr>
          <a:xfrm>
            <a:off x="5432781" y="4795894"/>
            <a:ext cx="635001" cy="635001"/>
          </a:xfrm>
          <a:prstGeom prst="rect">
            <a:avLst/>
          </a:prstGeom>
        </p:spPr>
        <p:txBody>
          <a:bodyPr lIns="91439" tIns="45719" rIns="91439" bIns="45719">
            <a:noAutofit/>
          </a:bodyPr>
          <a:lstStyle/>
          <a:p>
            <a:pPr/>
          </a:p>
        </p:txBody>
      </p:sp>
      <p:sp>
        <p:nvSpPr>
          <p:cNvPr id="145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7_Custom Layout">
    <p:spTree>
      <p:nvGrpSpPr>
        <p:cNvPr id="1" name=""/>
        <p:cNvGrpSpPr/>
        <p:nvPr/>
      </p:nvGrpSpPr>
      <p:grpSpPr>
        <a:xfrm>
          <a:off x="0" y="0"/>
          <a:ext cx="0" cy="0"/>
          <a:chOff x="0" y="0"/>
          <a:chExt cx="0" cy="0"/>
        </a:xfrm>
      </p:grpSpPr>
      <p:sp>
        <p:nvSpPr>
          <p:cNvPr id="1458" name="Rectangle 2"/>
          <p:cNvSpPr/>
          <p:nvPr/>
        </p:nvSpPr>
        <p:spPr>
          <a:xfrm>
            <a:off x="7870200" y="0"/>
            <a:ext cx="4321801"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grpSp>
        <p:nvGrpSpPr>
          <p:cNvPr id="1462" name="Group 3"/>
          <p:cNvGrpSpPr/>
          <p:nvPr/>
        </p:nvGrpSpPr>
        <p:grpSpPr>
          <a:xfrm>
            <a:off x="5048077" y="857827"/>
            <a:ext cx="1404411" cy="4956675"/>
            <a:chOff x="0" y="0"/>
            <a:chExt cx="1404409" cy="4956674"/>
          </a:xfrm>
        </p:grpSpPr>
        <p:sp>
          <p:nvSpPr>
            <p:cNvPr id="1459" name="Freeform 7"/>
            <p:cNvSpPr/>
            <p:nvPr/>
          </p:nvSpPr>
          <p:spPr>
            <a:xfrm rot="1588372">
              <a:off x="177718" y="3733524"/>
              <a:ext cx="1048974" cy="1044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4" y="3370"/>
                  </a:moveTo>
                  <a:lnTo>
                    <a:pt x="3689" y="2628"/>
                  </a:lnTo>
                  <a:lnTo>
                    <a:pt x="4561" y="1954"/>
                  </a:lnTo>
                  <a:lnTo>
                    <a:pt x="5434" y="1348"/>
                  </a:lnTo>
                  <a:lnTo>
                    <a:pt x="6373" y="876"/>
                  </a:lnTo>
                  <a:lnTo>
                    <a:pt x="7379" y="539"/>
                  </a:lnTo>
                  <a:lnTo>
                    <a:pt x="8385" y="270"/>
                  </a:lnTo>
                  <a:lnTo>
                    <a:pt x="9391" y="67"/>
                  </a:lnTo>
                  <a:lnTo>
                    <a:pt x="10398" y="0"/>
                  </a:lnTo>
                  <a:lnTo>
                    <a:pt x="11471" y="0"/>
                  </a:lnTo>
                  <a:lnTo>
                    <a:pt x="12477" y="135"/>
                  </a:lnTo>
                  <a:lnTo>
                    <a:pt x="13483" y="337"/>
                  </a:lnTo>
                  <a:lnTo>
                    <a:pt x="14489" y="607"/>
                  </a:lnTo>
                  <a:lnTo>
                    <a:pt x="15429" y="1011"/>
                  </a:lnTo>
                  <a:lnTo>
                    <a:pt x="16368" y="1550"/>
                  </a:lnTo>
                  <a:lnTo>
                    <a:pt x="17240" y="2157"/>
                  </a:lnTo>
                  <a:lnTo>
                    <a:pt x="18112" y="2898"/>
                  </a:lnTo>
                  <a:lnTo>
                    <a:pt x="18917" y="3639"/>
                  </a:lnTo>
                  <a:lnTo>
                    <a:pt x="19588" y="4515"/>
                  </a:lnTo>
                  <a:lnTo>
                    <a:pt x="20191" y="5392"/>
                  </a:lnTo>
                  <a:lnTo>
                    <a:pt x="20661" y="6335"/>
                  </a:lnTo>
                  <a:lnTo>
                    <a:pt x="21063" y="7346"/>
                  </a:lnTo>
                  <a:lnTo>
                    <a:pt x="21332" y="8357"/>
                  </a:lnTo>
                  <a:lnTo>
                    <a:pt x="21533" y="9368"/>
                  </a:lnTo>
                  <a:lnTo>
                    <a:pt x="21600" y="10379"/>
                  </a:lnTo>
                  <a:lnTo>
                    <a:pt x="21600" y="11457"/>
                  </a:lnTo>
                  <a:lnTo>
                    <a:pt x="21466" y="12468"/>
                  </a:lnTo>
                  <a:lnTo>
                    <a:pt x="21265" y="13479"/>
                  </a:lnTo>
                  <a:lnTo>
                    <a:pt x="20929" y="14490"/>
                  </a:lnTo>
                  <a:lnTo>
                    <a:pt x="20527" y="15467"/>
                  </a:lnTo>
                  <a:lnTo>
                    <a:pt x="19990" y="16411"/>
                  </a:lnTo>
                  <a:lnTo>
                    <a:pt x="19386" y="17287"/>
                  </a:lnTo>
                  <a:lnTo>
                    <a:pt x="18648" y="18163"/>
                  </a:lnTo>
                  <a:lnTo>
                    <a:pt x="17911" y="18837"/>
                  </a:lnTo>
                  <a:lnTo>
                    <a:pt x="17173" y="19443"/>
                  </a:lnTo>
                  <a:lnTo>
                    <a:pt x="16368" y="19983"/>
                  </a:lnTo>
                  <a:lnTo>
                    <a:pt x="15563" y="20454"/>
                  </a:lnTo>
                  <a:lnTo>
                    <a:pt x="14691" y="20859"/>
                  </a:lnTo>
                  <a:lnTo>
                    <a:pt x="13819" y="21128"/>
                  </a:lnTo>
                  <a:lnTo>
                    <a:pt x="12880" y="21398"/>
                  </a:lnTo>
                  <a:lnTo>
                    <a:pt x="12007" y="21533"/>
                  </a:lnTo>
                  <a:lnTo>
                    <a:pt x="11068" y="21600"/>
                  </a:lnTo>
                  <a:lnTo>
                    <a:pt x="10129" y="21600"/>
                  </a:lnTo>
                  <a:lnTo>
                    <a:pt x="9190" y="21465"/>
                  </a:lnTo>
                  <a:lnTo>
                    <a:pt x="8251" y="21263"/>
                  </a:lnTo>
                  <a:lnTo>
                    <a:pt x="7379" y="20993"/>
                  </a:lnTo>
                  <a:lnTo>
                    <a:pt x="6440" y="20656"/>
                  </a:lnTo>
                  <a:lnTo>
                    <a:pt x="5635" y="20252"/>
                  </a:lnTo>
                  <a:lnTo>
                    <a:pt x="4763" y="19713"/>
                  </a:lnTo>
                  <a:lnTo>
                    <a:pt x="1006" y="21061"/>
                  </a:lnTo>
                  <a:lnTo>
                    <a:pt x="2147" y="17152"/>
                  </a:lnTo>
                  <a:lnTo>
                    <a:pt x="1610" y="16411"/>
                  </a:lnTo>
                  <a:lnTo>
                    <a:pt x="1140" y="15602"/>
                  </a:lnTo>
                  <a:lnTo>
                    <a:pt x="738" y="14759"/>
                  </a:lnTo>
                  <a:lnTo>
                    <a:pt x="201" y="13007"/>
                  </a:lnTo>
                  <a:lnTo>
                    <a:pt x="67" y="12064"/>
                  </a:lnTo>
                  <a:lnTo>
                    <a:pt x="0" y="11188"/>
                  </a:lnTo>
                  <a:lnTo>
                    <a:pt x="0" y="10244"/>
                  </a:lnTo>
                  <a:lnTo>
                    <a:pt x="67" y="9300"/>
                  </a:lnTo>
                  <a:lnTo>
                    <a:pt x="268" y="8424"/>
                  </a:lnTo>
                  <a:lnTo>
                    <a:pt x="470" y="7481"/>
                  </a:lnTo>
                  <a:lnTo>
                    <a:pt x="805" y="6605"/>
                  </a:lnTo>
                  <a:lnTo>
                    <a:pt x="1207" y="5729"/>
                  </a:lnTo>
                  <a:lnTo>
                    <a:pt x="1677" y="4920"/>
                  </a:lnTo>
                  <a:lnTo>
                    <a:pt x="2281" y="4111"/>
                  </a:lnTo>
                  <a:lnTo>
                    <a:pt x="2884" y="3370"/>
                  </a:lnTo>
                  <a:close/>
                </a:path>
              </a:pathLst>
            </a:custGeom>
            <a:solidFill>
              <a:srgbClr val="F8F8F8"/>
            </a:solidFill>
            <a:ln w="12700" cap="flat">
              <a:noFill/>
              <a:miter lim="400000"/>
            </a:ln>
            <a:effectLst/>
          </p:spPr>
          <p:txBody>
            <a:bodyPr wrap="square" lIns="45718" tIns="45718" rIns="45718" bIns="45718" numCol="1" anchor="t">
              <a:noAutofit/>
            </a:bodyPr>
            <a:lstStyle/>
            <a:p>
              <a:pPr>
                <a:defRPr sz="1200">
                  <a:solidFill>
                    <a:srgbClr val="4F5EA6"/>
                  </a:solidFill>
                  <a:latin typeface="PT Sans"/>
                  <a:ea typeface="PT Sans"/>
                  <a:cs typeface="PT Sans"/>
                  <a:sym typeface="PT Sans"/>
                </a:defRPr>
              </a:pPr>
            </a:p>
          </p:txBody>
        </p:sp>
        <p:sp>
          <p:nvSpPr>
            <p:cNvPr id="1460" name="Freeform 7"/>
            <p:cNvSpPr/>
            <p:nvPr/>
          </p:nvSpPr>
          <p:spPr>
            <a:xfrm rot="1588372">
              <a:off x="177718" y="1956294"/>
              <a:ext cx="1048974" cy="1044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4" y="3370"/>
                  </a:moveTo>
                  <a:lnTo>
                    <a:pt x="3689" y="2628"/>
                  </a:lnTo>
                  <a:lnTo>
                    <a:pt x="4561" y="1954"/>
                  </a:lnTo>
                  <a:lnTo>
                    <a:pt x="5434" y="1348"/>
                  </a:lnTo>
                  <a:lnTo>
                    <a:pt x="6373" y="876"/>
                  </a:lnTo>
                  <a:lnTo>
                    <a:pt x="7379" y="539"/>
                  </a:lnTo>
                  <a:lnTo>
                    <a:pt x="8385" y="270"/>
                  </a:lnTo>
                  <a:lnTo>
                    <a:pt x="9391" y="67"/>
                  </a:lnTo>
                  <a:lnTo>
                    <a:pt x="10398" y="0"/>
                  </a:lnTo>
                  <a:lnTo>
                    <a:pt x="11471" y="0"/>
                  </a:lnTo>
                  <a:lnTo>
                    <a:pt x="12477" y="135"/>
                  </a:lnTo>
                  <a:lnTo>
                    <a:pt x="13483" y="337"/>
                  </a:lnTo>
                  <a:lnTo>
                    <a:pt x="14489" y="607"/>
                  </a:lnTo>
                  <a:lnTo>
                    <a:pt x="15429" y="1011"/>
                  </a:lnTo>
                  <a:lnTo>
                    <a:pt x="16368" y="1550"/>
                  </a:lnTo>
                  <a:lnTo>
                    <a:pt x="17240" y="2157"/>
                  </a:lnTo>
                  <a:lnTo>
                    <a:pt x="18112" y="2898"/>
                  </a:lnTo>
                  <a:lnTo>
                    <a:pt x="18917" y="3639"/>
                  </a:lnTo>
                  <a:lnTo>
                    <a:pt x="19588" y="4515"/>
                  </a:lnTo>
                  <a:lnTo>
                    <a:pt x="20191" y="5392"/>
                  </a:lnTo>
                  <a:lnTo>
                    <a:pt x="20661" y="6335"/>
                  </a:lnTo>
                  <a:lnTo>
                    <a:pt x="21063" y="7346"/>
                  </a:lnTo>
                  <a:lnTo>
                    <a:pt x="21332" y="8357"/>
                  </a:lnTo>
                  <a:lnTo>
                    <a:pt x="21533" y="9368"/>
                  </a:lnTo>
                  <a:lnTo>
                    <a:pt x="21600" y="10379"/>
                  </a:lnTo>
                  <a:lnTo>
                    <a:pt x="21600" y="11457"/>
                  </a:lnTo>
                  <a:lnTo>
                    <a:pt x="21466" y="12468"/>
                  </a:lnTo>
                  <a:lnTo>
                    <a:pt x="21265" y="13479"/>
                  </a:lnTo>
                  <a:lnTo>
                    <a:pt x="20929" y="14490"/>
                  </a:lnTo>
                  <a:lnTo>
                    <a:pt x="20527" y="15467"/>
                  </a:lnTo>
                  <a:lnTo>
                    <a:pt x="19990" y="16411"/>
                  </a:lnTo>
                  <a:lnTo>
                    <a:pt x="19386" y="17287"/>
                  </a:lnTo>
                  <a:lnTo>
                    <a:pt x="18648" y="18163"/>
                  </a:lnTo>
                  <a:lnTo>
                    <a:pt x="17911" y="18837"/>
                  </a:lnTo>
                  <a:lnTo>
                    <a:pt x="17173" y="19443"/>
                  </a:lnTo>
                  <a:lnTo>
                    <a:pt x="16368" y="19983"/>
                  </a:lnTo>
                  <a:lnTo>
                    <a:pt x="15563" y="20454"/>
                  </a:lnTo>
                  <a:lnTo>
                    <a:pt x="14691" y="20859"/>
                  </a:lnTo>
                  <a:lnTo>
                    <a:pt x="13819" y="21128"/>
                  </a:lnTo>
                  <a:lnTo>
                    <a:pt x="12880" y="21398"/>
                  </a:lnTo>
                  <a:lnTo>
                    <a:pt x="12007" y="21533"/>
                  </a:lnTo>
                  <a:lnTo>
                    <a:pt x="11068" y="21600"/>
                  </a:lnTo>
                  <a:lnTo>
                    <a:pt x="10129" y="21600"/>
                  </a:lnTo>
                  <a:lnTo>
                    <a:pt x="9190" y="21465"/>
                  </a:lnTo>
                  <a:lnTo>
                    <a:pt x="8251" y="21263"/>
                  </a:lnTo>
                  <a:lnTo>
                    <a:pt x="7379" y="20993"/>
                  </a:lnTo>
                  <a:lnTo>
                    <a:pt x="6440" y="20656"/>
                  </a:lnTo>
                  <a:lnTo>
                    <a:pt x="5635" y="20252"/>
                  </a:lnTo>
                  <a:lnTo>
                    <a:pt x="4763" y="19713"/>
                  </a:lnTo>
                  <a:lnTo>
                    <a:pt x="1006" y="21061"/>
                  </a:lnTo>
                  <a:lnTo>
                    <a:pt x="2147" y="17152"/>
                  </a:lnTo>
                  <a:lnTo>
                    <a:pt x="1610" y="16411"/>
                  </a:lnTo>
                  <a:lnTo>
                    <a:pt x="1140" y="15602"/>
                  </a:lnTo>
                  <a:lnTo>
                    <a:pt x="738" y="14759"/>
                  </a:lnTo>
                  <a:lnTo>
                    <a:pt x="201" y="13007"/>
                  </a:lnTo>
                  <a:lnTo>
                    <a:pt x="67" y="12064"/>
                  </a:lnTo>
                  <a:lnTo>
                    <a:pt x="0" y="11188"/>
                  </a:lnTo>
                  <a:lnTo>
                    <a:pt x="0" y="10244"/>
                  </a:lnTo>
                  <a:lnTo>
                    <a:pt x="67" y="9300"/>
                  </a:lnTo>
                  <a:lnTo>
                    <a:pt x="268" y="8424"/>
                  </a:lnTo>
                  <a:lnTo>
                    <a:pt x="470" y="7481"/>
                  </a:lnTo>
                  <a:lnTo>
                    <a:pt x="805" y="6605"/>
                  </a:lnTo>
                  <a:lnTo>
                    <a:pt x="1207" y="5729"/>
                  </a:lnTo>
                  <a:lnTo>
                    <a:pt x="1677" y="4920"/>
                  </a:lnTo>
                  <a:lnTo>
                    <a:pt x="2281" y="4111"/>
                  </a:lnTo>
                  <a:lnTo>
                    <a:pt x="2884" y="3370"/>
                  </a:lnTo>
                  <a:close/>
                </a:path>
              </a:pathLst>
            </a:custGeom>
            <a:solidFill>
              <a:srgbClr val="F8F8F8"/>
            </a:solidFill>
            <a:ln w="12700" cap="flat">
              <a:noFill/>
              <a:miter lim="400000"/>
            </a:ln>
            <a:effectLst/>
          </p:spPr>
          <p:txBody>
            <a:bodyPr wrap="square" lIns="45718" tIns="45718" rIns="45718" bIns="45718" numCol="1" anchor="t">
              <a:noAutofit/>
            </a:bodyPr>
            <a:lstStyle/>
            <a:p>
              <a:pPr>
                <a:defRPr sz="1200">
                  <a:solidFill>
                    <a:srgbClr val="4F5EA6"/>
                  </a:solidFill>
                  <a:latin typeface="PT Sans"/>
                  <a:ea typeface="PT Sans"/>
                  <a:cs typeface="PT Sans"/>
                  <a:sym typeface="PT Sans"/>
                </a:defRPr>
              </a:pPr>
            </a:p>
          </p:txBody>
        </p:sp>
        <p:sp>
          <p:nvSpPr>
            <p:cNvPr id="1461" name="Freeform 7"/>
            <p:cNvSpPr/>
            <p:nvPr/>
          </p:nvSpPr>
          <p:spPr>
            <a:xfrm rot="1588372">
              <a:off x="177718" y="179063"/>
              <a:ext cx="1048974" cy="104408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84" y="3370"/>
                  </a:moveTo>
                  <a:lnTo>
                    <a:pt x="3689" y="2628"/>
                  </a:lnTo>
                  <a:lnTo>
                    <a:pt x="4561" y="1954"/>
                  </a:lnTo>
                  <a:lnTo>
                    <a:pt x="5434" y="1348"/>
                  </a:lnTo>
                  <a:lnTo>
                    <a:pt x="6373" y="876"/>
                  </a:lnTo>
                  <a:lnTo>
                    <a:pt x="7379" y="539"/>
                  </a:lnTo>
                  <a:lnTo>
                    <a:pt x="8385" y="270"/>
                  </a:lnTo>
                  <a:lnTo>
                    <a:pt x="9391" y="67"/>
                  </a:lnTo>
                  <a:lnTo>
                    <a:pt x="10398" y="0"/>
                  </a:lnTo>
                  <a:lnTo>
                    <a:pt x="11471" y="0"/>
                  </a:lnTo>
                  <a:lnTo>
                    <a:pt x="12477" y="135"/>
                  </a:lnTo>
                  <a:lnTo>
                    <a:pt x="13483" y="337"/>
                  </a:lnTo>
                  <a:lnTo>
                    <a:pt x="14489" y="607"/>
                  </a:lnTo>
                  <a:lnTo>
                    <a:pt x="15429" y="1011"/>
                  </a:lnTo>
                  <a:lnTo>
                    <a:pt x="16368" y="1550"/>
                  </a:lnTo>
                  <a:lnTo>
                    <a:pt x="17240" y="2157"/>
                  </a:lnTo>
                  <a:lnTo>
                    <a:pt x="18112" y="2898"/>
                  </a:lnTo>
                  <a:lnTo>
                    <a:pt x="18917" y="3639"/>
                  </a:lnTo>
                  <a:lnTo>
                    <a:pt x="19588" y="4515"/>
                  </a:lnTo>
                  <a:lnTo>
                    <a:pt x="20191" y="5392"/>
                  </a:lnTo>
                  <a:lnTo>
                    <a:pt x="20661" y="6335"/>
                  </a:lnTo>
                  <a:lnTo>
                    <a:pt x="21063" y="7346"/>
                  </a:lnTo>
                  <a:lnTo>
                    <a:pt x="21332" y="8357"/>
                  </a:lnTo>
                  <a:lnTo>
                    <a:pt x="21533" y="9368"/>
                  </a:lnTo>
                  <a:lnTo>
                    <a:pt x="21600" y="10379"/>
                  </a:lnTo>
                  <a:lnTo>
                    <a:pt x="21600" y="11457"/>
                  </a:lnTo>
                  <a:lnTo>
                    <a:pt x="21466" y="12468"/>
                  </a:lnTo>
                  <a:lnTo>
                    <a:pt x="21265" y="13479"/>
                  </a:lnTo>
                  <a:lnTo>
                    <a:pt x="20929" y="14490"/>
                  </a:lnTo>
                  <a:lnTo>
                    <a:pt x="20527" y="15467"/>
                  </a:lnTo>
                  <a:lnTo>
                    <a:pt x="19990" y="16411"/>
                  </a:lnTo>
                  <a:lnTo>
                    <a:pt x="19386" y="17287"/>
                  </a:lnTo>
                  <a:lnTo>
                    <a:pt x="18648" y="18163"/>
                  </a:lnTo>
                  <a:lnTo>
                    <a:pt x="17911" y="18837"/>
                  </a:lnTo>
                  <a:lnTo>
                    <a:pt x="17173" y="19443"/>
                  </a:lnTo>
                  <a:lnTo>
                    <a:pt x="16368" y="19983"/>
                  </a:lnTo>
                  <a:lnTo>
                    <a:pt x="15563" y="20454"/>
                  </a:lnTo>
                  <a:lnTo>
                    <a:pt x="14691" y="20859"/>
                  </a:lnTo>
                  <a:lnTo>
                    <a:pt x="13819" y="21128"/>
                  </a:lnTo>
                  <a:lnTo>
                    <a:pt x="12880" y="21398"/>
                  </a:lnTo>
                  <a:lnTo>
                    <a:pt x="12007" y="21533"/>
                  </a:lnTo>
                  <a:lnTo>
                    <a:pt x="11068" y="21600"/>
                  </a:lnTo>
                  <a:lnTo>
                    <a:pt x="10129" y="21600"/>
                  </a:lnTo>
                  <a:lnTo>
                    <a:pt x="9190" y="21465"/>
                  </a:lnTo>
                  <a:lnTo>
                    <a:pt x="8251" y="21263"/>
                  </a:lnTo>
                  <a:lnTo>
                    <a:pt x="7379" y="20993"/>
                  </a:lnTo>
                  <a:lnTo>
                    <a:pt x="6440" y="20656"/>
                  </a:lnTo>
                  <a:lnTo>
                    <a:pt x="5635" y="20252"/>
                  </a:lnTo>
                  <a:lnTo>
                    <a:pt x="4763" y="19713"/>
                  </a:lnTo>
                  <a:lnTo>
                    <a:pt x="1006" y="21061"/>
                  </a:lnTo>
                  <a:lnTo>
                    <a:pt x="2147" y="17152"/>
                  </a:lnTo>
                  <a:lnTo>
                    <a:pt x="1610" y="16411"/>
                  </a:lnTo>
                  <a:lnTo>
                    <a:pt x="1140" y="15602"/>
                  </a:lnTo>
                  <a:lnTo>
                    <a:pt x="738" y="14759"/>
                  </a:lnTo>
                  <a:lnTo>
                    <a:pt x="201" y="13007"/>
                  </a:lnTo>
                  <a:lnTo>
                    <a:pt x="67" y="12064"/>
                  </a:lnTo>
                  <a:lnTo>
                    <a:pt x="0" y="11188"/>
                  </a:lnTo>
                  <a:lnTo>
                    <a:pt x="0" y="10244"/>
                  </a:lnTo>
                  <a:lnTo>
                    <a:pt x="67" y="9300"/>
                  </a:lnTo>
                  <a:lnTo>
                    <a:pt x="268" y="8424"/>
                  </a:lnTo>
                  <a:lnTo>
                    <a:pt x="470" y="7481"/>
                  </a:lnTo>
                  <a:lnTo>
                    <a:pt x="805" y="6605"/>
                  </a:lnTo>
                  <a:lnTo>
                    <a:pt x="1207" y="5729"/>
                  </a:lnTo>
                  <a:lnTo>
                    <a:pt x="1677" y="4920"/>
                  </a:lnTo>
                  <a:lnTo>
                    <a:pt x="2281" y="4111"/>
                  </a:lnTo>
                  <a:lnTo>
                    <a:pt x="2884" y="3370"/>
                  </a:lnTo>
                  <a:close/>
                </a:path>
              </a:pathLst>
            </a:custGeom>
            <a:solidFill>
              <a:srgbClr val="F8F8F8"/>
            </a:solidFill>
            <a:ln w="12700" cap="flat">
              <a:noFill/>
              <a:miter lim="400000"/>
            </a:ln>
            <a:effectLst/>
          </p:spPr>
          <p:txBody>
            <a:bodyPr wrap="square" lIns="45718" tIns="45718" rIns="45718" bIns="45718" numCol="1" anchor="t">
              <a:noAutofit/>
            </a:bodyPr>
            <a:lstStyle/>
            <a:p>
              <a:pPr>
                <a:defRPr sz="1200">
                  <a:solidFill>
                    <a:srgbClr val="4F5EA6"/>
                  </a:solidFill>
                  <a:latin typeface="PT Sans"/>
                  <a:ea typeface="PT Sans"/>
                  <a:cs typeface="PT Sans"/>
                  <a:sym typeface="PT Sans"/>
                </a:defRPr>
              </a:pPr>
            </a:p>
          </p:txBody>
        </p:sp>
      </p:grpSp>
      <p:sp>
        <p:nvSpPr>
          <p:cNvPr id="1463" name="Picture Placeholder 11"/>
          <p:cNvSpPr/>
          <p:nvPr>
            <p:ph type="pic" sz="half" idx="21"/>
          </p:nvPr>
        </p:nvSpPr>
        <p:spPr>
          <a:xfrm>
            <a:off x="0" y="0"/>
            <a:ext cx="3630367" cy="6858000"/>
          </a:xfrm>
          <a:prstGeom prst="rect">
            <a:avLst/>
          </a:prstGeom>
        </p:spPr>
        <p:txBody>
          <a:bodyPr lIns="91439" tIns="45719" rIns="91439" bIns="45719">
            <a:noAutofit/>
          </a:bodyPr>
          <a:lstStyle/>
          <a:p>
            <a:pPr/>
          </a:p>
        </p:txBody>
      </p:sp>
      <p:sp>
        <p:nvSpPr>
          <p:cNvPr id="1464" name="Picture Placeholder 13"/>
          <p:cNvSpPr/>
          <p:nvPr>
            <p:ph type="pic" sz="quarter" idx="22"/>
          </p:nvPr>
        </p:nvSpPr>
        <p:spPr>
          <a:xfrm>
            <a:off x="5432781" y="1241434"/>
            <a:ext cx="635001" cy="635001"/>
          </a:xfrm>
          <a:prstGeom prst="rect">
            <a:avLst/>
          </a:prstGeom>
        </p:spPr>
        <p:txBody>
          <a:bodyPr lIns="91439" tIns="45719" rIns="91439" bIns="45719">
            <a:noAutofit/>
          </a:bodyPr>
          <a:lstStyle/>
          <a:p>
            <a:pPr/>
          </a:p>
        </p:txBody>
      </p:sp>
      <p:sp>
        <p:nvSpPr>
          <p:cNvPr id="1465" name="Picture Placeholder 13"/>
          <p:cNvSpPr/>
          <p:nvPr>
            <p:ph type="pic" sz="quarter" idx="23"/>
          </p:nvPr>
        </p:nvSpPr>
        <p:spPr>
          <a:xfrm>
            <a:off x="5432781" y="3018664"/>
            <a:ext cx="635001" cy="635001"/>
          </a:xfrm>
          <a:prstGeom prst="rect">
            <a:avLst/>
          </a:prstGeom>
        </p:spPr>
        <p:txBody>
          <a:bodyPr lIns="91439" tIns="45719" rIns="91439" bIns="45719">
            <a:noAutofit/>
          </a:bodyPr>
          <a:lstStyle/>
          <a:p>
            <a:pPr/>
          </a:p>
        </p:txBody>
      </p:sp>
      <p:sp>
        <p:nvSpPr>
          <p:cNvPr id="1466" name="Picture Placeholder 13"/>
          <p:cNvSpPr/>
          <p:nvPr>
            <p:ph type="pic" sz="quarter" idx="24"/>
          </p:nvPr>
        </p:nvSpPr>
        <p:spPr>
          <a:xfrm>
            <a:off x="5432781" y="4795894"/>
            <a:ext cx="635001" cy="635001"/>
          </a:xfrm>
          <a:prstGeom prst="rect">
            <a:avLst/>
          </a:prstGeom>
        </p:spPr>
        <p:txBody>
          <a:bodyPr lIns="91439" tIns="45719" rIns="91439" bIns="45719">
            <a:noAutofit/>
          </a:bodyPr>
          <a:lstStyle/>
          <a:p>
            <a:pPr/>
          </a:p>
        </p:txBody>
      </p:sp>
      <p:sp>
        <p:nvSpPr>
          <p:cNvPr id="1467" name="Body Level One…"/>
          <p:cNvSpPr txBox="1"/>
          <p:nvPr>
            <p:ph type="body" sz="quarter" idx="1" hasCustomPrompt="1"/>
          </p:nvPr>
        </p:nvSpPr>
        <p:spPr>
          <a:xfrm>
            <a:off x="8464794" y="2016819"/>
            <a:ext cx="2782890"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468" name="Text Placeholder 48"/>
          <p:cNvSpPr/>
          <p:nvPr>
            <p:ph type="body" sz="quarter" idx="25" hasCustomPrompt="1"/>
          </p:nvPr>
        </p:nvSpPr>
        <p:spPr>
          <a:xfrm>
            <a:off x="8464794" y="3464619"/>
            <a:ext cx="2782890"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46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35" name="Title Text"/>
          <p:cNvSpPr txBox="1"/>
          <p:nvPr>
            <p:ph type="title"/>
          </p:nvPr>
        </p:nvSpPr>
        <p:spPr>
          <a:xfrm>
            <a:off x="457200" y="1420282"/>
            <a:ext cx="5181600" cy="980018"/>
          </a:xfrm>
          <a:prstGeom prst="rect">
            <a:avLst/>
          </a:prstGeom>
        </p:spPr>
        <p:txBody>
          <a:bodyPr lIns="45719" tIns="45719" rIns="45719" bIns="45719"/>
          <a:lstStyle>
            <a:lvl1pPr algn="ctr" defTabSz="609629">
              <a:lnSpc>
                <a:spcPct val="100000"/>
              </a:lnSpc>
              <a:defRPr sz="2900">
                <a:solidFill>
                  <a:srgbClr val="000000"/>
                </a:solidFill>
                <a:latin typeface="+mj-lt"/>
                <a:ea typeface="+mj-ea"/>
                <a:cs typeface="+mj-cs"/>
                <a:sym typeface="Calibri"/>
              </a:defRPr>
            </a:lvl1pPr>
          </a:lstStyle>
          <a:p>
            <a:pPr/>
            <a:r>
              <a:t>Title Text</a:t>
            </a:r>
          </a:p>
        </p:txBody>
      </p:sp>
      <p:sp>
        <p:nvSpPr>
          <p:cNvPr id="136" name="Body Level One…"/>
          <p:cNvSpPr txBox="1"/>
          <p:nvPr>
            <p:ph type="body" sz="quarter" idx="1"/>
          </p:nvPr>
        </p:nvSpPr>
        <p:spPr>
          <a:xfrm>
            <a:off x="914400" y="2590800"/>
            <a:ext cx="4267200" cy="1168400"/>
          </a:xfrm>
          <a:prstGeom prst="rect">
            <a:avLst/>
          </a:prstGeom>
        </p:spPr>
        <p:txBody>
          <a:bodyPr lIns="45719" tIns="45719" rIns="45719" bIns="45719"/>
          <a:lstStyle>
            <a:lvl1pPr marL="0" indent="0" algn="ctr" defTabSz="609629">
              <a:lnSpc>
                <a:spcPct val="100000"/>
              </a:lnSpc>
              <a:spcBef>
                <a:spcPts val="500"/>
              </a:spcBef>
              <a:buSzTx/>
              <a:buFontTx/>
              <a:buNone/>
              <a:defRPr sz="2100">
                <a:solidFill>
                  <a:srgbClr val="888888"/>
                </a:solidFill>
                <a:latin typeface="+mj-lt"/>
                <a:ea typeface="+mj-ea"/>
                <a:cs typeface="+mj-cs"/>
                <a:sym typeface="Calibri"/>
              </a:defRPr>
            </a:lvl1pPr>
            <a:lvl2pPr marL="0" indent="304814" algn="ctr" defTabSz="609629">
              <a:lnSpc>
                <a:spcPct val="100000"/>
              </a:lnSpc>
              <a:spcBef>
                <a:spcPts val="500"/>
              </a:spcBef>
              <a:buSzTx/>
              <a:buFontTx/>
              <a:buNone/>
              <a:defRPr sz="2100">
                <a:solidFill>
                  <a:srgbClr val="888888"/>
                </a:solidFill>
                <a:latin typeface="+mj-lt"/>
                <a:ea typeface="+mj-ea"/>
                <a:cs typeface="+mj-cs"/>
                <a:sym typeface="Calibri"/>
              </a:defRPr>
            </a:lvl2pPr>
            <a:lvl3pPr marL="0" indent="609629" algn="ctr" defTabSz="609629">
              <a:lnSpc>
                <a:spcPct val="100000"/>
              </a:lnSpc>
              <a:spcBef>
                <a:spcPts val="500"/>
              </a:spcBef>
              <a:buSzTx/>
              <a:buFontTx/>
              <a:buNone/>
              <a:defRPr sz="2100">
                <a:solidFill>
                  <a:srgbClr val="888888"/>
                </a:solidFill>
                <a:latin typeface="+mj-lt"/>
                <a:ea typeface="+mj-ea"/>
                <a:cs typeface="+mj-cs"/>
                <a:sym typeface="Calibri"/>
              </a:defRPr>
            </a:lvl3pPr>
            <a:lvl4pPr marL="0" indent="914446" algn="ctr" defTabSz="609629">
              <a:lnSpc>
                <a:spcPct val="100000"/>
              </a:lnSpc>
              <a:spcBef>
                <a:spcPts val="500"/>
              </a:spcBef>
              <a:buSzTx/>
              <a:buFontTx/>
              <a:buNone/>
              <a:defRPr sz="2100">
                <a:solidFill>
                  <a:srgbClr val="888888"/>
                </a:solidFill>
                <a:latin typeface="+mj-lt"/>
                <a:ea typeface="+mj-ea"/>
                <a:cs typeface="+mj-cs"/>
                <a:sym typeface="Calibri"/>
              </a:defRPr>
            </a:lvl4pPr>
            <a:lvl5pPr marL="0" indent="1219261" algn="ctr" defTabSz="609629">
              <a:lnSpc>
                <a:spcPct val="100000"/>
              </a:lnSpc>
              <a:spcBef>
                <a:spcPts val="500"/>
              </a:spcBef>
              <a:buSzTx/>
              <a:buFontTx/>
              <a:buNone/>
              <a:defRPr sz="2100">
                <a:solidFill>
                  <a:srgbClr val="888888"/>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3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0_Custom Layout">
    <p:spTree>
      <p:nvGrpSpPr>
        <p:cNvPr id="1" name=""/>
        <p:cNvGrpSpPr/>
        <p:nvPr/>
      </p:nvGrpSpPr>
      <p:grpSpPr>
        <a:xfrm>
          <a:off x="0" y="0"/>
          <a:ext cx="0" cy="0"/>
          <a:chOff x="0" y="0"/>
          <a:chExt cx="0" cy="0"/>
        </a:xfrm>
      </p:grpSpPr>
      <p:pic>
        <p:nvPicPr>
          <p:cNvPr id="1476" name="Picture 7" descr="Picture 7"/>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1477" name="Rectangle 2"/>
          <p:cNvSpPr/>
          <p:nvPr/>
        </p:nvSpPr>
        <p:spPr>
          <a:xfrm>
            <a:off x="-2" y="781333"/>
            <a:ext cx="12192003" cy="529533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478" name="Picture Placeholder 7"/>
          <p:cNvSpPr/>
          <p:nvPr>
            <p:ph type="pic" sz="half" idx="21"/>
          </p:nvPr>
        </p:nvSpPr>
        <p:spPr>
          <a:xfrm>
            <a:off x="-2" y="1341982"/>
            <a:ext cx="7345348" cy="4175126"/>
          </a:xfrm>
          <a:prstGeom prst="rect">
            <a:avLst/>
          </a:prstGeom>
        </p:spPr>
        <p:txBody>
          <a:bodyPr lIns="91439" tIns="45719" rIns="91439" bIns="45719">
            <a:noAutofit/>
          </a:bodyPr>
          <a:lstStyle/>
          <a:p>
            <a:pPr/>
          </a:p>
        </p:txBody>
      </p:sp>
      <p:sp>
        <p:nvSpPr>
          <p:cNvPr id="1479" name="Body Level One…"/>
          <p:cNvSpPr txBox="1"/>
          <p:nvPr>
            <p:ph type="body" sz="quarter" idx="1" hasCustomPrompt="1"/>
          </p:nvPr>
        </p:nvSpPr>
        <p:spPr>
          <a:xfrm>
            <a:off x="8464794" y="2016819"/>
            <a:ext cx="2782890"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480" name="Text Placeholder 48"/>
          <p:cNvSpPr/>
          <p:nvPr>
            <p:ph type="body" sz="quarter" idx="22" hasCustomPrompt="1"/>
          </p:nvPr>
        </p:nvSpPr>
        <p:spPr>
          <a:xfrm>
            <a:off x="8464794" y="3464619"/>
            <a:ext cx="2782890"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48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1_Custom Layout">
    <p:spTree>
      <p:nvGrpSpPr>
        <p:cNvPr id="1" name=""/>
        <p:cNvGrpSpPr/>
        <p:nvPr/>
      </p:nvGrpSpPr>
      <p:grpSpPr>
        <a:xfrm>
          <a:off x="0" y="0"/>
          <a:ext cx="0" cy="0"/>
          <a:chOff x="0" y="0"/>
          <a:chExt cx="0" cy="0"/>
        </a:xfrm>
      </p:grpSpPr>
      <p:sp>
        <p:nvSpPr>
          <p:cNvPr id="1488" name="Rectangle 2"/>
          <p:cNvSpPr/>
          <p:nvPr/>
        </p:nvSpPr>
        <p:spPr>
          <a:xfrm>
            <a:off x="-2" y="781333"/>
            <a:ext cx="12192003" cy="529533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489" name="Picture Placeholder 7"/>
          <p:cNvSpPr/>
          <p:nvPr>
            <p:ph type="pic" idx="21"/>
          </p:nvPr>
        </p:nvSpPr>
        <p:spPr>
          <a:xfrm>
            <a:off x="-2" y="781333"/>
            <a:ext cx="7345348" cy="5295333"/>
          </a:xfrm>
          <a:prstGeom prst="rect">
            <a:avLst/>
          </a:prstGeom>
        </p:spPr>
        <p:txBody>
          <a:bodyPr lIns="91439" tIns="45719" rIns="91439" bIns="45719">
            <a:noAutofit/>
          </a:bodyPr>
          <a:lstStyle/>
          <a:p>
            <a:pPr/>
          </a:p>
        </p:txBody>
      </p:sp>
      <p:sp>
        <p:nvSpPr>
          <p:cNvPr id="1490" name="Body Level One…"/>
          <p:cNvSpPr txBox="1"/>
          <p:nvPr>
            <p:ph type="body" sz="quarter" idx="1" hasCustomPrompt="1"/>
          </p:nvPr>
        </p:nvSpPr>
        <p:spPr>
          <a:xfrm>
            <a:off x="8464794" y="2016819"/>
            <a:ext cx="2782890"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491" name="Text Placeholder 48"/>
          <p:cNvSpPr/>
          <p:nvPr>
            <p:ph type="body" sz="quarter" idx="22" hasCustomPrompt="1"/>
          </p:nvPr>
        </p:nvSpPr>
        <p:spPr>
          <a:xfrm>
            <a:off x="8464794" y="3464619"/>
            <a:ext cx="2782890"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492"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2_Custom Layout">
    <p:spTree>
      <p:nvGrpSpPr>
        <p:cNvPr id="1" name=""/>
        <p:cNvGrpSpPr/>
        <p:nvPr/>
      </p:nvGrpSpPr>
      <p:grpSpPr>
        <a:xfrm>
          <a:off x="0" y="0"/>
          <a:ext cx="0" cy="0"/>
          <a:chOff x="0" y="0"/>
          <a:chExt cx="0" cy="0"/>
        </a:xfrm>
      </p:grpSpPr>
      <p:sp>
        <p:nvSpPr>
          <p:cNvPr id="1499" name="Rectangle 2"/>
          <p:cNvSpPr/>
          <p:nvPr/>
        </p:nvSpPr>
        <p:spPr>
          <a:xfrm>
            <a:off x="-2" y="781333"/>
            <a:ext cx="12192003" cy="529533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500" name="Picture Placeholder 7"/>
          <p:cNvSpPr/>
          <p:nvPr>
            <p:ph type="pic" idx="21"/>
          </p:nvPr>
        </p:nvSpPr>
        <p:spPr>
          <a:xfrm>
            <a:off x="-2" y="0"/>
            <a:ext cx="7345348" cy="6858000"/>
          </a:xfrm>
          <a:prstGeom prst="rect">
            <a:avLst/>
          </a:prstGeom>
        </p:spPr>
        <p:txBody>
          <a:bodyPr lIns="91439" tIns="45719" rIns="91439" bIns="45719">
            <a:noAutofit/>
          </a:bodyPr>
          <a:lstStyle/>
          <a:p>
            <a:pPr/>
          </a:p>
        </p:txBody>
      </p:sp>
      <p:sp>
        <p:nvSpPr>
          <p:cNvPr id="1501" name="Body Level One…"/>
          <p:cNvSpPr txBox="1"/>
          <p:nvPr>
            <p:ph type="body" sz="quarter" idx="1" hasCustomPrompt="1"/>
          </p:nvPr>
        </p:nvSpPr>
        <p:spPr>
          <a:xfrm>
            <a:off x="8464794" y="2016819"/>
            <a:ext cx="2782890"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502" name="Text Placeholder 48"/>
          <p:cNvSpPr/>
          <p:nvPr>
            <p:ph type="body" sz="quarter" idx="22" hasCustomPrompt="1"/>
          </p:nvPr>
        </p:nvSpPr>
        <p:spPr>
          <a:xfrm>
            <a:off x="8464794" y="3464619"/>
            <a:ext cx="2782890"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50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9_Custom Layout">
    <p:spTree>
      <p:nvGrpSpPr>
        <p:cNvPr id="1" name=""/>
        <p:cNvGrpSpPr/>
        <p:nvPr/>
      </p:nvGrpSpPr>
      <p:grpSpPr>
        <a:xfrm>
          <a:off x="0" y="0"/>
          <a:ext cx="0" cy="0"/>
          <a:chOff x="0" y="0"/>
          <a:chExt cx="0" cy="0"/>
        </a:xfrm>
      </p:grpSpPr>
      <p:sp>
        <p:nvSpPr>
          <p:cNvPr id="1510" name="Body Level One…"/>
          <p:cNvSpPr txBox="1"/>
          <p:nvPr>
            <p:ph type="body" sz="quarter" idx="1" hasCustomPrompt="1"/>
          </p:nvPr>
        </p:nvSpPr>
        <p:spPr>
          <a:xfrm>
            <a:off x="8421982" y="2637659"/>
            <a:ext cx="3052469" cy="1506688"/>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511" name="Frame 2"/>
          <p:cNvSpPr/>
          <p:nvPr/>
        </p:nvSpPr>
        <p:spPr>
          <a:xfrm>
            <a:off x="1210224" y="2028249"/>
            <a:ext cx="2741436" cy="37159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50"/>
                </a:moveTo>
                <a:lnTo>
                  <a:pt x="475" y="21250"/>
                </a:lnTo>
                <a:lnTo>
                  <a:pt x="21125" y="21250"/>
                </a:lnTo>
                <a:lnTo>
                  <a:pt x="21125" y="350"/>
                </a:lnTo>
                <a:close/>
              </a:path>
            </a:pathLst>
          </a:custGeom>
          <a:solidFill>
            <a:srgbClr val="F8F8F8"/>
          </a:solidFill>
          <a:ln w="12700">
            <a:miter lim="400000"/>
          </a:ln>
        </p:spPr>
        <p:txBody>
          <a:bodyPr lIns="45718" tIns="45718" rIns="45718" bIns="45718" anchor="ctr"/>
          <a:lstStyle/>
          <a:p>
            <a:pPr algn="ctr">
              <a:defRPr>
                <a:solidFill>
                  <a:srgbClr val="000000"/>
                </a:solidFill>
              </a:defRPr>
            </a:pPr>
          </a:p>
        </p:txBody>
      </p:sp>
      <p:sp>
        <p:nvSpPr>
          <p:cNvPr id="1512" name="Frame 3"/>
          <p:cNvSpPr/>
          <p:nvPr/>
        </p:nvSpPr>
        <p:spPr>
          <a:xfrm>
            <a:off x="4625566" y="1113848"/>
            <a:ext cx="3052469" cy="46303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13"/>
                </a:moveTo>
                <a:lnTo>
                  <a:pt x="475" y="21287"/>
                </a:lnTo>
                <a:lnTo>
                  <a:pt x="21125" y="21287"/>
                </a:lnTo>
                <a:lnTo>
                  <a:pt x="21125" y="313"/>
                </a:lnTo>
                <a:close/>
              </a:path>
            </a:pathLst>
          </a:custGeom>
          <a:solidFill>
            <a:srgbClr val="472D59"/>
          </a:solidFill>
          <a:ln w="12700">
            <a:miter lim="400000"/>
          </a:ln>
        </p:spPr>
        <p:txBody>
          <a:bodyPr lIns="45718" tIns="45718" rIns="45718" bIns="45718" anchor="ctr"/>
          <a:lstStyle/>
          <a:p>
            <a:pPr algn="ctr">
              <a:defRPr>
                <a:solidFill>
                  <a:srgbClr val="000000"/>
                </a:solidFill>
              </a:defRPr>
            </a:pPr>
          </a:p>
        </p:txBody>
      </p:sp>
      <p:sp>
        <p:nvSpPr>
          <p:cNvPr id="1513" name="Picture Placeholder 23"/>
          <p:cNvSpPr/>
          <p:nvPr>
            <p:ph type="pic" sz="quarter" idx="21"/>
          </p:nvPr>
        </p:nvSpPr>
        <p:spPr>
          <a:xfrm>
            <a:off x="2028490" y="2464922"/>
            <a:ext cx="1104901" cy="1103314"/>
          </a:xfrm>
          <a:prstGeom prst="rect">
            <a:avLst/>
          </a:prstGeom>
        </p:spPr>
        <p:txBody>
          <a:bodyPr lIns="91439" tIns="45719" rIns="91439" bIns="45719">
            <a:noAutofit/>
          </a:bodyPr>
          <a:lstStyle/>
          <a:p>
            <a:pPr/>
          </a:p>
        </p:txBody>
      </p:sp>
      <p:sp>
        <p:nvSpPr>
          <p:cNvPr id="1514" name="Picture Placeholder 23"/>
          <p:cNvSpPr/>
          <p:nvPr>
            <p:ph type="pic" sz="quarter" idx="22"/>
          </p:nvPr>
        </p:nvSpPr>
        <p:spPr>
          <a:xfrm>
            <a:off x="5599350" y="1476593"/>
            <a:ext cx="1104901" cy="1103313"/>
          </a:xfrm>
          <a:prstGeom prst="rect">
            <a:avLst/>
          </a:prstGeom>
        </p:spPr>
        <p:txBody>
          <a:bodyPr lIns="91439" tIns="45719" rIns="91439" bIns="45719">
            <a:noAutofit/>
          </a:bodyPr>
          <a:lstStyle/>
          <a:p>
            <a:pPr/>
          </a:p>
        </p:txBody>
      </p:sp>
      <p:sp>
        <p:nvSpPr>
          <p:cNvPr id="1515" name="Text Placeholder 26"/>
          <p:cNvSpPr/>
          <p:nvPr>
            <p:ph type="body" sz="quarter" idx="23" hasCustomPrompt="1"/>
          </p:nvPr>
        </p:nvSpPr>
        <p:spPr>
          <a:xfrm>
            <a:off x="1565734" y="3752384"/>
            <a:ext cx="2030412" cy="15557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16" name="Text Placeholder 26"/>
          <p:cNvSpPr/>
          <p:nvPr>
            <p:ph type="body" sz="quarter" idx="24" hasCustomPrompt="1"/>
          </p:nvPr>
        </p:nvSpPr>
        <p:spPr>
          <a:xfrm>
            <a:off x="5017892" y="2939860"/>
            <a:ext cx="2267816" cy="2444335"/>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17" name="Text Placeholder 26"/>
          <p:cNvSpPr/>
          <p:nvPr>
            <p:ph type="body" sz="quarter" idx="25" hasCustomPrompt="1"/>
          </p:nvPr>
        </p:nvSpPr>
        <p:spPr>
          <a:xfrm>
            <a:off x="8421982" y="4237463"/>
            <a:ext cx="3052469" cy="1506688"/>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1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9_Custom Layout">
    <p:spTree>
      <p:nvGrpSpPr>
        <p:cNvPr id="1" name=""/>
        <p:cNvGrpSpPr/>
        <p:nvPr/>
      </p:nvGrpSpPr>
      <p:grpSpPr>
        <a:xfrm>
          <a:off x="0" y="0"/>
          <a:ext cx="0" cy="0"/>
          <a:chOff x="0" y="0"/>
          <a:chExt cx="0" cy="0"/>
        </a:xfrm>
      </p:grpSpPr>
      <p:sp>
        <p:nvSpPr>
          <p:cNvPr id="1525" name="Body Level One…"/>
          <p:cNvSpPr txBox="1"/>
          <p:nvPr>
            <p:ph type="body" sz="quarter" idx="1" hasCustomPrompt="1"/>
          </p:nvPr>
        </p:nvSpPr>
        <p:spPr>
          <a:xfrm>
            <a:off x="8421982" y="2637659"/>
            <a:ext cx="3052469" cy="1506688"/>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526" name="Frame 2"/>
          <p:cNvSpPr/>
          <p:nvPr/>
        </p:nvSpPr>
        <p:spPr>
          <a:xfrm>
            <a:off x="1210224" y="2028249"/>
            <a:ext cx="2741436" cy="37159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50"/>
                </a:moveTo>
                <a:lnTo>
                  <a:pt x="475" y="21250"/>
                </a:lnTo>
                <a:lnTo>
                  <a:pt x="21125" y="21250"/>
                </a:lnTo>
                <a:lnTo>
                  <a:pt x="21125" y="350"/>
                </a:lnTo>
                <a:close/>
              </a:path>
            </a:pathLst>
          </a:custGeom>
          <a:solidFill>
            <a:srgbClr val="F8F8F8"/>
          </a:solidFill>
          <a:ln w="12700">
            <a:miter lim="400000"/>
          </a:ln>
        </p:spPr>
        <p:txBody>
          <a:bodyPr lIns="45718" tIns="45718" rIns="45718" bIns="45718" anchor="ctr"/>
          <a:lstStyle/>
          <a:p>
            <a:pPr algn="ctr">
              <a:defRPr>
                <a:solidFill>
                  <a:srgbClr val="000000"/>
                </a:solidFill>
              </a:defRPr>
            </a:pPr>
          </a:p>
        </p:txBody>
      </p:sp>
      <p:sp>
        <p:nvSpPr>
          <p:cNvPr id="1527" name="Frame 3"/>
          <p:cNvSpPr/>
          <p:nvPr/>
        </p:nvSpPr>
        <p:spPr>
          <a:xfrm>
            <a:off x="4625566" y="1113848"/>
            <a:ext cx="3052469" cy="46303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13"/>
                </a:moveTo>
                <a:lnTo>
                  <a:pt x="475" y="21287"/>
                </a:lnTo>
                <a:lnTo>
                  <a:pt x="21125" y="21287"/>
                </a:lnTo>
                <a:lnTo>
                  <a:pt x="21125" y="313"/>
                </a:lnTo>
                <a:close/>
              </a:path>
            </a:pathLst>
          </a:custGeom>
          <a:solidFill>
            <a:srgbClr val="C10230"/>
          </a:solidFill>
          <a:ln w="12700">
            <a:miter lim="400000"/>
          </a:ln>
        </p:spPr>
        <p:txBody>
          <a:bodyPr lIns="45718" tIns="45718" rIns="45718" bIns="45718" anchor="ctr"/>
          <a:lstStyle/>
          <a:p>
            <a:pPr algn="ctr">
              <a:defRPr>
                <a:solidFill>
                  <a:srgbClr val="000000"/>
                </a:solidFill>
              </a:defRPr>
            </a:pPr>
          </a:p>
        </p:txBody>
      </p:sp>
      <p:sp>
        <p:nvSpPr>
          <p:cNvPr id="1528" name="Picture Placeholder 23"/>
          <p:cNvSpPr/>
          <p:nvPr>
            <p:ph type="pic" sz="quarter" idx="21"/>
          </p:nvPr>
        </p:nvSpPr>
        <p:spPr>
          <a:xfrm>
            <a:off x="2028490" y="2464922"/>
            <a:ext cx="1104901" cy="1103314"/>
          </a:xfrm>
          <a:prstGeom prst="rect">
            <a:avLst/>
          </a:prstGeom>
        </p:spPr>
        <p:txBody>
          <a:bodyPr lIns="91439" tIns="45719" rIns="91439" bIns="45719">
            <a:noAutofit/>
          </a:bodyPr>
          <a:lstStyle/>
          <a:p>
            <a:pPr/>
          </a:p>
        </p:txBody>
      </p:sp>
      <p:sp>
        <p:nvSpPr>
          <p:cNvPr id="1529" name="Picture Placeholder 23"/>
          <p:cNvSpPr/>
          <p:nvPr>
            <p:ph type="pic" sz="quarter" idx="22"/>
          </p:nvPr>
        </p:nvSpPr>
        <p:spPr>
          <a:xfrm>
            <a:off x="5599350" y="1476593"/>
            <a:ext cx="1104901" cy="1103313"/>
          </a:xfrm>
          <a:prstGeom prst="rect">
            <a:avLst/>
          </a:prstGeom>
        </p:spPr>
        <p:txBody>
          <a:bodyPr lIns="91439" tIns="45719" rIns="91439" bIns="45719">
            <a:noAutofit/>
          </a:bodyPr>
          <a:lstStyle/>
          <a:p>
            <a:pPr/>
          </a:p>
        </p:txBody>
      </p:sp>
      <p:sp>
        <p:nvSpPr>
          <p:cNvPr id="1530" name="Text Placeholder 26"/>
          <p:cNvSpPr/>
          <p:nvPr>
            <p:ph type="body" sz="quarter" idx="23" hasCustomPrompt="1"/>
          </p:nvPr>
        </p:nvSpPr>
        <p:spPr>
          <a:xfrm>
            <a:off x="1565734" y="3752384"/>
            <a:ext cx="2030412" cy="15557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31" name="Text Placeholder 26"/>
          <p:cNvSpPr/>
          <p:nvPr>
            <p:ph type="body" sz="quarter" idx="24" hasCustomPrompt="1"/>
          </p:nvPr>
        </p:nvSpPr>
        <p:spPr>
          <a:xfrm>
            <a:off x="5017892" y="2939860"/>
            <a:ext cx="2267816" cy="2444335"/>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32" name="Text Placeholder 26"/>
          <p:cNvSpPr/>
          <p:nvPr>
            <p:ph type="body" sz="quarter" idx="25" hasCustomPrompt="1"/>
          </p:nvPr>
        </p:nvSpPr>
        <p:spPr>
          <a:xfrm>
            <a:off x="8421982" y="4237463"/>
            <a:ext cx="3052469" cy="1506688"/>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3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2_Custom Layout">
    <p:spTree>
      <p:nvGrpSpPr>
        <p:cNvPr id="1" name=""/>
        <p:cNvGrpSpPr/>
        <p:nvPr/>
      </p:nvGrpSpPr>
      <p:grpSpPr>
        <a:xfrm>
          <a:off x="0" y="0"/>
          <a:ext cx="0" cy="0"/>
          <a:chOff x="0" y="0"/>
          <a:chExt cx="0" cy="0"/>
        </a:xfrm>
      </p:grpSpPr>
      <p:sp>
        <p:nvSpPr>
          <p:cNvPr id="1540" name="Frame 2"/>
          <p:cNvSpPr/>
          <p:nvPr/>
        </p:nvSpPr>
        <p:spPr>
          <a:xfrm>
            <a:off x="1210224" y="2028249"/>
            <a:ext cx="2741436" cy="37159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50"/>
                </a:moveTo>
                <a:lnTo>
                  <a:pt x="475" y="21250"/>
                </a:lnTo>
                <a:lnTo>
                  <a:pt x="21125" y="21250"/>
                </a:lnTo>
                <a:lnTo>
                  <a:pt x="21125" y="350"/>
                </a:lnTo>
                <a:close/>
              </a:path>
            </a:pathLst>
          </a:custGeom>
          <a:solidFill>
            <a:srgbClr val="F8F8F8"/>
          </a:solidFill>
          <a:ln w="12700">
            <a:miter lim="400000"/>
          </a:ln>
        </p:spPr>
        <p:txBody>
          <a:bodyPr lIns="45718" tIns="45718" rIns="45718" bIns="45718" anchor="ctr"/>
          <a:lstStyle/>
          <a:p>
            <a:pPr algn="ctr">
              <a:defRPr>
                <a:solidFill>
                  <a:srgbClr val="000000"/>
                </a:solidFill>
              </a:defRPr>
            </a:pPr>
          </a:p>
        </p:txBody>
      </p:sp>
      <p:sp>
        <p:nvSpPr>
          <p:cNvPr id="1541" name="Frame 3"/>
          <p:cNvSpPr/>
          <p:nvPr/>
        </p:nvSpPr>
        <p:spPr>
          <a:xfrm>
            <a:off x="4625566" y="1113848"/>
            <a:ext cx="3052469" cy="46303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13"/>
                </a:moveTo>
                <a:lnTo>
                  <a:pt x="475" y="21287"/>
                </a:lnTo>
                <a:lnTo>
                  <a:pt x="21125" y="21287"/>
                </a:lnTo>
                <a:lnTo>
                  <a:pt x="21125" y="313"/>
                </a:lnTo>
                <a:close/>
              </a:path>
            </a:pathLst>
          </a:custGeom>
          <a:solidFill>
            <a:srgbClr val="264C92"/>
          </a:solidFill>
          <a:ln w="12700">
            <a:miter lim="400000"/>
          </a:ln>
        </p:spPr>
        <p:txBody>
          <a:bodyPr lIns="45718" tIns="45718" rIns="45718" bIns="45718" anchor="ctr"/>
          <a:lstStyle/>
          <a:p>
            <a:pPr algn="ctr">
              <a:defRPr>
                <a:solidFill>
                  <a:srgbClr val="000000"/>
                </a:solidFill>
              </a:defRPr>
            </a:pPr>
          </a:p>
        </p:txBody>
      </p:sp>
      <p:sp>
        <p:nvSpPr>
          <p:cNvPr id="1542" name="Picture Placeholder 23"/>
          <p:cNvSpPr/>
          <p:nvPr>
            <p:ph type="pic" sz="quarter" idx="21"/>
          </p:nvPr>
        </p:nvSpPr>
        <p:spPr>
          <a:xfrm>
            <a:off x="2028490" y="2464922"/>
            <a:ext cx="1104901" cy="1103314"/>
          </a:xfrm>
          <a:prstGeom prst="rect">
            <a:avLst/>
          </a:prstGeom>
        </p:spPr>
        <p:txBody>
          <a:bodyPr lIns="91439" tIns="45719" rIns="91439" bIns="45719">
            <a:noAutofit/>
          </a:bodyPr>
          <a:lstStyle/>
          <a:p>
            <a:pPr/>
          </a:p>
        </p:txBody>
      </p:sp>
      <p:sp>
        <p:nvSpPr>
          <p:cNvPr id="1543" name="Picture Placeholder 23"/>
          <p:cNvSpPr/>
          <p:nvPr>
            <p:ph type="pic" sz="quarter" idx="22"/>
          </p:nvPr>
        </p:nvSpPr>
        <p:spPr>
          <a:xfrm>
            <a:off x="5599350" y="1476593"/>
            <a:ext cx="1104901" cy="1103313"/>
          </a:xfrm>
          <a:prstGeom prst="rect">
            <a:avLst/>
          </a:prstGeom>
        </p:spPr>
        <p:txBody>
          <a:bodyPr lIns="91439" tIns="45719" rIns="91439" bIns="45719">
            <a:noAutofit/>
          </a:bodyPr>
          <a:lstStyle/>
          <a:p>
            <a:pPr/>
          </a:p>
        </p:txBody>
      </p:sp>
      <p:sp>
        <p:nvSpPr>
          <p:cNvPr id="1544" name="Body Level One…"/>
          <p:cNvSpPr txBox="1"/>
          <p:nvPr>
            <p:ph type="body" sz="quarter" idx="1" hasCustomPrompt="1"/>
          </p:nvPr>
        </p:nvSpPr>
        <p:spPr>
          <a:xfrm>
            <a:off x="1565734" y="3752384"/>
            <a:ext cx="2030413" cy="15557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706581" indent="-249381">
              <a:buFontTx/>
              <a:defRPr sz="1200">
                <a:solidFill>
                  <a:srgbClr val="000000"/>
                </a:solidFill>
                <a:latin typeface="BestDefense Light"/>
                <a:ea typeface="BestDefense Light"/>
                <a:cs typeface="BestDefense Light"/>
                <a:sym typeface="BestDefense Light"/>
              </a:defRPr>
            </a:lvl2pPr>
            <a:lvl3pPr marL="1163781" indent="-249381">
              <a:buFontTx/>
              <a:defRPr sz="1200">
                <a:solidFill>
                  <a:srgbClr val="000000"/>
                </a:solidFill>
                <a:latin typeface="BestDefense Light"/>
                <a:ea typeface="BestDefense Light"/>
                <a:cs typeface="BestDefense Light"/>
                <a:sym typeface="BestDefense Light"/>
              </a:defRPr>
            </a:lvl3pPr>
            <a:lvl4pPr marL="1620981" indent="-249381">
              <a:buFontTx/>
              <a:defRPr sz="1200">
                <a:solidFill>
                  <a:srgbClr val="000000"/>
                </a:solidFill>
                <a:latin typeface="BestDefense Light"/>
                <a:ea typeface="BestDefense Light"/>
                <a:cs typeface="BestDefense Light"/>
                <a:sym typeface="BestDefense Light"/>
              </a:defRPr>
            </a:lvl4pPr>
            <a:lvl5pPr marL="2078181" indent="-249381">
              <a:buFontTx/>
              <a:defRPr sz="1200">
                <a:solidFill>
                  <a:srgbClr val="000000"/>
                </a:solidFill>
                <a:latin typeface="BestDefense Light"/>
                <a:ea typeface="BestDefense Light"/>
                <a:cs typeface="BestDefense Light"/>
                <a:sym typeface="BestDefense Light"/>
              </a:defRPr>
            </a:lvl5pPr>
          </a:lstStyle>
          <a:p>
            <a:pPr/>
            <a:r>
              <a:t>Insert Text</a:t>
            </a:r>
          </a:p>
          <a:p>
            <a:pPr lvl="1"/>
            <a:r>
              <a:t/>
            </a:r>
          </a:p>
          <a:p>
            <a:pPr lvl="2"/>
            <a:r>
              <a:t/>
            </a:r>
          </a:p>
          <a:p>
            <a:pPr lvl="3"/>
            <a:r>
              <a:t/>
            </a:r>
          </a:p>
          <a:p>
            <a:pPr lvl="4"/>
            <a:r>
              <a:t/>
            </a:r>
          </a:p>
        </p:txBody>
      </p:sp>
      <p:sp>
        <p:nvSpPr>
          <p:cNvPr id="1545" name="Text Placeholder 26"/>
          <p:cNvSpPr/>
          <p:nvPr>
            <p:ph type="body" sz="quarter" idx="23" hasCustomPrompt="1"/>
          </p:nvPr>
        </p:nvSpPr>
        <p:spPr>
          <a:xfrm>
            <a:off x="5017892" y="2939860"/>
            <a:ext cx="2267816" cy="2444335"/>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46" name="Text Placeholder 32"/>
          <p:cNvSpPr/>
          <p:nvPr>
            <p:ph type="body" sz="quarter" idx="24" hasCustomPrompt="1"/>
          </p:nvPr>
        </p:nvSpPr>
        <p:spPr>
          <a:xfrm>
            <a:off x="8421982" y="2637659"/>
            <a:ext cx="3052469" cy="1506688"/>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547" name="Text Placeholder 26"/>
          <p:cNvSpPr/>
          <p:nvPr>
            <p:ph type="body" sz="quarter" idx="25" hasCustomPrompt="1"/>
          </p:nvPr>
        </p:nvSpPr>
        <p:spPr>
          <a:xfrm>
            <a:off x="8421982" y="4237463"/>
            <a:ext cx="3052469" cy="1506688"/>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4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3_Custom Layout">
    <p:spTree>
      <p:nvGrpSpPr>
        <p:cNvPr id="1" name=""/>
        <p:cNvGrpSpPr/>
        <p:nvPr/>
      </p:nvGrpSpPr>
      <p:grpSpPr>
        <a:xfrm>
          <a:off x="0" y="0"/>
          <a:ext cx="0" cy="0"/>
          <a:chOff x="0" y="0"/>
          <a:chExt cx="0" cy="0"/>
        </a:xfrm>
      </p:grpSpPr>
      <p:sp>
        <p:nvSpPr>
          <p:cNvPr id="1555" name="Frame 2"/>
          <p:cNvSpPr/>
          <p:nvPr/>
        </p:nvSpPr>
        <p:spPr>
          <a:xfrm>
            <a:off x="1210224" y="2028249"/>
            <a:ext cx="2741436" cy="37159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50"/>
                </a:moveTo>
                <a:lnTo>
                  <a:pt x="475" y="21250"/>
                </a:lnTo>
                <a:lnTo>
                  <a:pt x="21125" y="21250"/>
                </a:lnTo>
                <a:lnTo>
                  <a:pt x="21125" y="350"/>
                </a:lnTo>
                <a:close/>
              </a:path>
            </a:pathLst>
          </a:custGeom>
          <a:solidFill>
            <a:srgbClr val="F8F8F8"/>
          </a:solidFill>
          <a:ln w="12700">
            <a:miter lim="400000"/>
          </a:ln>
        </p:spPr>
        <p:txBody>
          <a:bodyPr lIns="45718" tIns="45718" rIns="45718" bIns="45718" anchor="ctr"/>
          <a:lstStyle/>
          <a:p>
            <a:pPr algn="ctr">
              <a:defRPr>
                <a:solidFill>
                  <a:srgbClr val="000000"/>
                </a:solidFill>
              </a:defRPr>
            </a:pPr>
          </a:p>
        </p:txBody>
      </p:sp>
      <p:sp>
        <p:nvSpPr>
          <p:cNvPr id="1556" name="Frame 3"/>
          <p:cNvSpPr/>
          <p:nvPr/>
        </p:nvSpPr>
        <p:spPr>
          <a:xfrm>
            <a:off x="4625566" y="1113848"/>
            <a:ext cx="3052469" cy="46303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21600"/>
                </a:lnTo>
                <a:lnTo>
                  <a:pt x="0" y="21600"/>
                </a:lnTo>
                <a:close/>
                <a:moveTo>
                  <a:pt x="475" y="313"/>
                </a:moveTo>
                <a:lnTo>
                  <a:pt x="475" y="21287"/>
                </a:lnTo>
                <a:lnTo>
                  <a:pt x="21125" y="21287"/>
                </a:lnTo>
                <a:lnTo>
                  <a:pt x="21125" y="313"/>
                </a:lnTo>
                <a:close/>
              </a:path>
            </a:pathLst>
          </a:custGeom>
          <a:solidFill>
            <a:srgbClr val="F8F8F8"/>
          </a:solidFill>
          <a:ln w="12700">
            <a:miter lim="400000"/>
          </a:ln>
        </p:spPr>
        <p:txBody>
          <a:bodyPr lIns="45718" tIns="45718" rIns="45718" bIns="45718" anchor="ctr"/>
          <a:lstStyle/>
          <a:p>
            <a:pPr algn="ctr">
              <a:defRPr>
                <a:solidFill>
                  <a:srgbClr val="000000"/>
                </a:solidFill>
              </a:defRPr>
            </a:pPr>
          </a:p>
        </p:txBody>
      </p:sp>
      <p:sp>
        <p:nvSpPr>
          <p:cNvPr id="1557" name="Picture Placeholder 23"/>
          <p:cNvSpPr/>
          <p:nvPr>
            <p:ph type="pic" sz="quarter" idx="21"/>
          </p:nvPr>
        </p:nvSpPr>
        <p:spPr>
          <a:xfrm>
            <a:off x="2028490" y="2464922"/>
            <a:ext cx="1104901" cy="1103314"/>
          </a:xfrm>
          <a:prstGeom prst="rect">
            <a:avLst/>
          </a:prstGeom>
        </p:spPr>
        <p:txBody>
          <a:bodyPr lIns="91439" tIns="45719" rIns="91439" bIns="45719">
            <a:noAutofit/>
          </a:bodyPr>
          <a:lstStyle/>
          <a:p>
            <a:pPr/>
          </a:p>
        </p:txBody>
      </p:sp>
      <p:sp>
        <p:nvSpPr>
          <p:cNvPr id="1558" name="Picture Placeholder 23"/>
          <p:cNvSpPr/>
          <p:nvPr>
            <p:ph type="pic" sz="quarter" idx="22"/>
          </p:nvPr>
        </p:nvSpPr>
        <p:spPr>
          <a:xfrm>
            <a:off x="5599350" y="1476593"/>
            <a:ext cx="1104901" cy="1103313"/>
          </a:xfrm>
          <a:prstGeom prst="rect">
            <a:avLst/>
          </a:prstGeom>
        </p:spPr>
        <p:txBody>
          <a:bodyPr lIns="91439" tIns="45719" rIns="91439" bIns="45719">
            <a:noAutofit/>
          </a:bodyPr>
          <a:lstStyle/>
          <a:p>
            <a:pPr/>
          </a:p>
        </p:txBody>
      </p:sp>
      <p:sp>
        <p:nvSpPr>
          <p:cNvPr id="1559" name="Body Level One…"/>
          <p:cNvSpPr txBox="1"/>
          <p:nvPr>
            <p:ph type="body" sz="quarter" idx="1" hasCustomPrompt="1"/>
          </p:nvPr>
        </p:nvSpPr>
        <p:spPr>
          <a:xfrm>
            <a:off x="1565734" y="3752384"/>
            <a:ext cx="2030413" cy="15557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706581" indent="-249381">
              <a:buFontTx/>
              <a:defRPr sz="1200">
                <a:solidFill>
                  <a:srgbClr val="000000"/>
                </a:solidFill>
                <a:latin typeface="BestDefense Light"/>
                <a:ea typeface="BestDefense Light"/>
                <a:cs typeface="BestDefense Light"/>
                <a:sym typeface="BestDefense Light"/>
              </a:defRPr>
            </a:lvl2pPr>
            <a:lvl3pPr marL="1163781" indent="-249381">
              <a:buFontTx/>
              <a:defRPr sz="1200">
                <a:solidFill>
                  <a:srgbClr val="000000"/>
                </a:solidFill>
                <a:latin typeface="BestDefense Light"/>
                <a:ea typeface="BestDefense Light"/>
                <a:cs typeface="BestDefense Light"/>
                <a:sym typeface="BestDefense Light"/>
              </a:defRPr>
            </a:lvl3pPr>
            <a:lvl4pPr marL="1620981" indent="-249381">
              <a:buFontTx/>
              <a:defRPr sz="1200">
                <a:solidFill>
                  <a:srgbClr val="000000"/>
                </a:solidFill>
                <a:latin typeface="BestDefense Light"/>
                <a:ea typeface="BestDefense Light"/>
                <a:cs typeface="BestDefense Light"/>
                <a:sym typeface="BestDefense Light"/>
              </a:defRPr>
            </a:lvl4pPr>
            <a:lvl5pPr marL="2078181" indent="-249381">
              <a:buFontTx/>
              <a:defRPr sz="1200">
                <a:solidFill>
                  <a:srgbClr val="000000"/>
                </a:solidFill>
                <a:latin typeface="BestDefense Light"/>
                <a:ea typeface="BestDefense Light"/>
                <a:cs typeface="BestDefense Light"/>
                <a:sym typeface="BestDefense Light"/>
              </a:defRPr>
            </a:lvl5pPr>
          </a:lstStyle>
          <a:p>
            <a:pPr/>
            <a:r>
              <a:t>Insert Text</a:t>
            </a:r>
          </a:p>
          <a:p>
            <a:pPr lvl="1"/>
            <a:r>
              <a:t/>
            </a:r>
          </a:p>
          <a:p>
            <a:pPr lvl="2"/>
            <a:r>
              <a:t/>
            </a:r>
          </a:p>
          <a:p>
            <a:pPr lvl="3"/>
            <a:r>
              <a:t/>
            </a:r>
          </a:p>
          <a:p>
            <a:pPr lvl="4"/>
            <a:r>
              <a:t/>
            </a:r>
          </a:p>
        </p:txBody>
      </p:sp>
      <p:sp>
        <p:nvSpPr>
          <p:cNvPr id="1560" name="Text Placeholder 26"/>
          <p:cNvSpPr/>
          <p:nvPr>
            <p:ph type="body" sz="quarter" idx="23" hasCustomPrompt="1"/>
          </p:nvPr>
        </p:nvSpPr>
        <p:spPr>
          <a:xfrm>
            <a:off x="5017892" y="2939860"/>
            <a:ext cx="2267816" cy="2444335"/>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61" name="Text Placeholder 32"/>
          <p:cNvSpPr/>
          <p:nvPr>
            <p:ph type="body" sz="quarter" idx="24" hasCustomPrompt="1"/>
          </p:nvPr>
        </p:nvSpPr>
        <p:spPr>
          <a:xfrm>
            <a:off x="8421982" y="2637659"/>
            <a:ext cx="3052469" cy="1506688"/>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562" name="Text Placeholder 26"/>
          <p:cNvSpPr/>
          <p:nvPr>
            <p:ph type="body" sz="quarter" idx="25" hasCustomPrompt="1"/>
          </p:nvPr>
        </p:nvSpPr>
        <p:spPr>
          <a:xfrm>
            <a:off x="8421982" y="4237463"/>
            <a:ext cx="3052469" cy="1506688"/>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6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8_Custom Layout">
    <p:spTree>
      <p:nvGrpSpPr>
        <p:cNvPr id="1" name=""/>
        <p:cNvGrpSpPr/>
        <p:nvPr/>
      </p:nvGrpSpPr>
      <p:grpSpPr>
        <a:xfrm>
          <a:off x="0" y="0"/>
          <a:ext cx="0" cy="0"/>
          <a:chOff x="0" y="0"/>
          <a:chExt cx="0" cy="0"/>
        </a:xfrm>
      </p:grpSpPr>
      <p:sp>
        <p:nvSpPr>
          <p:cNvPr id="1570" name="Rectangle 2"/>
          <p:cNvSpPr/>
          <p:nvPr/>
        </p:nvSpPr>
        <p:spPr>
          <a:xfrm>
            <a:off x="0" y="-1"/>
            <a:ext cx="12192000" cy="3616659"/>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571" name="Body Level One…"/>
          <p:cNvSpPr txBox="1"/>
          <p:nvPr>
            <p:ph type="body" sz="quarter" idx="1" hasCustomPrompt="1"/>
          </p:nvPr>
        </p:nvSpPr>
        <p:spPr>
          <a:xfrm>
            <a:off x="1366597" y="4759335"/>
            <a:ext cx="931436" cy="932653"/>
          </a:xfrm>
          <a:prstGeom prst="rect">
            <a:avLst/>
          </a:prstGeom>
        </p:spPr>
        <p:txBody>
          <a:bodyPr lIns="45719" tIns="45719" rIns="45719" bIns="45719"/>
          <a:lstStyle>
            <a:lvl1pPr algn="ctr">
              <a:buSzTx/>
              <a:buFontTx/>
              <a:buNone/>
              <a:defRPr sz="1200">
                <a:solidFill>
                  <a:srgbClr val="000000"/>
                </a:solidFill>
                <a:latin typeface="BestDefense"/>
                <a:ea typeface="BestDefense"/>
                <a:cs typeface="BestDefense"/>
                <a:sym typeface="BestDefense"/>
              </a:defRPr>
            </a:lvl1pPr>
            <a:lvl2pPr marL="228600" indent="228600" algn="ctr">
              <a:buSzTx/>
              <a:buFontTx/>
              <a:buNone/>
              <a:defRPr sz="1200">
                <a:solidFill>
                  <a:srgbClr val="000000"/>
                </a:solidFill>
                <a:latin typeface="BestDefense"/>
                <a:ea typeface="BestDefense"/>
                <a:cs typeface="BestDefense"/>
                <a:sym typeface="BestDefense"/>
              </a:defRPr>
            </a:lvl2pPr>
            <a:lvl3pPr marL="228600" indent="685800" algn="ctr">
              <a:buSzTx/>
              <a:buFontTx/>
              <a:buNone/>
              <a:defRPr sz="1200">
                <a:solidFill>
                  <a:srgbClr val="000000"/>
                </a:solidFill>
                <a:latin typeface="BestDefense"/>
                <a:ea typeface="BestDefense"/>
                <a:cs typeface="BestDefense"/>
                <a:sym typeface="BestDefense"/>
              </a:defRPr>
            </a:lvl3pPr>
            <a:lvl4pPr marL="228600" indent="1143000" algn="ctr">
              <a:buSzTx/>
              <a:buFontTx/>
              <a:buNone/>
              <a:defRPr sz="1200">
                <a:solidFill>
                  <a:srgbClr val="000000"/>
                </a:solidFill>
                <a:latin typeface="BestDefense"/>
                <a:ea typeface="BestDefense"/>
                <a:cs typeface="BestDefense"/>
                <a:sym typeface="BestDefense"/>
              </a:defRPr>
            </a:lvl4pPr>
            <a:lvl5pPr marL="228600" indent="1600200" algn="ctr">
              <a:buSzTx/>
              <a:buFontTx/>
              <a:buNone/>
              <a:defRPr sz="1200">
                <a:solidFill>
                  <a:srgbClr val="000000"/>
                </a:solidFill>
                <a:latin typeface="BestDefense"/>
                <a:ea typeface="BestDefense"/>
                <a:cs typeface="BestDefense"/>
                <a:sym typeface="BestDefense"/>
              </a:defRPr>
            </a:lvl5pPr>
          </a:lstStyle>
          <a:p>
            <a:pPr/>
            <a:r>
              <a:t>Picture</a:t>
            </a:r>
          </a:p>
          <a:p>
            <a:pPr lvl="1"/>
            <a:r>
              <a:t/>
            </a:r>
          </a:p>
          <a:p>
            <a:pPr lvl="2"/>
            <a:r>
              <a:t/>
            </a:r>
          </a:p>
          <a:p>
            <a:pPr lvl="3"/>
            <a:r>
              <a:t/>
            </a:r>
          </a:p>
          <a:p>
            <a:pPr lvl="4"/>
            <a:r>
              <a:t/>
            </a:r>
          </a:p>
        </p:txBody>
      </p:sp>
      <p:sp>
        <p:nvSpPr>
          <p:cNvPr id="1572" name="Text Placeholder 3"/>
          <p:cNvSpPr/>
          <p:nvPr>
            <p:ph type="body" sz="quarter" idx="21" hasCustomPrompt="1"/>
          </p:nvPr>
        </p:nvSpPr>
        <p:spPr>
          <a:xfrm>
            <a:off x="2497741" y="4790242"/>
            <a:ext cx="3320548" cy="240516"/>
          </a:xfrm>
          <a:prstGeom prst="rect">
            <a:avLst/>
          </a:prstGeom>
        </p:spPr>
        <p:txBody>
          <a:bodyPr lIns="45719" tIns="45719" rIns="45719" bIns="45719"/>
          <a:lstStyle>
            <a:lvl1pPr marL="7334" indent="-7334" defTabSz="704087">
              <a:spcBef>
                <a:spcPts val="700"/>
              </a:spcBef>
              <a:buSzTx/>
              <a:buFontTx/>
              <a:buNone/>
              <a:defRPr b="1" sz="1078">
                <a:solidFill>
                  <a:srgbClr val="363636"/>
                </a:solidFill>
                <a:latin typeface="BestDefense"/>
                <a:ea typeface="BestDefense"/>
                <a:cs typeface="BestDefense"/>
                <a:sym typeface="BestDefense"/>
              </a:defRPr>
            </a:lvl1pPr>
          </a:lstStyle>
          <a:p>
            <a:pPr/>
            <a:r>
              <a:t>Title</a:t>
            </a:r>
          </a:p>
        </p:txBody>
      </p:sp>
      <p:sp>
        <p:nvSpPr>
          <p:cNvPr id="1573" name="Text Placeholder 7"/>
          <p:cNvSpPr/>
          <p:nvPr>
            <p:ph type="body" sz="quarter" idx="22" hasCustomPrompt="1"/>
          </p:nvPr>
        </p:nvSpPr>
        <p:spPr>
          <a:xfrm>
            <a:off x="2497685" y="5117662"/>
            <a:ext cx="3320547" cy="511489"/>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74" name="Text Placeholder 3"/>
          <p:cNvSpPr/>
          <p:nvPr>
            <p:ph type="body" sz="quarter" idx="23" hasCustomPrompt="1"/>
          </p:nvPr>
        </p:nvSpPr>
        <p:spPr>
          <a:xfrm>
            <a:off x="7507550" y="4790242"/>
            <a:ext cx="3320548" cy="240516"/>
          </a:xfrm>
          <a:prstGeom prst="rect">
            <a:avLst/>
          </a:prstGeom>
        </p:spPr>
        <p:txBody>
          <a:bodyPr lIns="45719" tIns="45719" rIns="45719" bIns="45719"/>
          <a:lstStyle>
            <a:lvl1pPr marL="7334" indent="-7334" defTabSz="704087">
              <a:spcBef>
                <a:spcPts val="700"/>
              </a:spcBef>
              <a:buSzTx/>
              <a:buFontTx/>
              <a:buNone/>
              <a:defRPr b="1" sz="1078">
                <a:solidFill>
                  <a:srgbClr val="363636"/>
                </a:solidFill>
                <a:latin typeface="BestDefense"/>
                <a:ea typeface="BestDefense"/>
                <a:cs typeface="BestDefense"/>
                <a:sym typeface="BestDefense"/>
              </a:defRPr>
            </a:lvl1pPr>
          </a:lstStyle>
          <a:p>
            <a:pPr/>
            <a:r>
              <a:t>Title</a:t>
            </a:r>
          </a:p>
        </p:txBody>
      </p:sp>
      <p:sp>
        <p:nvSpPr>
          <p:cNvPr id="1575" name="Text Placeholder 7"/>
          <p:cNvSpPr/>
          <p:nvPr>
            <p:ph type="body" sz="quarter" idx="24" hasCustomPrompt="1"/>
          </p:nvPr>
        </p:nvSpPr>
        <p:spPr>
          <a:xfrm>
            <a:off x="7507493" y="5117662"/>
            <a:ext cx="3320547" cy="511489"/>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a:t>
            </a:r>
          </a:p>
        </p:txBody>
      </p:sp>
      <p:sp>
        <p:nvSpPr>
          <p:cNvPr id="1576" name="Text Placeholder 12"/>
          <p:cNvSpPr/>
          <p:nvPr>
            <p:ph type="body" sz="quarter" idx="25" hasCustomPrompt="1"/>
          </p:nvPr>
        </p:nvSpPr>
        <p:spPr>
          <a:xfrm>
            <a:off x="1366597" y="1025350"/>
            <a:ext cx="3269950" cy="1381126"/>
          </a:xfrm>
          <a:prstGeom prst="rect">
            <a:avLst/>
          </a:prstGeom>
        </p:spPr>
        <p:txBody>
          <a:bodyPr lIns="45719" tIns="45719" rIns="45719" bIns="45719" anchor="ctr"/>
          <a:lstStyle>
            <a:lvl1pPr marL="9525" indent="-9525">
              <a:buSzTx/>
              <a:buFontTx/>
              <a:buNone/>
              <a:defRPr>
                <a:solidFill>
                  <a:srgbClr val="363636"/>
                </a:solidFill>
                <a:latin typeface="Swift Justice"/>
                <a:ea typeface="Swift Justice"/>
                <a:cs typeface="Swift Justice"/>
                <a:sym typeface="Swift Justice"/>
              </a:defRPr>
            </a:lvl1pPr>
          </a:lstStyle>
          <a:p>
            <a:pPr/>
            <a:r>
              <a:t>Insert Title Here</a:t>
            </a:r>
          </a:p>
        </p:txBody>
      </p:sp>
      <p:sp>
        <p:nvSpPr>
          <p:cNvPr id="1577" name="Text Placeholder 12"/>
          <p:cNvSpPr/>
          <p:nvPr>
            <p:ph type="body" sz="quarter" idx="26" hasCustomPrompt="1"/>
          </p:nvPr>
        </p:nvSpPr>
        <p:spPr>
          <a:xfrm>
            <a:off x="5732550" y="1025350"/>
            <a:ext cx="5092853" cy="1381126"/>
          </a:xfrm>
          <a:prstGeom prst="rect">
            <a:avLst/>
          </a:prstGeom>
        </p:spPr>
        <p:txBody>
          <a:bodyPr lIns="45719" tIns="45719" rIns="45719" bIns="45719" anchor="ctr"/>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57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5_Custom Layout">
    <p:spTree>
      <p:nvGrpSpPr>
        <p:cNvPr id="1" name=""/>
        <p:cNvGrpSpPr/>
        <p:nvPr/>
      </p:nvGrpSpPr>
      <p:grpSpPr>
        <a:xfrm>
          <a:off x="0" y="0"/>
          <a:ext cx="0" cy="0"/>
          <a:chOff x="0" y="0"/>
          <a:chExt cx="0" cy="0"/>
        </a:xfrm>
      </p:grpSpPr>
      <p:sp>
        <p:nvSpPr>
          <p:cNvPr id="1585" name="Picture Placeholder 2"/>
          <p:cNvSpPr/>
          <p:nvPr>
            <p:ph type="pic" sz="half" idx="21"/>
          </p:nvPr>
        </p:nvSpPr>
        <p:spPr>
          <a:xfrm>
            <a:off x="7348538" y="1014412"/>
            <a:ext cx="3581401" cy="4829176"/>
          </a:xfrm>
          <a:prstGeom prst="rect">
            <a:avLst/>
          </a:prstGeom>
        </p:spPr>
        <p:txBody>
          <a:bodyPr lIns="91439" tIns="45719" rIns="91439" bIns="45719">
            <a:noAutofit/>
          </a:bodyPr>
          <a:lstStyle/>
          <a:p>
            <a:pPr/>
          </a:p>
        </p:txBody>
      </p:sp>
      <p:sp>
        <p:nvSpPr>
          <p:cNvPr id="1586" name="Freeform 5"/>
          <p:cNvSpPr/>
          <p:nvPr/>
        </p:nvSpPr>
        <p:spPr>
          <a:xfrm>
            <a:off x="1262419" y="2649329"/>
            <a:ext cx="4548802" cy="3050620"/>
          </a:xfrm>
          <a:prstGeom prst="rect">
            <a:avLst/>
          </a:prstGeom>
          <a:solidFill>
            <a:srgbClr val="F8F8F8"/>
          </a:solidFill>
          <a:ln w="12700">
            <a:miter lim="400000"/>
          </a:ln>
        </p:spPr>
        <p:txBody>
          <a:bodyPr lIns="45718" tIns="45718" rIns="45718" bIns="45718" anchor="ctr"/>
          <a:lstStyle/>
          <a:p>
            <a:pPr>
              <a:defRPr sz="1600">
                <a:solidFill>
                  <a:srgbClr val="000000"/>
                </a:solidFill>
              </a:defRPr>
            </a:pPr>
          </a:p>
        </p:txBody>
      </p:sp>
      <p:sp>
        <p:nvSpPr>
          <p:cNvPr id="1587" name="Body Level One…"/>
          <p:cNvSpPr txBox="1"/>
          <p:nvPr>
            <p:ph type="body" sz="quarter" idx="1" hasCustomPrompt="1"/>
          </p:nvPr>
        </p:nvSpPr>
        <p:spPr>
          <a:xfrm>
            <a:off x="1606799" y="1219652"/>
            <a:ext cx="3825173"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588" name="Text Placeholder 48"/>
          <p:cNvSpPr/>
          <p:nvPr>
            <p:ph type="body" sz="quarter" idx="22" hasCustomPrompt="1"/>
          </p:nvPr>
        </p:nvSpPr>
        <p:spPr>
          <a:xfrm>
            <a:off x="1606801" y="3229923"/>
            <a:ext cx="3825170"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589" name="Text Placeholder 48"/>
          <p:cNvSpPr/>
          <p:nvPr>
            <p:ph type="body" sz="quarter" idx="23" hasCustomPrompt="1"/>
          </p:nvPr>
        </p:nvSpPr>
        <p:spPr>
          <a:xfrm>
            <a:off x="1606799" y="2885876"/>
            <a:ext cx="3825170"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590" name="Text Placeholder 48"/>
          <p:cNvSpPr/>
          <p:nvPr>
            <p:ph type="body" sz="quarter" idx="24" hasCustomPrompt="1"/>
          </p:nvPr>
        </p:nvSpPr>
        <p:spPr>
          <a:xfrm>
            <a:off x="1606801" y="4608271"/>
            <a:ext cx="3825170"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591" name="Text Placeholder 48"/>
          <p:cNvSpPr/>
          <p:nvPr>
            <p:ph type="body" sz="quarter" idx="25" hasCustomPrompt="1"/>
          </p:nvPr>
        </p:nvSpPr>
        <p:spPr>
          <a:xfrm>
            <a:off x="1606799" y="4264223"/>
            <a:ext cx="3825170"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592"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3_Custom Layout">
    <p:spTree>
      <p:nvGrpSpPr>
        <p:cNvPr id="1" name=""/>
        <p:cNvGrpSpPr/>
        <p:nvPr/>
      </p:nvGrpSpPr>
      <p:grpSpPr>
        <a:xfrm>
          <a:off x="0" y="0"/>
          <a:ext cx="0" cy="0"/>
          <a:chOff x="0" y="0"/>
          <a:chExt cx="0" cy="0"/>
        </a:xfrm>
      </p:grpSpPr>
      <p:sp>
        <p:nvSpPr>
          <p:cNvPr id="1599" name="Picture Placeholder 2"/>
          <p:cNvSpPr/>
          <p:nvPr>
            <p:ph type="pic" sz="half" idx="21"/>
          </p:nvPr>
        </p:nvSpPr>
        <p:spPr>
          <a:xfrm>
            <a:off x="7348538" y="0"/>
            <a:ext cx="4843463" cy="6858000"/>
          </a:xfrm>
          <a:prstGeom prst="rect">
            <a:avLst/>
          </a:prstGeom>
        </p:spPr>
        <p:txBody>
          <a:bodyPr lIns="91439" tIns="45719" rIns="91439" bIns="45719">
            <a:noAutofit/>
          </a:bodyPr>
          <a:lstStyle/>
          <a:p>
            <a:pPr/>
          </a:p>
        </p:txBody>
      </p:sp>
      <p:sp>
        <p:nvSpPr>
          <p:cNvPr id="1600" name="Freeform 5"/>
          <p:cNvSpPr/>
          <p:nvPr/>
        </p:nvSpPr>
        <p:spPr>
          <a:xfrm>
            <a:off x="1262419" y="2649329"/>
            <a:ext cx="4548802" cy="3050620"/>
          </a:xfrm>
          <a:prstGeom prst="rect">
            <a:avLst/>
          </a:prstGeom>
          <a:solidFill>
            <a:srgbClr val="F8F8F8"/>
          </a:solidFill>
          <a:ln w="12700">
            <a:miter lim="400000"/>
          </a:ln>
        </p:spPr>
        <p:txBody>
          <a:bodyPr lIns="45718" tIns="45718" rIns="45718" bIns="45718" anchor="ctr"/>
          <a:lstStyle/>
          <a:p>
            <a:pPr>
              <a:defRPr sz="1600">
                <a:solidFill>
                  <a:srgbClr val="000000"/>
                </a:solidFill>
              </a:defRPr>
            </a:pPr>
          </a:p>
        </p:txBody>
      </p:sp>
      <p:sp>
        <p:nvSpPr>
          <p:cNvPr id="1601" name="Body Level One…"/>
          <p:cNvSpPr txBox="1"/>
          <p:nvPr>
            <p:ph type="body" sz="quarter" idx="1" hasCustomPrompt="1"/>
          </p:nvPr>
        </p:nvSpPr>
        <p:spPr>
          <a:xfrm>
            <a:off x="1606799" y="1219652"/>
            <a:ext cx="3825173"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602" name="Text Placeholder 48"/>
          <p:cNvSpPr/>
          <p:nvPr>
            <p:ph type="body" sz="quarter" idx="22" hasCustomPrompt="1"/>
          </p:nvPr>
        </p:nvSpPr>
        <p:spPr>
          <a:xfrm>
            <a:off x="1606801" y="3229923"/>
            <a:ext cx="3825170"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603" name="Text Placeholder 48"/>
          <p:cNvSpPr/>
          <p:nvPr>
            <p:ph type="body" sz="quarter" idx="23" hasCustomPrompt="1"/>
          </p:nvPr>
        </p:nvSpPr>
        <p:spPr>
          <a:xfrm>
            <a:off x="1606799" y="2885876"/>
            <a:ext cx="3825170"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604" name="Text Placeholder 48"/>
          <p:cNvSpPr/>
          <p:nvPr>
            <p:ph type="body" sz="quarter" idx="24" hasCustomPrompt="1"/>
          </p:nvPr>
        </p:nvSpPr>
        <p:spPr>
          <a:xfrm>
            <a:off x="1606801" y="4608271"/>
            <a:ext cx="3825170"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605" name="Text Placeholder 48"/>
          <p:cNvSpPr/>
          <p:nvPr>
            <p:ph type="body" sz="quarter" idx="25" hasCustomPrompt="1"/>
          </p:nvPr>
        </p:nvSpPr>
        <p:spPr>
          <a:xfrm>
            <a:off x="1606799" y="4264223"/>
            <a:ext cx="3825170"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60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44" name="Title Text"/>
          <p:cNvSpPr txBox="1"/>
          <p:nvPr>
            <p:ph type="title"/>
          </p:nvPr>
        </p:nvSpPr>
        <p:spPr>
          <a:xfrm>
            <a:off x="304800" y="183091"/>
            <a:ext cx="5486400" cy="762001"/>
          </a:xfrm>
          <a:prstGeom prst="rect">
            <a:avLst/>
          </a:prstGeom>
        </p:spPr>
        <p:txBody>
          <a:bodyPr lIns="45719" tIns="45719" rIns="45719" bIns="45719"/>
          <a:lstStyle>
            <a:lvl1pPr algn="ctr" defTabSz="609629">
              <a:lnSpc>
                <a:spcPct val="100000"/>
              </a:lnSpc>
              <a:defRPr sz="2900">
                <a:solidFill>
                  <a:srgbClr val="000000"/>
                </a:solidFill>
                <a:latin typeface="+mj-lt"/>
                <a:ea typeface="+mj-ea"/>
                <a:cs typeface="+mj-cs"/>
                <a:sym typeface="Calibri"/>
              </a:defRPr>
            </a:lvl1pPr>
          </a:lstStyle>
          <a:p>
            <a:pPr/>
            <a:r>
              <a:t>Title Text</a:t>
            </a:r>
          </a:p>
        </p:txBody>
      </p:sp>
      <p:sp>
        <p:nvSpPr>
          <p:cNvPr id="145" name="Body Level One…"/>
          <p:cNvSpPr txBox="1"/>
          <p:nvPr>
            <p:ph type="body" sz="quarter" idx="1"/>
          </p:nvPr>
        </p:nvSpPr>
        <p:spPr>
          <a:xfrm>
            <a:off x="304800" y="1066800"/>
            <a:ext cx="5486400" cy="3017310"/>
          </a:xfrm>
          <a:prstGeom prst="rect">
            <a:avLst/>
          </a:prstGeom>
        </p:spPr>
        <p:txBody>
          <a:bodyPr lIns="45719" tIns="45719" rIns="45719" bIns="45719"/>
          <a:lstStyle>
            <a:lvl1pPr marL="228610" indent="-228610" defTabSz="609629">
              <a:lnSpc>
                <a:spcPct val="100000"/>
              </a:lnSpc>
              <a:spcBef>
                <a:spcPts val="500"/>
              </a:spcBef>
              <a:defRPr sz="2100">
                <a:solidFill>
                  <a:srgbClr val="000000"/>
                </a:solidFill>
                <a:latin typeface="+mj-lt"/>
                <a:ea typeface="+mj-ea"/>
                <a:cs typeface="+mj-cs"/>
                <a:sym typeface="Calibri"/>
              </a:defRPr>
            </a:lvl1pPr>
            <a:lvl2pPr marL="527076" indent="-222261" defTabSz="609629">
              <a:lnSpc>
                <a:spcPct val="100000"/>
              </a:lnSpc>
              <a:spcBef>
                <a:spcPts val="500"/>
              </a:spcBef>
              <a:buChar char="–"/>
              <a:defRPr sz="2100">
                <a:solidFill>
                  <a:srgbClr val="000000"/>
                </a:solidFill>
                <a:latin typeface="+mj-lt"/>
                <a:ea typeface="+mj-ea"/>
                <a:cs typeface="+mj-cs"/>
                <a:sym typeface="Calibri"/>
              </a:defRPr>
            </a:lvl2pPr>
            <a:lvl3pPr marL="809665" indent="-200035" defTabSz="609629">
              <a:lnSpc>
                <a:spcPct val="100000"/>
              </a:lnSpc>
              <a:spcBef>
                <a:spcPts val="500"/>
              </a:spcBef>
              <a:defRPr sz="2100">
                <a:solidFill>
                  <a:srgbClr val="000000"/>
                </a:solidFill>
                <a:latin typeface="+mj-lt"/>
                <a:ea typeface="+mj-ea"/>
                <a:cs typeface="+mj-cs"/>
                <a:sym typeface="Calibri"/>
              </a:defRPr>
            </a:lvl3pPr>
            <a:lvl4pPr marL="1160642" indent="-246197" defTabSz="609629">
              <a:lnSpc>
                <a:spcPct val="100000"/>
              </a:lnSpc>
              <a:spcBef>
                <a:spcPts val="500"/>
              </a:spcBef>
              <a:buChar char="–"/>
              <a:defRPr sz="2100">
                <a:solidFill>
                  <a:srgbClr val="000000"/>
                </a:solidFill>
                <a:latin typeface="+mj-lt"/>
                <a:ea typeface="+mj-ea"/>
                <a:cs typeface="+mj-cs"/>
                <a:sym typeface="Calibri"/>
              </a:defRPr>
            </a:lvl4pPr>
            <a:lvl5pPr marL="1465458" indent="-246197" defTabSz="609629">
              <a:lnSpc>
                <a:spcPct val="100000"/>
              </a:lnSpc>
              <a:spcBef>
                <a:spcPts val="500"/>
              </a:spcBef>
              <a:buChar char="»"/>
              <a:defRPr sz="2100">
                <a:solidFill>
                  <a:srgbClr val="000000"/>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0_Custom Layout">
    <p:spTree>
      <p:nvGrpSpPr>
        <p:cNvPr id="1" name=""/>
        <p:cNvGrpSpPr/>
        <p:nvPr/>
      </p:nvGrpSpPr>
      <p:grpSpPr>
        <a:xfrm>
          <a:off x="0" y="0"/>
          <a:ext cx="0" cy="0"/>
          <a:chOff x="0" y="0"/>
          <a:chExt cx="0" cy="0"/>
        </a:xfrm>
      </p:grpSpPr>
      <p:sp>
        <p:nvSpPr>
          <p:cNvPr id="1613" name="Picture Placeholder 2"/>
          <p:cNvSpPr/>
          <p:nvPr>
            <p:ph type="pic" sz="half" idx="21"/>
          </p:nvPr>
        </p:nvSpPr>
        <p:spPr>
          <a:xfrm>
            <a:off x="7348538" y="1014412"/>
            <a:ext cx="3581401" cy="4829176"/>
          </a:xfrm>
          <a:prstGeom prst="rect">
            <a:avLst/>
          </a:prstGeom>
        </p:spPr>
        <p:txBody>
          <a:bodyPr lIns="91439" tIns="45719" rIns="91439" bIns="45719">
            <a:noAutofit/>
          </a:bodyPr>
          <a:lstStyle/>
          <a:p>
            <a:pPr/>
          </a:p>
        </p:txBody>
      </p:sp>
      <p:sp>
        <p:nvSpPr>
          <p:cNvPr id="1614" name="Freeform 5"/>
          <p:cNvSpPr/>
          <p:nvPr/>
        </p:nvSpPr>
        <p:spPr>
          <a:xfrm>
            <a:off x="1262419" y="2649329"/>
            <a:ext cx="4548802" cy="3050620"/>
          </a:xfrm>
          <a:prstGeom prst="rect">
            <a:avLst/>
          </a:prstGeom>
          <a:solidFill>
            <a:srgbClr val="F8F8F8"/>
          </a:solidFill>
          <a:ln w="12700">
            <a:miter lim="400000"/>
          </a:ln>
        </p:spPr>
        <p:txBody>
          <a:bodyPr lIns="45718" tIns="45718" rIns="45718" bIns="45718" anchor="ctr"/>
          <a:lstStyle/>
          <a:p>
            <a:pPr>
              <a:defRPr sz="1600">
                <a:solidFill>
                  <a:srgbClr val="000000"/>
                </a:solidFill>
              </a:defRPr>
            </a:pPr>
          </a:p>
        </p:txBody>
      </p:sp>
      <p:sp>
        <p:nvSpPr>
          <p:cNvPr id="1615" name="Body Level One…"/>
          <p:cNvSpPr txBox="1"/>
          <p:nvPr>
            <p:ph type="body" sz="quarter" idx="1" hasCustomPrompt="1"/>
          </p:nvPr>
        </p:nvSpPr>
        <p:spPr>
          <a:xfrm>
            <a:off x="1606799" y="1219652"/>
            <a:ext cx="3825173"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616" name="Text Placeholder 48"/>
          <p:cNvSpPr/>
          <p:nvPr>
            <p:ph type="body" sz="quarter" idx="22" hasCustomPrompt="1"/>
          </p:nvPr>
        </p:nvSpPr>
        <p:spPr>
          <a:xfrm>
            <a:off x="1606799" y="2896054"/>
            <a:ext cx="3825173" cy="2535920"/>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17"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0_Custom Layout">
    <p:spTree>
      <p:nvGrpSpPr>
        <p:cNvPr id="1" name=""/>
        <p:cNvGrpSpPr/>
        <p:nvPr/>
      </p:nvGrpSpPr>
      <p:grpSpPr>
        <a:xfrm>
          <a:off x="0" y="0"/>
          <a:ext cx="0" cy="0"/>
          <a:chOff x="0" y="0"/>
          <a:chExt cx="0" cy="0"/>
        </a:xfrm>
      </p:grpSpPr>
      <p:sp>
        <p:nvSpPr>
          <p:cNvPr id="1624" name="Picture Placeholder 7"/>
          <p:cNvSpPr/>
          <p:nvPr>
            <p:ph type="pic" sz="half" idx="21"/>
          </p:nvPr>
        </p:nvSpPr>
        <p:spPr>
          <a:xfrm>
            <a:off x="7348538" y="0"/>
            <a:ext cx="4843463" cy="6858000"/>
          </a:xfrm>
          <a:prstGeom prst="rect">
            <a:avLst/>
          </a:prstGeom>
        </p:spPr>
        <p:txBody>
          <a:bodyPr lIns="91439" tIns="45719" rIns="91439" bIns="45719">
            <a:noAutofit/>
          </a:bodyPr>
          <a:lstStyle/>
          <a:p>
            <a:pPr/>
          </a:p>
        </p:txBody>
      </p:sp>
      <p:sp>
        <p:nvSpPr>
          <p:cNvPr id="1625" name="Freeform 5"/>
          <p:cNvSpPr/>
          <p:nvPr/>
        </p:nvSpPr>
        <p:spPr>
          <a:xfrm>
            <a:off x="1262419" y="2649329"/>
            <a:ext cx="4548802" cy="3050620"/>
          </a:xfrm>
          <a:prstGeom prst="rect">
            <a:avLst/>
          </a:prstGeom>
          <a:solidFill>
            <a:srgbClr val="F8F8F8"/>
          </a:solidFill>
          <a:ln w="12700">
            <a:miter lim="400000"/>
          </a:ln>
        </p:spPr>
        <p:txBody>
          <a:bodyPr lIns="45718" tIns="45718" rIns="45718" bIns="45718" anchor="ctr"/>
          <a:lstStyle/>
          <a:p>
            <a:pPr>
              <a:defRPr sz="1600">
                <a:solidFill>
                  <a:srgbClr val="000000"/>
                </a:solidFill>
              </a:defRPr>
            </a:pPr>
          </a:p>
        </p:txBody>
      </p:sp>
      <p:sp>
        <p:nvSpPr>
          <p:cNvPr id="1626" name="Body Level One…"/>
          <p:cNvSpPr txBox="1"/>
          <p:nvPr>
            <p:ph type="body" sz="quarter" idx="1" hasCustomPrompt="1"/>
          </p:nvPr>
        </p:nvSpPr>
        <p:spPr>
          <a:xfrm>
            <a:off x="1606799" y="1219652"/>
            <a:ext cx="3825173"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627" name="Text Placeholder 48"/>
          <p:cNvSpPr/>
          <p:nvPr>
            <p:ph type="body" sz="quarter" idx="22" hasCustomPrompt="1"/>
          </p:nvPr>
        </p:nvSpPr>
        <p:spPr>
          <a:xfrm>
            <a:off x="1606799" y="2896054"/>
            <a:ext cx="3825173" cy="2535920"/>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2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6_Custom Layout">
    <p:spTree>
      <p:nvGrpSpPr>
        <p:cNvPr id="1" name=""/>
        <p:cNvGrpSpPr/>
        <p:nvPr/>
      </p:nvGrpSpPr>
      <p:grpSpPr>
        <a:xfrm>
          <a:off x="0" y="0"/>
          <a:ext cx="0" cy="0"/>
          <a:chOff x="0" y="0"/>
          <a:chExt cx="0" cy="0"/>
        </a:xfrm>
      </p:grpSpPr>
      <p:sp>
        <p:nvSpPr>
          <p:cNvPr id="1635" name="Rectangle 2"/>
          <p:cNvSpPr/>
          <p:nvPr/>
        </p:nvSpPr>
        <p:spPr>
          <a:xfrm>
            <a:off x="4585646" y="0"/>
            <a:ext cx="7606354"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636" name="Rectangle 11"/>
          <p:cNvSpPr/>
          <p:nvPr/>
        </p:nvSpPr>
        <p:spPr>
          <a:xfrm flipV="1" rot="10800000">
            <a:off x="5480465" y="3345257"/>
            <a:ext cx="5816715" cy="33532"/>
          </a:xfrm>
          <a:prstGeom prst="rect">
            <a:avLst/>
          </a:prstGeom>
          <a:solidFill>
            <a:srgbClr val="264C92"/>
          </a:solidFill>
          <a:ln w="12700">
            <a:miter lim="400000"/>
          </a:ln>
        </p:spPr>
        <p:txBody>
          <a:bodyPr lIns="45718" tIns="45718" rIns="45718" bIns="45718" anchor="ctr"/>
          <a:lstStyle/>
          <a:p>
            <a:pPr algn="ctr">
              <a:defRPr>
                <a:solidFill>
                  <a:srgbClr val="353E6E"/>
                </a:solidFill>
              </a:defRPr>
            </a:pPr>
          </a:p>
        </p:txBody>
      </p:sp>
      <p:sp>
        <p:nvSpPr>
          <p:cNvPr id="1637" name="Body Level One…"/>
          <p:cNvSpPr txBox="1"/>
          <p:nvPr>
            <p:ph type="body" sz="quarter" idx="1" hasCustomPrompt="1"/>
          </p:nvPr>
        </p:nvSpPr>
        <p:spPr>
          <a:xfrm>
            <a:off x="894820" y="2010411"/>
            <a:ext cx="2782891"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638" name="Text Placeholder 48"/>
          <p:cNvSpPr/>
          <p:nvPr>
            <p:ph type="body" sz="quarter" idx="21" hasCustomPrompt="1"/>
          </p:nvPr>
        </p:nvSpPr>
        <p:spPr>
          <a:xfrm>
            <a:off x="894820" y="3458211"/>
            <a:ext cx="2782890"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39" name="Text Placeholder 48"/>
          <p:cNvSpPr/>
          <p:nvPr>
            <p:ph type="body" sz="quarter" idx="22" hasCustomPrompt="1"/>
          </p:nvPr>
        </p:nvSpPr>
        <p:spPr>
          <a:xfrm>
            <a:off x="5480465" y="1946117"/>
            <a:ext cx="5816714" cy="1327151"/>
          </a:xfrm>
          <a:prstGeom prst="rect">
            <a:avLst/>
          </a:prstGeom>
        </p:spPr>
        <p:txBody>
          <a:bodyPr lIns="45719" tIns="45719" rIns="45719" bIns="45719" anchor="b"/>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40" name="Text Placeholder 48"/>
          <p:cNvSpPr/>
          <p:nvPr>
            <p:ph type="body" sz="quarter" idx="23" hasCustomPrompt="1"/>
          </p:nvPr>
        </p:nvSpPr>
        <p:spPr>
          <a:xfrm>
            <a:off x="5480465" y="3458211"/>
            <a:ext cx="5816714"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4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7_Custom Layout">
    <p:spTree>
      <p:nvGrpSpPr>
        <p:cNvPr id="1" name=""/>
        <p:cNvGrpSpPr/>
        <p:nvPr/>
      </p:nvGrpSpPr>
      <p:grpSpPr>
        <a:xfrm>
          <a:off x="0" y="0"/>
          <a:ext cx="0" cy="0"/>
          <a:chOff x="0" y="0"/>
          <a:chExt cx="0" cy="0"/>
        </a:xfrm>
      </p:grpSpPr>
      <p:sp>
        <p:nvSpPr>
          <p:cNvPr id="1648" name="Rectangle 2"/>
          <p:cNvSpPr/>
          <p:nvPr/>
        </p:nvSpPr>
        <p:spPr>
          <a:xfrm>
            <a:off x="4585646" y="0"/>
            <a:ext cx="7606354"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649" name="Rectangle 11"/>
          <p:cNvSpPr/>
          <p:nvPr/>
        </p:nvSpPr>
        <p:spPr>
          <a:xfrm flipV="1" rot="10800000">
            <a:off x="5480465" y="3345257"/>
            <a:ext cx="5816715" cy="33532"/>
          </a:xfrm>
          <a:prstGeom prst="rect">
            <a:avLst/>
          </a:prstGeom>
          <a:solidFill>
            <a:srgbClr val="472D59"/>
          </a:solidFill>
          <a:ln w="12700">
            <a:miter lim="400000"/>
          </a:ln>
        </p:spPr>
        <p:txBody>
          <a:bodyPr lIns="45718" tIns="45718" rIns="45718" bIns="45718" anchor="ctr"/>
          <a:lstStyle/>
          <a:p>
            <a:pPr algn="ctr">
              <a:defRPr>
                <a:solidFill>
                  <a:srgbClr val="353E6E"/>
                </a:solidFill>
              </a:defRPr>
            </a:pPr>
          </a:p>
        </p:txBody>
      </p:sp>
      <p:sp>
        <p:nvSpPr>
          <p:cNvPr id="1650" name="Body Level One…"/>
          <p:cNvSpPr txBox="1"/>
          <p:nvPr>
            <p:ph type="body" sz="quarter" idx="1" hasCustomPrompt="1"/>
          </p:nvPr>
        </p:nvSpPr>
        <p:spPr>
          <a:xfrm>
            <a:off x="894820" y="2010411"/>
            <a:ext cx="2782891"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651" name="Text Placeholder 48"/>
          <p:cNvSpPr/>
          <p:nvPr>
            <p:ph type="body" sz="quarter" idx="21" hasCustomPrompt="1"/>
          </p:nvPr>
        </p:nvSpPr>
        <p:spPr>
          <a:xfrm>
            <a:off x="894820" y="3458211"/>
            <a:ext cx="2782890"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52" name="Text Placeholder 48"/>
          <p:cNvSpPr/>
          <p:nvPr>
            <p:ph type="body" sz="quarter" idx="22" hasCustomPrompt="1"/>
          </p:nvPr>
        </p:nvSpPr>
        <p:spPr>
          <a:xfrm>
            <a:off x="5480465" y="1946117"/>
            <a:ext cx="5816714" cy="1327151"/>
          </a:xfrm>
          <a:prstGeom prst="rect">
            <a:avLst/>
          </a:prstGeom>
        </p:spPr>
        <p:txBody>
          <a:bodyPr lIns="45719" tIns="45719" rIns="45719" bIns="45719" anchor="b"/>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53" name="Text Placeholder 48"/>
          <p:cNvSpPr/>
          <p:nvPr>
            <p:ph type="body" sz="quarter" idx="23" hasCustomPrompt="1"/>
          </p:nvPr>
        </p:nvSpPr>
        <p:spPr>
          <a:xfrm>
            <a:off x="5480465" y="3458211"/>
            <a:ext cx="5816714"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54"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8_Custom Layout">
    <p:spTree>
      <p:nvGrpSpPr>
        <p:cNvPr id="1" name=""/>
        <p:cNvGrpSpPr/>
        <p:nvPr/>
      </p:nvGrpSpPr>
      <p:grpSpPr>
        <a:xfrm>
          <a:off x="0" y="0"/>
          <a:ext cx="0" cy="0"/>
          <a:chOff x="0" y="0"/>
          <a:chExt cx="0" cy="0"/>
        </a:xfrm>
      </p:grpSpPr>
      <p:sp>
        <p:nvSpPr>
          <p:cNvPr id="1661" name="Rectangle 2"/>
          <p:cNvSpPr/>
          <p:nvPr/>
        </p:nvSpPr>
        <p:spPr>
          <a:xfrm>
            <a:off x="4585646" y="0"/>
            <a:ext cx="7606354"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662" name="Rectangle 11"/>
          <p:cNvSpPr/>
          <p:nvPr/>
        </p:nvSpPr>
        <p:spPr>
          <a:xfrm flipV="1" rot="10800000">
            <a:off x="5480465" y="3345257"/>
            <a:ext cx="5816715" cy="33532"/>
          </a:xfrm>
          <a:prstGeom prst="rect">
            <a:avLst/>
          </a:prstGeom>
          <a:solidFill>
            <a:srgbClr val="C10230"/>
          </a:solidFill>
          <a:ln w="12700">
            <a:miter lim="400000"/>
          </a:ln>
        </p:spPr>
        <p:txBody>
          <a:bodyPr lIns="45718" tIns="45718" rIns="45718" bIns="45718" anchor="ctr"/>
          <a:lstStyle/>
          <a:p>
            <a:pPr algn="ctr">
              <a:defRPr>
                <a:solidFill>
                  <a:srgbClr val="353E6E"/>
                </a:solidFill>
              </a:defRPr>
            </a:pPr>
          </a:p>
        </p:txBody>
      </p:sp>
      <p:sp>
        <p:nvSpPr>
          <p:cNvPr id="1663" name="Body Level One…"/>
          <p:cNvSpPr txBox="1"/>
          <p:nvPr>
            <p:ph type="body" sz="quarter" idx="1" hasCustomPrompt="1"/>
          </p:nvPr>
        </p:nvSpPr>
        <p:spPr>
          <a:xfrm>
            <a:off x="894820" y="2010411"/>
            <a:ext cx="2782891"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1664" name="Text Placeholder 48"/>
          <p:cNvSpPr/>
          <p:nvPr>
            <p:ph type="body" sz="quarter" idx="21" hasCustomPrompt="1"/>
          </p:nvPr>
        </p:nvSpPr>
        <p:spPr>
          <a:xfrm>
            <a:off x="894820" y="3458211"/>
            <a:ext cx="2782890"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65" name="Text Placeholder 48"/>
          <p:cNvSpPr/>
          <p:nvPr>
            <p:ph type="body" sz="quarter" idx="22" hasCustomPrompt="1"/>
          </p:nvPr>
        </p:nvSpPr>
        <p:spPr>
          <a:xfrm>
            <a:off x="5480465" y="1946117"/>
            <a:ext cx="5816714" cy="1327151"/>
          </a:xfrm>
          <a:prstGeom prst="rect">
            <a:avLst/>
          </a:prstGeom>
        </p:spPr>
        <p:txBody>
          <a:bodyPr lIns="45719" tIns="45719" rIns="45719" bIns="45719" anchor="b"/>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66" name="Text Placeholder 48"/>
          <p:cNvSpPr/>
          <p:nvPr>
            <p:ph type="body" sz="quarter" idx="23" hasCustomPrompt="1"/>
          </p:nvPr>
        </p:nvSpPr>
        <p:spPr>
          <a:xfrm>
            <a:off x="5480465" y="3458211"/>
            <a:ext cx="5816714"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667"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4_Custom Layout">
    <p:spTree>
      <p:nvGrpSpPr>
        <p:cNvPr id="1" name=""/>
        <p:cNvGrpSpPr/>
        <p:nvPr/>
      </p:nvGrpSpPr>
      <p:grpSpPr>
        <a:xfrm>
          <a:off x="0" y="0"/>
          <a:ext cx="0" cy="0"/>
          <a:chOff x="0" y="0"/>
          <a:chExt cx="0" cy="0"/>
        </a:xfrm>
      </p:grpSpPr>
      <p:sp>
        <p:nvSpPr>
          <p:cNvPr id="1674" name="Rectangle 2"/>
          <p:cNvSpPr/>
          <p:nvPr/>
        </p:nvSpPr>
        <p:spPr>
          <a:xfrm>
            <a:off x="0" y="0"/>
            <a:ext cx="12192000" cy="6858000"/>
          </a:xfrm>
          <a:prstGeom prst="rect">
            <a:avLst/>
          </a:prstGeom>
          <a:solidFill>
            <a:srgbClr val="D7D7D7"/>
          </a:solidFill>
          <a:ln w="12700">
            <a:miter lim="400000"/>
          </a:ln>
        </p:spPr>
        <p:txBody>
          <a:bodyPr lIns="45718" tIns="45718" rIns="45718" bIns="45718" anchor="ctr"/>
          <a:lstStyle/>
          <a:p>
            <a:pPr algn="ctr">
              <a:defRPr>
                <a:solidFill>
                  <a:srgbClr val="FFFFFF"/>
                </a:solidFill>
              </a:defRPr>
            </a:pPr>
          </a:p>
        </p:txBody>
      </p:sp>
      <p:sp>
        <p:nvSpPr>
          <p:cNvPr id="1675" name="Rectangle 3"/>
          <p:cNvSpPr/>
          <p:nvPr/>
        </p:nvSpPr>
        <p:spPr>
          <a:xfrm flipV="1" rot="10800000">
            <a:off x="230400" y="228600"/>
            <a:ext cx="11713666" cy="64008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676" name="Body Level One…"/>
          <p:cNvSpPr txBox="1"/>
          <p:nvPr>
            <p:ph type="body" sz="quarter" idx="1" hasCustomPrompt="1"/>
          </p:nvPr>
        </p:nvSpPr>
        <p:spPr>
          <a:xfrm>
            <a:off x="7133011" y="1409472"/>
            <a:ext cx="379157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vl2pPr marL="9525" indent="447675">
              <a:buSzTx/>
              <a:buFontTx/>
              <a:buNone/>
              <a:defRPr sz="1000">
                <a:solidFill>
                  <a:srgbClr val="000000"/>
                </a:solidFill>
                <a:latin typeface="BestDefense Light"/>
                <a:ea typeface="BestDefense Light"/>
                <a:cs typeface="BestDefense Light"/>
                <a:sym typeface="BestDefense Light"/>
              </a:defRPr>
            </a:lvl2pPr>
            <a:lvl3pPr marL="9525" indent="904875">
              <a:buSzTx/>
              <a:buFontTx/>
              <a:buNone/>
              <a:defRPr sz="1000">
                <a:solidFill>
                  <a:srgbClr val="000000"/>
                </a:solidFill>
                <a:latin typeface="BestDefense Light"/>
                <a:ea typeface="BestDefense Light"/>
                <a:cs typeface="BestDefense Light"/>
                <a:sym typeface="BestDefense Light"/>
              </a:defRPr>
            </a:lvl3pPr>
            <a:lvl4pPr marL="9525" indent="1362075">
              <a:buSzTx/>
              <a:buFontTx/>
              <a:buNone/>
              <a:defRPr sz="1000">
                <a:solidFill>
                  <a:srgbClr val="000000"/>
                </a:solidFill>
                <a:latin typeface="BestDefense Light"/>
                <a:ea typeface="BestDefense Light"/>
                <a:cs typeface="BestDefense Light"/>
                <a:sym typeface="BestDefense Light"/>
              </a:defRPr>
            </a:lvl4pPr>
            <a:lvl5pPr marL="9525" indent="1819275">
              <a:buSzTx/>
              <a:buFontTx/>
              <a:buNone/>
              <a:defRPr sz="10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677" name="Text Placeholder 48"/>
          <p:cNvSpPr/>
          <p:nvPr>
            <p:ph type="body" sz="quarter" idx="21" hasCustomPrompt="1"/>
          </p:nvPr>
        </p:nvSpPr>
        <p:spPr>
          <a:xfrm>
            <a:off x="7133011" y="3182903"/>
            <a:ext cx="3791578" cy="830026"/>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678" name="Text Placeholder 48"/>
          <p:cNvSpPr/>
          <p:nvPr>
            <p:ph type="body" sz="quarter" idx="22" hasCustomPrompt="1"/>
          </p:nvPr>
        </p:nvSpPr>
        <p:spPr>
          <a:xfrm>
            <a:off x="7133010" y="4962547"/>
            <a:ext cx="379157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679" name="Text Placeholder 48"/>
          <p:cNvSpPr/>
          <p:nvPr>
            <p:ph type="body" sz="quarter" idx="23" hasCustomPrompt="1"/>
          </p:nvPr>
        </p:nvSpPr>
        <p:spPr>
          <a:xfrm>
            <a:off x="7133010" y="1065425"/>
            <a:ext cx="379157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680" name="Text Placeholder 48"/>
          <p:cNvSpPr/>
          <p:nvPr>
            <p:ph type="body" sz="quarter" idx="24" hasCustomPrompt="1"/>
          </p:nvPr>
        </p:nvSpPr>
        <p:spPr>
          <a:xfrm>
            <a:off x="7133008" y="2836031"/>
            <a:ext cx="379157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681" name="Text Placeholder 48"/>
          <p:cNvSpPr/>
          <p:nvPr>
            <p:ph type="body" sz="quarter" idx="25" hasCustomPrompt="1"/>
          </p:nvPr>
        </p:nvSpPr>
        <p:spPr>
          <a:xfrm>
            <a:off x="7133008" y="4613009"/>
            <a:ext cx="379157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682" name="Picture Placeholder 12"/>
          <p:cNvSpPr/>
          <p:nvPr>
            <p:ph type="pic" sz="half" idx="26"/>
          </p:nvPr>
        </p:nvSpPr>
        <p:spPr>
          <a:xfrm>
            <a:off x="1266825" y="971550"/>
            <a:ext cx="4829175" cy="4914900"/>
          </a:xfrm>
          <a:prstGeom prst="rect">
            <a:avLst/>
          </a:prstGeom>
        </p:spPr>
        <p:txBody>
          <a:bodyPr lIns="91439" tIns="45719" rIns="91439" bIns="45719">
            <a:noAutofit/>
          </a:bodyPr>
          <a:lstStyle/>
          <a:p>
            <a:pPr/>
          </a:p>
        </p:txBody>
      </p:sp>
      <p:sp>
        <p:nvSpPr>
          <p:cNvPr id="168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0_Custom Layout">
    <p:spTree>
      <p:nvGrpSpPr>
        <p:cNvPr id="1" name=""/>
        <p:cNvGrpSpPr/>
        <p:nvPr/>
      </p:nvGrpSpPr>
      <p:grpSpPr>
        <a:xfrm>
          <a:off x="0" y="0"/>
          <a:ext cx="0" cy="0"/>
          <a:chOff x="0" y="0"/>
          <a:chExt cx="0" cy="0"/>
        </a:xfrm>
      </p:grpSpPr>
      <p:sp>
        <p:nvSpPr>
          <p:cNvPr id="1690" name="Rectangle 2"/>
          <p:cNvSpPr/>
          <p:nvPr/>
        </p:nvSpPr>
        <p:spPr>
          <a:xfrm>
            <a:off x="0" y="0"/>
            <a:ext cx="12192000" cy="6858000"/>
          </a:xfrm>
          <a:prstGeom prst="rect">
            <a:avLst/>
          </a:prstGeom>
          <a:solidFill>
            <a:srgbClr val="D7D7D7"/>
          </a:solidFill>
          <a:ln w="12700">
            <a:miter lim="400000"/>
          </a:ln>
        </p:spPr>
        <p:txBody>
          <a:bodyPr lIns="45718" tIns="45718" rIns="45718" bIns="45718" anchor="ctr"/>
          <a:lstStyle/>
          <a:p>
            <a:pPr algn="ctr">
              <a:defRPr>
                <a:solidFill>
                  <a:srgbClr val="FFFFFF"/>
                </a:solidFill>
              </a:defRPr>
            </a:pPr>
          </a:p>
        </p:txBody>
      </p:sp>
      <p:sp>
        <p:nvSpPr>
          <p:cNvPr id="1691" name="Rectangle 3"/>
          <p:cNvSpPr/>
          <p:nvPr/>
        </p:nvSpPr>
        <p:spPr>
          <a:xfrm flipV="1" rot="10800000">
            <a:off x="230400" y="228600"/>
            <a:ext cx="11713666" cy="64008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692" name="Body Level One…"/>
          <p:cNvSpPr txBox="1"/>
          <p:nvPr>
            <p:ph type="body" sz="quarter" idx="1" hasCustomPrompt="1"/>
          </p:nvPr>
        </p:nvSpPr>
        <p:spPr>
          <a:xfrm>
            <a:off x="7133011" y="1409472"/>
            <a:ext cx="379157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vl2pPr marL="9525" indent="447675">
              <a:buSzTx/>
              <a:buFontTx/>
              <a:buNone/>
              <a:defRPr sz="1000">
                <a:solidFill>
                  <a:srgbClr val="000000"/>
                </a:solidFill>
                <a:latin typeface="BestDefense Light"/>
                <a:ea typeface="BestDefense Light"/>
                <a:cs typeface="BestDefense Light"/>
                <a:sym typeface="BestDefense Light"/>
              </a:defRPr>
            </a:lvl2pPr>
            <a:lvl3pPr marL="9525" indent="904875">
              <a:buSzTx/>
              <a:buFontTx/>
              <a:buNone/>
              <a:defRPr sz="1000">
                <a:solidFill>
                  <a:srgbClr val="000000"/>
                </a:solidFill>
                <a:latin typeface="BestDefense Light"/>
                <a:ea typeface="BestDefense Light"/>
                <a:cs typeface="BestDefense Light"/>
                <a:sym typeface="BestDefense Light"/>
              </a:defRPr>
            </a:lvl3pPr>
            <a:lvl4pPr marL="9525" indent="1362075">
              <a:buSzTx/>
              <a:buFontTx/>
              <a:buNone/>
              <a:defRPr sz="1000">
                <a:solidFill>
                  <a:srgbClr val="000000"/>
                </a:solidFill>
                <a:latin typeface="BestDefense Light"/>
                <a:ea typeface="BestDefense Light"/>
                <a:cs typeface="BestDefense Light"/>
                <a:sym typeface="BestDefense Light"/>
              </a:defRPr>
            </a:lvl4pPr>
            <a:lvl5pPr marL="9525" indent="1819275">
              <a:buSzTx/>
              <a:buFontTx/>
              <a:buNone/>
              <a:defRPr sz="10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693" name="Text Placeholder 48"/>
          <p:cNvSpPr/>
          <p:nvPr>
            <p:ph type="body" sz="quarter" idx="21" hasCustomPrompt="1"/>
          </p:nvPr>
        </p:nvSpPr>
        <p:spPr>
          <a:xfrm>
            <a:off x="7133011" y="3182903"/>
            <a:ext cx="3791578" cy="830026"/>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694" name="Text Placeholder 48"/>
          <p:cNvSpPr/>
          <p:nvPr>
            <p:ph type="body" sz="quarter" idx="22" hasCustomPrompt="1"/>
          </p:nvPr>
        </p:nvSpPr>
        <p:spPr>
          <a:xfrm>
            <a:off x="7133010" y="4962547"/>
            <a:ext cx="379157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695" name="Text Placeholder 48"/>
          <p:cNvSpPr/>
          <p:nvPr>
            <p:ph type="body" sz="quarter" idx="23" hasCustomPrompt="1"/>
          </p:nvPr>
        </p:nvSpPr>
        <p:spPr>
          <a:xfrm>
            <a:off x="7133010" y="1065425"/>
            <a:ext cx="379157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696" name="Text Placeholder 48"/>
          <p:cNvSpPr/>
          <p:nvPr>
            <p:ph type="body" sz="quarter" idx="24" hasCustomPrompt="1"/>
          </p:nvPr>
        </p:nvSpPr>
        <p:spPr>
          <a:xfrm>
            <a:off x="7133008" y="2836031"/>
            <a:ext cx="379157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697" name="Text Placeholder 48"/>
          <p:cNvSpPr/>
          <p:nvPr>
            <p:ph type="body" sz="quarter" idx="25" hasCustomPrompt="1"/>
          </p:nvPr>
        </p:nvSpPr>
        <p:spPr>
          <a:xfrm>
            <a:off x="7133008" y="4613009"/>
            <a:ext cx="379157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698" name="Picture Placeholder 12"/>
          <p:cNvSpPr/>
          <p:nvPr>
            <p:ph type="pic" idx="26"/>
          </p:nvPr>
        </p:nvSpPr>
        <p:spPr>
          <a:xfrm>
            <a:off x="230401" y="228599"/>
            <a:ext cx="5865601" cy="6400802"/>
          </a:xfrm>
          <a:prstGeom prst="rect">
            <a:avLst/>
          </a:prstGeom>
        </p:spPr>
        <p:txBody>
          <a:bodyPr lIns="91439" tIns="45719" rIns="91439" bIns="45719">
            <a:noAutofit/>
          </a:bodyPr>
          <a:lstStyle/>
          <a:p>
            <a:pPr/>
          </a:p>
        </p:txBody>
      </p:sp>
      <p:sp>
        <p:nvSpPr>
          <p:cNvPr id="169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5_Custom Layout">
    <p:spTree>
      <p:nvGrpSpPr>
        <p:cNvPr id="1" name=""/>
        <p:cNvGrpSpPr/>
        <p:nvPr/>
      </p:nvGrpSpPr>
      <p:grpSpPr>
        <a:xfrm>
          <a:off x="0" y="0"/>
          <a:ext cx="0" cy="0"/>
          <a:chOff x="0" y="0"/>
          <a:chExt cx="0" cy="0"/>
        </a:xfrm>
      </p:grpSpPr>
      <p:sp>
        <p:nvSpPr>
          <p:cNvPr id="1706" name="Picture Placeholder 20"/>
          <p:cNvSpPr/>
          <p:nvPr>
            <p:ph type="pic" sz="quarter" idx="21"/>
          </p:nvPr>
        </p:nvSpPr>
        <p:spPr>
          <a:xfrm>
            <a:off x="1733837" y="2704316"/>
            <a:ext cx="1295401" cy="1295401"/>
          </a:xfrm>
          <a:prstGeom prst="rect">
            <a:avLst/>
          </a:prstGeom>
        </p:spPr>
        <p:txBody>
          <a:bodyPr lIns="91439" tIns="45719" rIns="91439" bIns="45719">
            <a:noAutofit/>
          </a:bodyPr>
          <a:lstStyle/>
          <a:p>
            <a:pPr/>
          </a:p>
        </p:txBody>
      </p:sp>
      <p:sp>
        <p:nvSpPr>
          <p:cNvPr id="1707" name="Picture Placeholder 20"/>
          <p:cNvSpPr/>
          <p:nvPr>
            <p:ph type="pic" sz="quarter" idx="22"/>
          </p:nvPr>
        </p:nvSpPr>
        <p:spPr>
          <a:xfrm>
            <a:off x="5448298" y="2701332"/>
            <a:ext cx="1295401" cy="1295401"/>
          </a:xfrm>
          <a:prstGeom prst="rect">
            <a:avLst/>
          </a:prstGeom>
        </p:spPr>
        <p:txBody>
          <a:bodyPr lIns="91439" tIns="45719" rIns="91439" bIns="45719">
            <a:noAutofit/>
          </a:bodyPr>
          <a:lstStyle/>
          <a:p>
            <a:pPr/>
          </a:p>
        </p:txBody>
      </p:sp>
      <p:sp>
        <p:nvSpPr>
          <p:cNvPr id="1708" name="Picture Placeholder 20"/>
          <p:cNvSpPr/>
          <p:nvPr>
            <p:ph type="pic" sz="quarter" idx="23"/>
          </p:nvPr>
        </p:nvSpPr>
        <p:spPr>
          <a:xfrm>
            <a:off x="9162761" y="2701332"/>
            <a:ext cx="1295401" cy="1295401"/>
          </a:xfrm>
          <a:prstGeom prst="rect">
            <a:avLst/>
          </a:prstGeom>
        </p:spPr>
        <p:txBody>
          <a:bodyPr lIns="91439" tIns="45719" rIns="91439" bIns="45719">
            <a:noAutofit/>
          </a:bodyPr>
          <a:lstStyle/>
          <a:p>
            <a:pPr/>
          </a:p>
        </p:txBody>
      </p:sp>
      <p:sp>
        <p:nvSpPr>
          <p:cNvPr id="1709" name="Body Level One…"/>
          <p:cNvSpPr txBox="1"/>
          <p:nvPr>
            <p:ph type="body" sz="quarter" idx="1"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vl2pPr marL="9525" indent="447675" algn="ctr">
              <a:buSzTx/>
              <a:buFontTx/>
              <a:buNone/>
              <a:defRPr sz="1200">
                <a:solidFill>
                  <a:srgbClr val="000000"/>
                </a:solidFill>
                <a:latin typeface="BestDefense Light"/>
                <a:ea typeface="BestDefense Light"/>
                <a:cs typeface="BestDefense Light"/>
                <a:sym typeface="BestDefense Light"/>
              </a:defRPr>
            </a:lvl2pPr>
            <a:lvl3pPr marL="9525" indent="904875" algn="ctr">
              <a:buSzTx/>
              <a:buFontTx/>
              <a:buNone/>
              <a:defRPr sz="1200">
                <a:solidFill>
                  <a:srgbClr val="000000"/>
                </a:solidFill>
                <a:latin typeface="BestDefense Light"/>
                <a:ea typeface="BestDefense Light"/>
                <a:cs typeface="BestDefense Light"/>
                <a:sym typeface="BestDefense Light"/>
              </a:defRPr>
            </a:lvl3pPr>
            <a:lvl4pPr marL="9525" indent="1362075" algn="ctr">
              <a:buSzTx/>
              <a:buFontTx/>
              <a:buNone/>
              <a:defRPr sz="1200">
                <a:solidFill>
                  <a:srgbClr val="000000"/>
                </a:solidFill>
                <a:latin typeface="BestDefense Light"/>
                <a:ea typeface="BestDefense Light"/>
                <a:cs typeface="BestDefense Light"/>
                <a:sym typeface="BestDefense Light"/>
              </a:defRPr>
            </a:lvl4pPr>
            <a:lvl5pPr marL="9525" indent="1819275" algn="ctr">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710" name="Text Placeholder 5"/>
          <p:cNvSpPr/>
          <p:nvPr>
            <p:ph type="body" sz="quarter" idx="24"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711" name="Text Placeholder 28"/>
          <p:cNvSpPr/>
          <p:nvPr>
            <p:ph type="body" sz="quarter" idx="25" hasCustomPrompt="1"/>
          </p:nvPr>
        </p:nvSpPr>
        <p:spPr>
          <a:xfrm>
            <a:off x="1352029" y="4803637"/>
            <a:ext cx="2080532" cy="989572"/>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712" name="Text Placeholder 28"/>
          <p:cNvSpPr/>
          <p:nvPr>
            <p:ph type="body" sz="quarter" idx="26" hasCustomPrompt="1"/>
          </p:nvPr>
        </p:nvSpPr>
        <p:spPr>
          <a:xfrm>
            <a:off x="1352031" y="4364963"/>
            <a:ext cx="2080532" cy="322441"/>
          </a:xfrm>
          <a:prstGeom prst="rect">
            <a:avLst/>
          </a:prstGeom>
        </p:spPr>
        <p:txBody>
          <a:bodyPr lIns="45719" tIns="45719" rIns="45719" bIns="45719"/>
          <a:lstStyle>
            <a:lvl1pPr marL="9048" indent="-9048" algn="ctr" defTabSz="868680">
              <a:spcBef>
                <a:spcPts val="900"/>
              </a:spcBef>
              <a:buSzTx/>
              <a:buFontTx/>
              <a:buNone/>
              <a:defRPr b="1" sz="1520">
                <a:solidFill>
                  <a:srgbClr val="363636"/>
                </a:solidFill>
                <a:latin typeface="BestDefense"/>
                <a:ea typeface="BestDefense"/>
                <a:cs typeface="BestDefense"/>
                <a:sym typeface="BestDefense"/>
              </a:defRPr>
            </a:lvl1pPr>
          </a:lstStyle>
          <a:p>
            <a:pPr/>
            <a:r>
              <a:t>Title</a:t>
            </a:r>
          </a:p>
        </p:txBody>
      </p:sp>
      <p:sp>
        <p:nvSpPr>
          <p:cNvPr id="1713" name="Text Placeholder 28"/>
          <p:cNvSpPr/>
          <p:nvPr>
            <p:ph type="body" sz="quarter" idx="27" hasCustomPrompt="1"/>
          </p:nvPr>
        </p:nvSpPr>
        <p:spPr>
          <a:xfrm>
            <a:off x="5055734" y="4803637"/>
            <a:ext cx="2080532" cy="989572"/>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714" name="Text Placeholder 28"/>
          <p:cNvSpPr/>
          <p:nvPr>
            <p:ph type="body" sz="quarter" idx="28" hasCustomPrompt="1"/>
          </p:nvPr>
        </p:nvSpPr>
        <p:spPr>
          <a:xfrm>
            <a:off x="5055734" y="4364963"/>
            <a:ext cx="2080532" cy="322441"/>
          </a:xfrm>
          <a:prstGeom prst="rect">
            <a:avLst/>
          </a:prstGeom>
        </p:spPr>
        <p:txBody>
          <a:bodyPr lIns="45719" tIns="45719" rIns="45719" bIns="45719"/>
          <a:lstStyle>
            <a:lvl1pPr marL="9048" indent="-9048" algn="ctr" defTabSz="868680">
              <a:spcBef>
                <a:spcPts val="900"/>
              </a:spcBef>
              <a:buSzTx/>
              <a:buFontTx/>
              <a:buNone/>
              <a:defRPr b="1" sz="1520">
                <a:solidFill>
                  <a:srgbClr val="363636"/>
                </a:solidFill>
                <a:latin typeface="BestDefense"/>
                <a:ea typeface="BestDefense"/>
                <a:cs typeface="BestDefense"/>
                <a:sym typeface="BestDefense"/>
              </a:defRPr>
            </a:lvl1pPr>
          </a:lstStyle>
          <a:p>
            <a:pPr/>
            <a:r>
              <a:t>Title</a:t>
            </a:r>
          </a:p>
        </p:txBody>
      </p:sp>
      <p:sp>
        <p:nvSpPr>
          <p:cNvPr id="1715" name="Text Placeholder 28"/>
          <p:cNvSpPr/>
          <p:nvPr>
            <p:ph type="body" sz="quarter" idx="29" hasCustomPrompt="1"/>
          </p:nvPr>
        </p:nvSpPr>
        <p:spPr>
          <a:xfrm>
            <a:off x="8759436" y="4803637"/>
            <a:ext cx="2080532" cy="989572"/>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716" name="Text Placeholder 28"/>
          <p:cNvSpPr/>
          <p:nvPr>
            <p:ph type="body" sz="quarter" idx="30" hasCustomPrompt="1"/>
          </p:nvPr>
        </p:nvSpPr>
        <p:spPr>
          <a:xfrm>
            <a:off x="8759438" y="4364963"/>
            <a:ext cx="2080532" cy="322441"/>
          </a:xfrm>
          <a:prstGeom prst="rect">
            <a:avLst/>
          </a:prstGeom>
        </p:spPr>
        <p:txBody>
          <a:bodyPr lIns="45719" tIns="45719" rIns="45719" bIns="45719"/>
          <a:lstStyle>
            <a:lvl1pPr marL="9048" indent="-9048" algn="ctr" defTabSz="868680">
              <a:spcBef>
                <a:spcPts val="900"/>
              </a:spcBef>
              <a:buSzTx/>
              <a:buFontTx/>
              <a:buNone/>
              <a:defRPr b="1" sz="1520">
                <a:solidFill>
                  <a:srgbClr val="363636"/>
                </a:solidFill>
                <a:latin typeface="BestDefense"/>
                <a:ea typeface="BestDefense"/>
                <a:cs typeface="BestDefense"/>
                <a:sym typeface="BestDefense"/>
              </a:defRPr>
            </a:lvl1pPr>
          </a:lstStyle>
          <a:p>
            <a:pPr/>
            <a:r>
              <a:t>Title</a:t>
            </a:r>
          </a:p>
        </p:txBody>
      </p:sp>
      <p:sp>
        <p:nvSpPr>
          <p:cNvPr id="1717"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4_Custom Layout">
    <p:spTree>
      <p:nvGrpSpPr>
        <p:cNvPr id="1" name=""/>
        <p:cNvGrpSpPr/>
        <p:nvPr/>
      </p:nvGrpSpPr>
      <p:grpSpPr>
        <a:xfrm>
          <a:off x="0" y="0"/>
          <a:ext cx="0" cy="0"/>
          <a:chOff x="0" y="0"/>
          <a:chExt cx="0" cy="0"/>
        </a:xfrm>
      </p:grpSpPr>
      <p:sp>
        <p:nvSpPr>
          <p:cNvPr id="1724" name="Picture Placeholder 2"/>
          <p:cNvSpPr/>
          <p:nvPr>
            <p:ph type="pic" sz="quarter" idx="21"/>
          </p:nvPr>
        </p:nvSpPr>
        <p:spPr>
          <a:xfrm>
            <a:off x="1217612" y="1408112"/>
            <a:ext cx="2759076" cy="4521201"/>
          </a:xfrm>
          <a:prstGeom prst="rect">
            <a:avLst/>
          </a:prstGeom>
        </p:spPr>
        <p:txBody>
          <a:bodyPr lIns="91439" tIns="45719" rIns="91439" bIns="45719">
            <a:noAutofit/>
          </a:bodyPr>
          <a:lstStyle/>
          <a:p>
            <a:pPr/>
          </a:p>
        </p:txBody>
      </p:sp>
      <p:sp>
        <p:nvSpPr>
          <p:cNvPr id="1725" name="Rectangle 10"/>
          <p:cNvSpPr/>
          <p:nvPr/>
        </p:nvSpPr>
        <p:spPr>
          <a:xfrm>
            <a:off x="1216925" y="-1"/>
            <a:ext cx="9758151" cy="64144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726" name="Body Level One…"/>
          <p:cNvSpPr txBox="1"/>
          <p:nvPr>
            <p:ph type="body" sz="quarter" idx="1" hasCustomPrompt="1"/>
          </p:nvPr>
        </p:nvSpPr>
        <p:spPr>
          <a:xfrm>
            <a:off x="8147198" y="1900072"/>
            <a:ext cx="2800669" cy="1466501"/>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9525" indent="447675">
              <a:buSzTx/>
              <a:buFontTx/>
              <a:buNone/>
              <a:defRPr>
                <a:solidFill>
                  <a:srgbClr val="000000"/>
                </a:solidFill>
                <a:latin typeface="Swift Justice"/>
                <a:ea typeface="Swift Justice"/>
                <a:cs typeface="Swift Justice"/>
                <a:sym typeface="Swift Justice"/>
              </a:defRPr>
            </a:lvl2pPr>
            <a:lvl3pPr marL="9525" indent="904875">
              <a:buSzTx/>
              <a:buFontTx/>
              <a:buNone/>
              <a:defRPr>
                <a:solidFill>
                  <a:srgbClr val="000000"/>
                </a:solidFill>
                <a:latin typeface="Swift Justice"/>
                <a:ea typeface="Swift Justice"/>
                <a:cs typeface="Swift Justice"/>
                <a:sym typeface="Swift Justice"/>
              </a:defRPr>
            </a:lvl3pPr>
            <a:lvl4pPr marL="9525" indent="1362075">
              <a:buSzTx/>
              <a:buFontTx/>
              <a:buNone/>
              <a:defRPr>
                <a:solidFill>
                  <a:srgbClr val="000000"/>
                </a:solidFill>
                <a:latin typeface="Swift Justice"/>
                <a:ea typeface="Swift Justice"/>
                <a:cs typeface="Swift Justice"/>
                <a:sym typeface="Swift Justice"/>
              </a:defRPr>
            </a:lvl4pPr>
            <a:lvl5pPr marL="9525" indent="1819275">
              <a:buSzTx/>
              <a:buFontTx/>
              <a:buNone/>
              <a:defRPr>
                <a:solidFill>
                  <a:srgbClr val="000000"/>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1727" name="Text Placeholder 2"/>
          <p:cNvSpPr/>
          <p:nvPr>
            <p:ph type="body" sz="quarter" idx="22" hasCustomPrompt="1"/>
          </p:nvPr>
        </p:nvSpPr>
        <p:spPr>
          <a:xfrm>
            <a:off x="8147198" y="3515540"/>
            <a:ext cx="2800669" cy="146650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28" name="Text Placeholder 48"/>
          <p:cNvSpPr/>
          <p:nvPr>
            <p:ph type="body" sz="quarter" idx="23" hasCustomPrompt="1"/>
          </p:nvPr>
        </p:nvSpPr>
        <p:spPr>
          <a:xfrm>
            <a:off x="4800441" y="2312990"/>
            <a:ext cx="234690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729" name="Text Placeholder 48"/>
          <p:cNvSpPr/>
          <p:nvPr>
            <p:ph type="body" sz="quarter" idx="24" hasCustomPrompt="1"/>
          </p:nvPr>
        </p:nvSpPr>
        <p:spPr>
          <a:xfrm>
            <a:off x="4800439" y="1968943"/>
            <a:ext cx="234690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730" name="Text Placeholder 48"/>
          <p:cNvSpPr/>
          <p:nvPr>
            <p:ph type="body" sz="quarter" idx="25" hasCustomPrompt="1"/>
          </p:nvPr>
        </p:nvSpPr>
        <p:spPr>
          <a:xfrm>
            <a:off x="4799872" y="3757048"/>
            <a:ext cx="234690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731" name="Text Placeholder 48"/>
          <p:cNvSpPr/>
          <p:nvPr>
            <p:ph type="body" sz="quarter" idx="26" hasCustomPrompt="1"/>
          </p:nvPr>
        </p:nvSpPr>
        <p:spPr>
          <a:xfrm>
            <a:off x="4799871" y="3413000"/>
            <a:ext cx="2346907"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732" name="Text Placeholder 48"/>
          <p:cNvSpPr/>
          <p:nvPr>
            <p:ph type="body" sz="quarter" idx="27" hasCustomPrompt="1"/>
          </p:nvPr>
        </p:nvSpPr>
        <p:spPr>
          <a:xfrm>
            <a:off x="4799871" y="5174084"/>
            <a:ext cx="2346907" cy="754622"/>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1733" name="Text Placeholder 48"/>
          <p:cNvSpPr/>
          <p:nvPr>
            <p:ph type="body" sz="quarter" idx="28" hasCustomPrompt="1"/>
          </p:nvPr>
        </p:nvSpPr>
        <p:spPr>
          <a:xfrm>
            <a:off x="4799869" y="4830038"/>
            <a:ext cx="234690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1734"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3_Custom Layout">
    <p:spTree>
      <p:nvGrpSpPr>
        <p:cNvPr id="1" name=""/>
        <p:cNvGrpSpPr/>
        <p:nvPr/>
      </p:nvGrpSpPr>
      <p:grpSpPr>
        <a:xfrm>
          <a:off x="0" y="0"/>
          <a:ext cx="0" cy="0"/>
          <a:chOff x="0" y="0"/>
          <a:chExt cx="0" cy="0"/>
        </a:xfrm>
      </p:grpSpPr>
      <p:sp>
        <p:nvSpPr>
          <p:cNvPr id="1741" name="Rounded Rectangle 19"/>
          <p:cNvSpPr/>
          <p:nvPr/>
        </p:nvSpPr>
        <p:spPr>
          <a:xfrm>
            <a:off x="5564420" y="1878300"/>
            <a:ext cx="1554481" cy="148529"/>
          </a:xfrm>
          <a:prstGeom prst="rect">
            <a:avLst/>
          </a:prstGeom>
          <a:solidFill>
            <a:srgbClr val="264C92"/>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42" name="Rounded Rectangle 19"/>
          <p:cNvSpPr/>
          <p:nvPr/>
        </p:nvSpPr>
        <p:spPr>
          <a:xfrm>
            <a:off x="5564420" y="3366572"/>
            <a:ext cx="1554481" cy="148529"/>
          </a:xfrm>
          <a:prstGeom prst="rect">
            <a:avLst/>
          </a:prstGeom>
          <a:solidFill>
            <a:srgbClr val="264C92"/>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43" name="Rounded Rectangle 19"/>
          <p:cNvSpPr/>
          <p:nvPr/>
        </p:nvSpPr>
        <p:spPr>
          <a:xfrm>
            <a:off x="5564420" y="6714207"/>
            <a:ext cx="1554481" cy="148529"/>
          </a:xfrm>
          <a:prstGeom prst="rect">
            <a:avLst/>
          </a:prstGeom>
          <a:solidFill>
            <a:srgbClr val="264C92"/>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44" name="Rounded Rectangle 19"/>
          <p:cNvSpPr/>
          <p:nvPr/>
        </p:nvSpPr>
        <p:spPr>
          <a:xfrm>
            <a:off x="5564420" y="-6026"/>
            <a:ext cx="1554481" cy="347113"/>
          </a:xfrm>
          <a:prstGeom prst="rect">
            <a:avLst/>
          </a:prstGeom>
          <a:solidFill>
            <a:srgbClr val="264C92"/>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45" name="Rounded Rectangle 19"/>
          <p:cNvSpPr/>
          <p:nvPr/>
        </p:nvSpPr>
        <p:spPr>
          <a:xfrm>
            <a:off x="5565885" y="4934475"/>
            <a:ext cx="1554481" cy="148529"/>
          </a:xfrm>
          <a:prstGeom prst="rect">
            <a:avLst/>
          </a:prstGeom>
          <a:solidFill>
            <a:srgbClr val="264C92"/>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46" name="Picture Placeholder 19"/>
          <p:cNvSpPr/>
          <p:nvPr>
            <p:ph type="pic" sz="quarter" idx="21"/>
          </p:nvPr>
        </p:nvSpPr>
        <p:spPr>
          <a:xfrm>
            <a:off x="5797146" y="565973"/>
            <a:ext cx="1089026" cy="1087438"/>
          </a:xfrm>
          <a:prstGeom prst="rect">
            <a:avLst/>
          </a:prstGeom>
        </p:spPr>
        <p:txBody>
          <a:bodyPr lIns="91439" tIns="45719" rIns="91439" bIns="45719">
            <a:noAutofit/>
          </a:bodyPr>
          <a:lstStyle/>
          <a:p>
            <a:pPr/>
          </a:p>
        </p:txBody>
      </p:sp>
      <p:sp>
        <p:nvSpPr>
          <p:cNvPr id="1747" name="Picture Placeholder 19"/>
          <p:cNvSpPr/>
          <p:nvPr>
            <p:ph type="pic" sz="quarter" idx="22"/>
          </p:nvPr>
        </p:nvSpPr>
        <p:spPr>
          <a:xfrm>
            <a:off x="5797146" y="2137215"/>
            <a:ext cx="1089026" cy="1087438"/>
          </a:xfrm>
          <a:prstGeom prst="rect">
            <a:avLst/>
          </a:prstGeom>
        </p:spPr>
        <p:txBody>
          <a:bodyPr lIns="91439" tIns="45719" rIns="91439" bIns="45719">
            <a:noAutofit/>
          </a:bodyPr>
          <a:lstStyle/>
          <a:p>
            <a:pPr/>
          </a:p>
        </p:txBody>
      </p:sp>
      <p:sp>
        <p:nvSpPr>
          <p:cNvPr id="1748" name="Picture Placeholder 19"/>
          <p:cNvSpPr/>
          <p:nvPr>
            <p:ph type="pic" sz="quarter" idx="23"/>
          </p:nvPr>
        </p:nvSpPr>
        <p:spPr>
          <a:xfrm>
            <a:off x="5797146" y="3665303"/>
            <a:ext cx="1089026" cy="1087438"/>
          </a:xfrm>
          <a:prstGeom prst="rect">
            <a:avLst/>
          </a:prstGeom>
        </p:spPr>
        <p:txBody>
          <a:bodyPr lIns="91439" tIns="45719" rIns="91439" bIns="45719">
            <a:noAutofit/>
          </a:bodyPr>
          <a:lstStyle/>
          <a:p>
            <a:pPr/>
          </a:p>
        </p:txBody>
      </p:sp>
      <p:sp>
        <p:nvSpPr>
          <p:cNvPr id="1749" name="Picture Placeholder 19"/>
          <p:cNvSpPr/>
          <p:nvPr>
            <p:ph type="pic" sz="quarter" idx="24"/>
          </p:nvPr>
        </p:nvSpPr>
        <p:spPr>
          <a:xfrm>
            <a:off x="5797146" y="5354887"/>
            <a:ext cx="1089026" cy="1087438"/>
          </a:xfrm>
          <a:prstGeom prst="rect">
            <a:avLst/>
          </a:prstGeom>
        </p:spPr>
        <p:txBody>
          <a:bodyPr lIns="91439" tIns="45719" rIns="91439" bIns="45719">
            <a:noAutofit/>
          </a:bodyPr>
          <a:lstStyle/>
          <a:p>
            <a:pPr/>
          </a:p>
        </p:txBody>
      </p:sp>
      <p:sp>
        <p:nvSpPr>
          <p:cNvPr id="1750" name="Body Level One…"/>
          <p:cNvSpPr txBox="1"/>
          <p:nvPr>
            <p:ph type="body" sz="quarter" idx="1" hasCustomPrompt="1"/>
          </p:nvPr>
        </p:nvSpPr>
        <p:spPr>
          <a:xfrm>
            <a:off x="1408952" y="1900072"/>
            <a:ext cx="2800669" cy="1466501"/>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9525" indent="447675">
              <a:buSzTx/>
              <a:buFontTx/>
              <a:buNone/>
              <a:defRPr>
                <a:solidFill>
                  <a:srgbClr val="000000"/>
                </a:solidFill>
                <a:latin typeface="Swift Justice"/>
                <a:ea typeface="Swift Justice"/>
                <a:cs typeface="Swift Justice"/>
                <a:sym typeface="Swift Justice"/>
              </a:defRPr>
            </a:lvl2pPr>
            <a:lvl3pPr marL="9525" indent="904875">
              <a:buSzTx/>
              <a:buFontTx/>
              <a:buNone/>
              <a:defRPr>
                <a:solidFill>
                  <a:srgbClr val="000000"/>
                </a:solidFill>
                <a:latin typeface="Swift Justice"/>
                <a:ea typeface="Swift Justice"/>
                <a:cs typeface="Swift Justice"/>
                <a:sym typeface="Swift Justice"/>
              </a:defRPr>
            </a:lvl3pPr>
            <a:lvl4pPr marL="9525" indent="1362075">
              <a:buSzTx/>
              <a:buFontTx/>
              <a:buNone/>
              <a:defRPr>
                <a:solidFill>
                  <a:srgbClr val="000000"/>
                </a:solidFill>
                <a:latin typeface="Swift Justice"/>
                <a:ea typeface="Swift Justice"/>
                <a:cs typeface="Swift Justice"/>
                <a:sym typeface="Swift Justice"/>
              </a:defRPr>
            </a:lvl4pPr>
            <a:lvl5pPr marL="9525" indent="1819275">
              <a:buSzTx/>
              <a:buFontTx/>
              <a:buNone/>
              <a:defRPr>
                <a:solidFill>
                  <a:srgbClr val="000000"/>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1751" name="Text Placeholder 2"/>
          <p:cNvSpPr/>
          <p:nvPr>
            <p:ph type="body" sz="quarter" idx="25" hasCustomPrompt="1"/>
          </p:nvPr>
        </p:nvSpPr>
        <p:spPr>
          <a:xfrm>
            <a:off x="1408952" y="3515540"/>
            <a:ext cx="2800669" cy="146650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52" name="Text Placeholder 2"/>
          <p:cNvSpPr/>
          <p:nvPr>
            <p:ph type="body" sz="quarter" idx="26" hasCustomPrompt="1"/>
          </p:nvPr>
        </p:nvSpPr>
        <p:spPr>
          <a:xfrm>
            <a:off x="8500935" y="781516"/>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53" name="Text Placeholder 2"/>
          <p:cNvSpPr/>
          <p:nvPr>
            <p:ph type="body" sz="quarter" idx="27" hasCustomPrompt="1"/>
          </p:nvPr>
        </p:nvSpPr>
        <p:spPr>
          <a:xfrm>
            <a:off x="8500935" y="2348277"/>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54" name="Text Placeholder 2"/>
          <p:cNvSpPr/>
          <p:nvPr>
            <p:ph type="body" sz="quarter" idx="28" hasCustomPrompt="1"/>
          </p:nvPr>
        </p:nvSpPr>
        <p:spPr>
          <a:xfrm>
            <a:off x="8500935" y="3915040"/>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55" name="Text Placeholder 2"/>
          <p:cNvSpPr/>
          <p:nvPr>
            <p:ph type="body" sz="quarter" idx="29" hasCustomPrompt="1"/>
          </p:nvPr>
        </p:nvSpPr>
        <p:spPr>
          <a:xfrm>
            <a:off x="8500935" y="5565169"/>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5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153" name="Title Text"/>
          <p:cNvSpPr txBox="1"/>
          <p:nvPr>
            <p:ph type="title"/>
          </p:nvPr>
        </p:nvSpPr>
        <p:spPr>
          <a:xfrm>
            <a:off x="481542" y="2937934"/>
            <a:ext cx="5181601" cy="908051"/>
          </a:xfrm>
          <a:prstGeom prst="rect">
            <a:avLst/>
          </a:prstGeom>
        </p:spPr>
        <p:txBody>
          <a:bodyPr lIns="45719" tIns="45719" rIns="45719" bIns="45719" anchor="t"/>
          <a:lstStyle>
            <a:lvl1pPr defTabSz="609629">
              <a:lnSpc>
                <a:spcPct val="100000"/>
              </a:lnSpc>
              <a:defRPr b="1" cap="all" sz="2600">
                <a:solidFill>
                  <a:srgbClr val="000000"/>
                </a:solidFill>
                <a:latin typeface="+mj-lt"/>
                <a:ea typeface="+mj-ea"/>
                <a:cs typeface="+mj-cs"/>
                <a:sym typeface="Calibri"/>
              </a:defRPr>
            </a:lvl1pPr>
          </a:lstStyle>
          <a:p>
            <a:pPr/>
            <a:r>
              <a:t>Title Text</a:t>
            </a:r>
          </a:p>
        </p:txBody>
      </p:sp>
      <p:sp>
        <p:nvSpPr>
          <p:cNvPr id="154" name="Body Level One…"/>
          <p:cNvSpPr txBox="1"/>
          <p:nvPr>
            <p:ph type="body" sz="quarter" idx="1"/>
          </p:nvPr>
        </p:nvSpPr>
        <p:spPr>
          <a:xfrm>
            <a:off x="481542" y="1937809"/>
            <a:ext cx="5181601" cy="1000126"/>
          </a:xfrm>
          <a:prstGeom prst="rect">
            <a:avLst/>
          </a:prstGeom>
        </p:spPr>
        <p:txBody>
          <a:bodyPr lIns="45719" tIns="45719" rIns="45719" bIns="45719" anchor="b"/>
          <a:lstStyle>
            <a:lvl1pPr marL="0" indent="0" defTabSz="609629">
              <a:lnSpc>
                <a:spcPct val="100000"/>
              </a:lnSpc>
              <a:spcBef>
                <a:spcPts val="300"/>
              </a:spcBef>
              <a:buSzTx/>
              <a:buFontTx/>
              <a:buNone/>
              <a:defRPr sz="1300">
                <a:solidFill>
                  <a:srgbClr val="888888"/>
                </a:solidFill>
                <a:latin typeface="+mj-lt"/>
                <a:ea typeface="+mj-ea"/>
                <a:cs typeface="+mj-cs"/>
                <a:sym typeface="Calibri"/>
              </a:defRPr>
            </a:lvl1pPr>
            <a:lvl2pPr marL="0" indent="304814" defTabSz="609629">
              <a:lnSpc>
                <a:spcPct val="100000"/>
              </a:lnSpc>
              <a:spcBef>
                <a:spcPts val="300"/>
              </a:spcBef>
              <a:buSzTx/>
              <a:buFontTx/>
              <a:buNone/>
              <a:defRPr sz="1300">
                <a:solidFill>
                  <a:srgbClr val="888888"/>
                </a:solidFill>
                <a:latin typeface="+mj-lt"/>
                <a:ea typeface="+mj-ea"/>
                <a:cs typeface="+mj-cs"/>
                <a:sym typeface="Calibri"/>
              </a:defRPr>
            </a:lvl2pPr>
            <a:lvl3pPr marL="0" indent="609629" defTabSz="609629">
              <a:lnSpc>
                <a:spcPct val="100000"/>
              </a:lnSpc>
              <a:spcBef>
                <a:spcPts val="300"/>
              </a:spcBef>
              <a:buSzTx/>
              <a:buFontTx/>
              <a:buNone/>
              <a:defRPr sz="1300">
                <a:solidFill>
                  <a:srgbClr val="888888"/>
                </a:solidFill>
                <a:latin typeface="+mj-lt"/>
                <a:ea typeface="+mj-ea"/>
                <a:cs typeface="+mj-cs"/>
                <a:sym typeface="Calibri"/>
              </a:defRPr>
            </a:lvl3pPr>
            <a:lvl4pPr marL="0" indent="914446" defTabSz="609629">
              <a:lnSpc>
                <a:spcPct val="100000"/>
              </a:lnSpc>
              <a:spcBef>
                <a:spcPts val="300"/>
              </a:spcBef>
              <a:buSzTx/>
              <a:buFontTx/>
              <a:buNone/>
              <a:defRPr sz="1300">
                <a:solidFill>
                  <a:srgbClr val="888888"/>
                </a:solidFill>
                <a:latin typeface="+mj-lt"/>
                <a:ea typeface="+mj-ea"/>
                <a:cs typeface="+mj-cs"/>
                <a:sym typeface="Calibri"/>
              </a:defRPr>
            </a:lvl4pPr>
            <a:lvl5pPr marL="0" indent="1219261" defTabSz="609629">
              <a:lnSpc>
                <a:spcPct val="100000"/>
              </a:lnSpc>
              <a:spcBef>
                <a:spcPts val="300"/>
              </a:spcBef>
              <a:buSzTx/>
              <a:buFontTx/>
              <a:buNone/>
              <a:defRPr sz="1300">
                <a:solidFill>
                  <a:srgbClr val="888888"/>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6_Custom Layout">
    <p:spTree>
      <p:nvGrpSpPr>
        <p:cNvPr id="1" name=""/>
        <p:cNvGrpSpPr/>
        <p:nvPr/>
      </p:nvGrpSpPr>
      <p:grpSpPr>
        <a:xfrm>
          <a:off x="0" y="0"/>
          <a:ext cx="0" cy="0"/>
          <a:chOff x="0" y="0"/>
          <a:chExt cx="0" cy="0"/>
        </a:xfrm>
      </p:grpSpPr>
      <p:sp>
        <p:nvSpPr>
          <p:cNvPr id="1763" name="Rounded Rectangle 19"/>
          <p:cNvSpPr/>
          <p:nvPr/>
        </p:nvSpPr>
        <p:spPr>
          <a:xfrm>
            <a:off x="5564420" y="1878300"/>
            <a:ext cx="1554481" cy="148529"/>
          </a:xfrm>
          <a:prstGeom prst="rect">
            <a:avLst/>
          </a:prstGeom>
          <a:solidFill>
            <a:srgbClr val="472D59"/>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64" name="Rounded Rectangle 19"/>
          <p:cNvSpPr/>
          <p:nvPr/>
        </p:nvSpPr>
        <p:spPr>
          <a:xfrm>
            <a:off x="5564420" y="3366572"/>
            <a:ext cx="1554481" cy="148529"/>
          </a:xfrm>
          <a:prstGeom prst="rect">
            <a:avLst/>
          </a:prstGeom>
          <a:solidFill>
            <a:srgbClr val="472D59"/>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65" name="Rounded Rectangle 19"/>
          <p:cNvSpPr/>
          <p:nvPr/>
        </p:nvSpPr>
        <p:spPr>
          <a:xfrm>
            <a:off x="5564420" y="6714207"/>
            <a:ext cx="1554481" cy="148529"/>
          </a:xfrm>
          <a:prstGeom prst="rect">
            <a:avLst/>
          </a:prstGeom>
          <a:solidFill>
            <a:srgbClr val="472D59"/>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66" name="Rounded Rectangle 19"/>
          <p:cNvSpPr/>
          <p:nvPr/>
        </p:nvSpPr>
        <p:spPr>
          <a:xfrm>
            <a:off x="5564420" y="-6026"/>
            <a:ext cx="1554481" cy="347113"/>
          </a:xfrm>
          <a:prstGeom prst="rect">
            <a:avLst/>
          </a:prstGeom>
          <a:solidFill>
            <a:srgbClr val="472D59"/>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67" name="Rounded Rectangle 19"/>
          <p:cNvSpPr/>
          <p:nvPr/>
        </p:nvSpPr>
        <p:spPr>
          <a:xfrm>
            <a:off x="5565885" y="4934475"/>
            <a:ext cx="1554481" cy="148529"/>
          </a:xfrm>
          <a:prstGeom prst="rect">
            <a:avLst/>
          </a:prstGeom>
          <a:solidFill>
            <a:srgbClr val="472D59"/>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68" name="Picture Placeholder 19"/>
          <p:cNvSpPr/>
          <p:nvPr>
            <p:ph type="pic" sz="quarter" idx="21"/>
          </p:nvPr>
        </p:nvSpPr>
        <p:spPr>
          <a:xfrm>
            <a:off x="5797146" y="565973"/>
            <a:ext cx="1089026" cy="1087438"/>
          </a:xfrm>
          <a:prstGeom prst="rect">
            <a:avLst/>
          </a:prstGeom>
        </p:spPr>
        <p:txBody>
          <a:bodyPr lIns="91439" tIns="45719" rIns="91439" bIns="45719">
            <a:noAutofit/>
          </a:bodyPr>
          <a:lstStyle/>
          <a:p>
            <a:pPr/>
          </a:p>
        </p:txBody>
      </p:sp>
      <p:sp>
        <p:nvSpPr>
          <p:cNvPr id="1769" name="Picture Placeholder 19"/>
          <p:cNvSpPr/>
          <p:nvPr>
            <p:ph type="pic" sz="quarter" idx="22"/>
          </p:nvPr>
        </p:nvSpPr>
        <p:spPr>
          <a:xfrm>
            <a:off x="5797146" y="2137215"/>
            <a:ext cx="1089026" cy="1087438"/>
          </a:xfrm>
          <a:prstGeom prst="rect">
            <a:avLst/>
          </a:prstGeom>
        </p:spPr>
        <p:txBody>
          <a:bodyPr lIns="91439" tIns="45719" rIns="91439" bIns="45719">
            <a:noAutofit/>
          </a:bodyPr>
          <a:lstStyle/>
          <a:p>
            <a:pPr/>
          </a:p>
        </p:txBody>
      </p:sp>
      <p:sp>
        <p:nvSpPr>
          <p:cNvPr id="1770" name="Picture Placeholder 19"/>
          <p:cNvSpPr/>
          <p:nvPr>
            <p:ph type="pic" sz="quarter" idx="23"/>
          </p:nvPr>
        </p:nvSpPr>
        <p:spPr>
          <a:xfrm>
            <a:off x="5797146" y="3665303"/>
            <a:ext cx="1089026" cy="1087438"/>
          </a:xfrm>
          <a:prstGeom prst="rect">
            <a:avLst/>
          </a:prstGeom>
        </p:spPr>
        <p:txBody>
          <a:bodyPr lIns="91439" tIns="45719" rIns="91439" bIns="45719">
            <a:noAutofit/>
          </a:bodyPr>
          <a:lstStyle/>
          <a:p>
            <a:pPr/>
          </a:p>
        </p:txBody>
      </p:sp>
      <p:sp>
        <p:nvSpPr>
          <p:cNvPr id="1771" name="Picture Placeholder 19"/>
          <p:cNvSpPr/>
          <p:nvPr>
            <p:ph type="pic" sz="quarter" idx="24"/>
          </p:nvPr>
        </p:nvSpPr>
        <p:spPr>
          <a:xfrm>
            <a:off x="5797146" y="5354887"/>
            <a:ext cx="1089026" cy="1087438"/>
          </a:xfrm>
          <a:prstGeom prst="rect">
            <a:avLst/>
          </a:prstGeom>
        </p:spPr>
        <p:txBody>
          <a:bodyPr lIns="91439" tIns="45719" rIns="91439" bIns="45719">
            <a:noAutofit/>
          </a:bodyPr>
          <a:lstStyle/>
          <a:p>
            <a:pPr/>
          </a:p>
        </p:txBody>
      </p:sp>
      <p:sp>
        <p:nvSpPr>
          <p:cNvPr id="1772" name="Body Level One…"/>
          <p:cNvSpPr txBox="1"/>
          <p:nvPr>
            <p:ph type="body" sz="quarter" idx="1" hasCustomPrompt="1"/>
          </p:nvPr>
        </p:nvSpPr>
        <p:spPr>
          <a:xfrm>
            <a:off x="1408952" y="1900072"/>
            <a:ext cx="2800669" cy="1466501"/>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9525" indent="447675">
              <a:buSzTx/>
              <a:buFontTx/>
              <a:buNone/>
              <a:defRPr>
                <a:solidFill>
                  <a:srgbClr val="000000"/>
                </a:solidFill>
                <a:latin typeface="Swift Justice"/>
                <a:ea typeface="Swift Justice"/>
                <a:cs typeface="Swift Justice"/>
                <a:sym typeface="Swift Justice"/>
              </a:defRPr>
            </a:lvl2pPr>
            <a:lvl3pPr marL="9525" indent="904875">
              <a:buSzTx/>
              <a:buFontTx/>
              <a:buNone/>
              <a:defRPr>
                <a:solidFill>
                  <a:srgbClr val="000000"/>
                </a:solidFill>
                <a:latin typeface="Swift Justice"/>
                <a:ea typeface="Swift Justice"/>
                <a:cs typeface="Swift Justice"/>
                <a:sym typeface="Swift Justice"/>
              </a:defRPr>
            </a:lvl3pPr>
            <a:lvl4pPr marL="9525" indent="1362075">
              <a:buSzTx/>
              <a:buFontTx/>
              <a:buNone/>
              <a:defRPr>
                <a:solidFill>
                  <a:srgbClr val="000000"/>
                </a:solidFill>
                <a:latin typeface="Swift Justice"/>
                <a:ea typeface="Swift Justice"/>
                <a:cs typeface="Swift Justice"/>
                <a:sym typeface="Swift Justice"/>
              </a:defRPr>
            </a:lvl4pPr>
            <a:lvl5pPr marL="9525" indent="1819275">
              <a:buSzTx/>
              <a:buFontTx/>
              <a:buNone/>
              <a:defRPr>
                <a:solidFill>
                  <a:srgbClr val="000000"/>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1773" name="Text Placeholder 2"/>
          <p:cNvSpPr/>
          <p:nvPr>
            <p:ph type="body" sz="quarter" idx="25" hasCustomPrompt="1"/>
          </p:nvPr>
        </p:nvSpPr>
        <p:spPr>
          <a:xfrm>
            <a:off x="1408952" y="3515540"/>
            <a:ext cx="2800669" cy="146650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74" name="Text Placeholder 2"/>
          <p:cNvSpPr/>
          <p:nvPr>
            <p:ph type="body" sz="quarter" idx="26" hasCustomPrompt="1"/>
          </p:nvPr>
        </p:nvSpPr>
        <p:spPr>
          <a:xfrm>
            <a:off x="8500935" y="781516"/>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75" name="Text Placeholder 2"/>
          <p:cNvSpPr/>
          <p:nvPr>
            <p:ph type="body" sz="quarter" idx="27" hasCustomPrompt="1"/>
          </p:nvPr>
        </p:nvSpPr>
        <p:spPr>
          <a:xfrm>
            <a:off x="8500935" y="2348277"/>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76" name="Text Placeholder 2"/>
          <p:cNvSpPr/>
          <p:nvPr>
            <p:ph type="body" sz="quarter" idx="28" hasCustomPrompt="1"/>
          </p:nvPr>
        </p:nvSpPr>
        <p:spPr>
          <a:xfrm>
            <a:off x="8500935" y="3915040"/>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77" name="Text Placeholder 2"/>
          <p:cNvSpPr/>
          <p:nvPr>
            <p:ph type="body" sz="quarter" idx="29" hasCustomPrompt="1"/>
          </p:nvPr>
        </p:nvSpPr>
        <p:spPr>
          <a:xfrm>
            <a:off x="8500935" y="5565169"/>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7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1_Custom Layout">
    <p:spTree>
      <p:nvGrpSpPr>
        <p:cNvPr id="1" name=""/>
        <p:cNvGrpSpPr/>
        <p:nvPr/>
      </p:nvGrpSpPr>
      <p:grpSpPr>
        <a:xfrm>
          <a:off x="0" y="0"/>
          <a:ext cx="0" cy="0"/>
          <a:chOff x="0" y="0"/>
          <a:chExt cx="0" cy="0"/>
        </a:xfrm>
      </p:grpSpPr>
      <p:sp>
        <p:nvSpPr>
          <p:cNvPr id="1785" name="Rounded Rectangle 19"/>
          <p:cNvSpPr/>
          <p:nvPr/>
        </p:nvSpPr>
        <p:spPr>
          <a:xfrm>
            <a:off x="5564420" y="1878300"/>
            <a:ext cx="1554481" cy="148529"/>
          </a:xfrm>
          <a:prstGeom prst="rect">
            <a:avLst/>
          </a:prstGeom>
          <a:solidFill>
            <a:srgbClr val="C10230"/>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86" name="Rounded Rectangle 19"/>
          <p:cNvSpPr/>
          <p:nvPr/>
        </p:nvSpPr>
        <p:spPr>
          <a:xfrm>
            <a:off x="5564420" y="3366572"/>
            <a:ext cx="1554481" cy="148529"/>
          </a:xfrm>
          <a:prstGeom prst="rect">
            <a:avLst/>
          </a:prstGeom>
          <a:solidFill>
            <a:srgbClr val="C10230"/>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87" name="Rounded Rectangle 19"/>
          <p:cNvSpPr/>
          <p:nvPr/>
        </p:nvSpPr>
        <p:spPr>
          <a:xfrm>
            <a:off x="5564420" y="6714207"/>
            <a:ext cx="1554481" cy="148529"/>
          </a:xfrm>
          <a:prstGeom prst="rect">
            <a:avLst/>
          </a:prstGeom>
          <a:solidFill>
            <a:srgbClr val="C10230"/>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88" name="Rounded Rectangle 19"/>
          <p:cNvSpPr/>
          <p:nvPr/>
        </p:nvSpPr>
        <p:spPr>
          <a:xfrm>
            <a:off x="5564420" y="-6026"/>
            <a:ext cx="1554481" cy="347113"/>
          </a:xfrm>
          <a:prstGeom prst="rect">
            <a:avLst/>
          </a:prstGeom>
          <a:solidFill>
            <a:srgbClr val="C10230"/>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89" name="Rounded Rectangle 19"/>
          <p:cNvSpPr/>
          <p:nvPr/>
        </p:nvSpPr>
        <p:spPr>
          <a:xfrm>
            <a:off x="5565885" y="4934475"/>
            <a:ext cx="1554481" cy="148529"/>
          </a:xfrm>
          <a:prstGeom prst="rect">
            <a:avLst/>
          </a:prstGeom>
          <a:solidFill>
            <a:srgbClr val="C10230"/>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790" name="Picture Placeholder 19"/>
          <p:cNvSpPr/>
          <p:nvPr>
            <p:ph type="pic" sz="quarter" idx="21"/>
          </p:nvPr>
        </p:nvSpPr>
        <p:spPr>
          <a:xfrm>
            <a:off x="5797146" y="565973"/>
            <a:ext cx="1089026" cy="1087438"/>
          </a:xfrm>
          <a:prstGeom prst="rect">
            <a:avLst/>
          </a:prstGeom>
        </p:spPr>
        <p:txBody>
          <a:bodyPr lIns="91439" tIns="45719" rIns="91439" bIns="45719">
            <a:noAutofit/>
          </a:bodyPr>
          <a:lstStyle/>
          <a:p>
            <a:pPr/>
          </a:p>
        </p:txBody>
      </p:sp>
      <p:sp>
        <p:nvSpPr>
          <p:cNvPr id="1791" name="Picture Placeholder 19"/>
          <p:cNvSpPr/>
          <p:nvPr>
            <p:ph type="pic" sz="quarter" idx="22"/>
          </p:nvPr>
        </p:nvSpPr>
        <p:spPr>
          <a:xfrm>
            <a:off x="5797146" y="2137215"/>
            <a:ext cx="1089026" cy="1087438"/>
          </a:xfrm>
          <a:prstGeom prst="rect">
            <a:avLst/>
          </a:prstGeom>
        </p:spPr>
        <p:txBody>
          <a:bodyPr lIns="91439" tIns="45719" rIns="91439" bIns="45719">
            <a:noAutofit/>
          </a:bodyPr>
          <a:lstStyle/>
          <a:p>
            <a:pPr/>
          </a:p>
        </p:txBody>
      </p:sp>
      <p:sp>
        <p:nvSpPr>
          <p:cNvPr id="1792" name="Picture Placeholder 19"/>
          <p:cNvSpPr/>
          <p:nvPr>
            <p:ph type="pic" sz="quarter" idx="23"/>
          </p:nvPr>
        </p:nvSpPr>
        <p:spPr>
          <a:xfrm>
            <a:off x="5797146" y="3665303"/>
            <a:ext cx="1089026" cy="1087438"/>
          </a:xfrm>
          <a:prstGeom prst="rect">
            <a:avLst/>
          </a:prstGeom>
        </p:spPr>
        <p:txBody>
          <a:bodyPr lIns="91439" tIns="45719" rIns="91439" bIns="45719">
            <a:noAutofit/>
          </a:bodyPr>
          <a:lstStyle/>
          <a:p>
            <a:pPr/>
          </a:p>
        </p:txBody>
      </p:sp>
      <p:sp>
        <p:nvSpPr>
          <p:cNvPr id="1793" name="Picture Placeholder 19"/>
          <p:cNvSpPr/>
          <p:nvPr>
            <p:ph type="pic" sz="quarter" idx="24"/>
          </p:nvPr>
        </p:nvSpPr>
        <p:spPr>
          <a:xfrm>
            <a:off x="5797146" y="5354887"/>
            <a:ext cx="1089026" cy="1087438"/>
          </a:xfrm>
          <a:prstGeom prst="rect">
            <a:avLst/>
          </a:prstGeom>
        </p:spPr>
        <p:txBody>
          <a:bodyPr lIns="91439" tIns="45719" rIns="91439" bIns="45719">
            <a:noAutofit/>
          </a:bodyPr>
          <a:lstStyle/>
          <a:p>
            <a:pPr/>
          </a:p>
        </p:txBody>
      </p:sp>
      <p:sp>
        <p:nvSpPr>
          <p:cNvPr id="1794" name="Body Level One…"/>
          <p:cNvSpPr txBox="1"/>
          <p:nvPr>
            <p:ph type="body" sz="quarter" idx="1" hasCustomPrompt="1"/>
          </p:nvPr>
        </p:nvSpPr>
        <p:spPr>
          <a:xfrm>
            <a:off x="1408952" y="1900072"/>
            <a:ext cx="2800669" cy="1466501"/>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9525" indent="447675">
              <a:buSzTx/>
              <a:buFontTx/>
              <a:buNone/>
              <a:defRPr>
                <a:solidFill>
                  <a:srgbClr val="000000"/>
                </a:solidFill>
                <a:latin typeface="Swift Justice"/>
                <a:ea typeface="Swift Justice"/>
                <a:cs typeface="Swift Justice"/>
                <a:sym typeface="Swift Justice"/>
              </a:defRPr>
            </a:lvl2pPr>
            <a:lvl3pPr marL="9525" indent="904875">
              <a:buSzTx/>
              <a:buFontTx/>
              <a:buNone/>
              <a:defRPr>
                <a:solidFill>
                  <a:srgbClr val="000000"/>
                </a:solidFill>
                <a:latin typeface="Swift Justice"/>
                <a:ea typeface="Swift Justice"/>
                <a:cs typeface="Swift Justice"/>
                <a:sym typeface="Swift Justice"/>
              </a:defRPr>
            </a:lvl3pPr>
            <a:lvl4pPr marL="9525" indent="1362075">
              <a:buSzTx/>
              <a:buFontTx/>
              <a:buNone/>
              <a:defRPr>
                <a:solidFill>
                  <a:srgbClr val="000000"/>
                </a:solidFill>
                <a:latin typeface="Swift Justice"/>
                <a:ea typeface="Swift Justice"/>
                <a:cs typeface="Swift Justice"/>
                <a:sym typeface="Swift Justice"/>
              </a:defRPr>
            </a:lvl4pPr>
            <a:lvl5pPr marL="9525" indent="1819275">
              <a:buSzTx/>
              <a:buFontTx/>
              <a:buNone/>
              <a:defRPr>
                <a:solidFill>
                  <a:srgbClr val="000000"/>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1795" name="Text Placeholder 2"/>
          <p:cNvSpPr/>
          <p:nvPr>
            <p:ph type="body" sz="quarter" idx="25" hasCustomPrompt="1"/>
          </p:nvPr>
        </p:nvSpPr>
        <p:spPr>
          <a:xfrm>
            <a:off x="1408952" y="3515540"/>
            <a:ext cx="2800669" cy="146650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96" name="Text Placeholder 2"/>
          <p:cNvSpPr/>
          <p:nvPr>
            <p:ph type="body" sz="quarter" idx="26" hasCustomPrompt="1"/>
          </p:nvPr>
        </p:nvSpPr>
        <p:spPr>
          <a:xfrm>
            <a:off x="8500935" y="781516"/>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97" name="Text Placeholder 2"/>
          <p:cNvSpPr/>
          <p:nvPr>
            <p:ph type="body" sz="quarter" idx="27" hasCustomPrompt="1"/>
          </p:nvPr>
        </p:nvSpPr>
        <p:spPr>
          <a:xfrm>
            <a:off x="8500935" y="2348277"/>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98" name="Text Placeholder 2"/>
          <p:cNvSpPr/>
          <p:nvPr>
            <p:ph type="body" sz="quarter" idx="28" hasCustomPrompt="1"/>
          </p:nvPr>
        </p:nvSpPr>
        <p:spPr>
          <a:xfrm>
            <a:off x="8500935" y="3915040"/>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799" name="Text Placeholder 2"/>
          <p:cNvSpPr/>
          <p:nvPr>
            <p:ph type="body" sz="quarter" idx="29" hasCustomPrompt="1"/>
          </p:nvPr>
        </p:nvSpPr>
        <p:spPr>
          <a:xfrm>
            <a:off x="8500935" y="5565169"/>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00"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_Custom Layout">
    <p:spTree>
      <p:nvGrpSpPr>
        <p:cNvPr id="1" name=""/>
        <p:cNvGrpSpPr/>
        <p:nvPr/>
      </p:nvGrpSpPr>
      <p:grpSpPr>
        <a:xfrm>
          <a:off x="0" y="0"/>
          <a:ext cx="0" cy="0"/>
          <a:chOff x="0" y="0"/>
          <a:chExt cx="0" cy="0"/>
        </a:xfrm>
      </p:grpSpPr>
      <p:sp>
        <p:nvSpPr>
          <p:cNvPr id="1807" name="Rounded Rectangle 19"/>
          <p:cNvSpPr/>
          <p:nvPr/>
        </p:nvSpPr>
        <p:spPr>
          <a:xfrm>
            <a:off x="5564420" y="1878300"/>
            <a:ext cx="1554481" cy="148529"/>
          </a:xfrm>
          <a:prstGeom prst="rect">
            <a:avLst/>
          </a:prstGeom>
          <a:solidFill>
            <a:srgbClr val="F8F8F8"/>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808" name="Rounded Rectangle 19"/>
          <p:cNvSpPr/>
          <p:nvPr/>
        </p:nvSpPr>
        <p:spPr>
          <a:xfrm>
            <a:off x="5564420" y="3366572"/>
            <a:ext cx="1554481" cy="148529"/>
          </a:xfrm>
          <a:prstGeom prst="rect">
            <a:avLst/>
          </a:prstGeom>
          <a:solidFill>
            <a:srgbClr val="F8F8F8"/>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809" name="Rounded Rectangle 19"/>
          <p:cNvSpPr/>
          <p:nvPr/>
        </p:nvSpPr>
        <p:spPr>
          <a:xfrm>
            <a:off x="5564420" y="6714207"/>
            <a:ext cx="1554481" cy="148529"/>
          </a:xfrm>
          <a:prstGeom prst="rect">
            <a:avLst/>
          </a:prstGeom>
          <a:solidFill>
            <a:srgbClr val="F8F8F8"/>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810" name="Rounded Rectangle 19"/>
          <p:cNvSpPr/>
          <p:nvPr/>
        </p:nvSpPr>
        <p:spPr>
          <a:xfrm>
            <a:off x="5564420" y="-6026"/>
            <a:ext cx="1554481" cy="347113"/>
          </a:xfrm>
          <a:prstGeom prst="rect">
            <a:avLst/>
          </a:prstGeom>
          <a:solidFill>
            <a:srgbClr val="F8F8F8"/>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811" name="Rounded Rectangle 19"/>
          <p:cNvSpPr/>
          <p:nvPr/>
        </p:nvSpPr>
        <p:spPr>
          <a:xfrm>
            <a:off x="5565885" y="4934475"/>
            <a:ext cx="1554481" cy="148529"/>
          </a:xfrm>
          <a:prstGeom prst="rect">
            <a:avLst/>
          </a:prstGeom>
          <a:solidFill>
            <a:srgbClr val="F8F8F8"/>
          </a:solidFill>
          <a:ln w="12700">
            <a:miter lim="400000"/>
          </a:ln>
        </p:spPr>
        <p:txBody>
          <a:bodyPr lIns="45718" tIns="45718" rIns="45718" bIns="45718" anchor="ctr"/>
          <a:lstStyle/>
          <a:p>
            <a:pPr>
              <a:defRPr>
                <a:solidFill>
                  <a:srgbClr val="FFFFFF"/>
                </a:solidFill>
                <a:latin typeface="PT Sans"/>
                <a:ea typeface="PT Sans"/>
                <a:cs typeface="PT Sans"/>
                <a:sym typeface="PT Sans"/>
              </a:defRPr>
            </a:pPr>
          </a:p>
        </p:txBody>
      </p:sp>
      <p:sp>
        <p:nvSpPr>
          <p:cNvPr id="1812" name="Picture Placeholder 19"/>
          <p:cNvSpPr/>
          <p:nvPr>
            <p:ph type="pic" sz="quarter" idx="21"/>
          </p:nvPr>
        </p:nvSpPr>
        <p:spPr>
          <a:xfrm>
            <a:off x="5797146" y="565973"/>
            <a:ext cx="1089026" cy="1087438"/>
          </a:xfrm>
          <a:prstGeom prst="rect">
            <a:avLst/>
          </a:prstGeom>
        </p:spPr>
        <p:txBody>
          <a:bodyPr lIns="91439" tIns="45719" rIns="91439" bIns="45719">
            <a:noAutofit/>
          </a:bodyPr>
          <a:lstStyle/>
          <a:p>
            <a:pPr/>
          </a:p>
        </p:txBody>
      </p:sp>
      <p:sp>
        <p:nvSpPr>
          <p:cNvPr id="1813" name="Picture Placeholder 19"/>
          <p:cNvSpPr/>
          <p:nvPr>
            <p:ph type="pic" sz="quarter" idx="22"/>
          </p:nvPr>
        </p:nvSpPr>
        <p:spPr>
          <a:xfrm>
            <a:off x="5797146" y="2137215"/>
            <a:ext cx="1089026" cy="1087438"/>
          </a:xfrm>
          <a:prstGeom prst="rect">
            <a:avLst/>
          </a:prstGeom>
        </p:spPr>
        <p:txBody>
          <a:bodyPr lIns="91439" tIns="45719" rIns="91439" bIns="45719">
            <a:noAutofit/>
          </a:bodyPr>
          <a:lstStyle/>
          <a:p>
            <a:pPr/>
          </a:p>
        </p:txBody>
      </p:sp>
      <p:sp>
        <p:nvSpPr>
          <p:cNvPr id="1814" name="Picture Placeholder 19"/>
          <p:cNvSpPr/>
          <p:nvPr>
            <p:ph type="pic" sz="quarter" idx="23"/>
          </p:nvPr>
        </p:nvSpPr>
        <p:spPr>
          <a:xfrm>
            <a:off x="5797146" y="3665303"/>
            <a:ext cx="1089026" cy="1087438"/>
          </a:xfrm>
          <a:prstGeom prst="rect">
            <a:avLst/>
          </a:prstGeom>
        </p:spPr>
        <p:txBody>
          <a:bodyPr lIns="91439" tIns="45719" rIns="91439" bIns="45719">
            <a:noAutofit/>
          </a:bodyPr>
          <a:lstStyle/>
          <a:p>
            <a:pPr/>
          </a:p>
        </p:txBody>
      </p:sp>
      <p:sp>
        <p:nvSpPr>
          <p:cNvPr id="1815" name="Picture Placeholder 19"/>
          <p:cNvSpPr/>
          <p:nvPr>
            <p:ph type="pic" sz="quarter" idx="24"/>
          </p:nvPr>
        </p:nvSpPr>
        <p:spPr>
          <a:xfrm>
            <a:off x="5797146" y="5354887"/>
            <a:ext cx="1089026" cy="1087438"/>
          </a:xfrm>
          <a:prstGeom prst="rect">
            <a:avLst/>
          </a:prstGeom>
        </p:spPr>
        <p:txBody>
          <a:bodyPr lIns="91439" tIns="45719" rIns="91439" bIns="45719">
            <a:noAutofit/>
          </a:bodyPr>
          <a:lstStyle/>
          <a:p>
            <a:pPr/>
          </a:p>
        </p:txBody>
      </p:sp>
      <p:sp>
        <p:nvSpPr>
          <p:cNvPr id="1816" name="Body Level One…"/>
          <p:cNvSpPr txBox="1"/>
          <p:nvPr>
            <p:ph type="body" sz="quarter" idx="1" hasCustomPrompt="1"/>
          </p:nvPr>
        </p:nvSpPr>
        <p:spPr>
          <a:xfrm>
            <a:off x="1408952" y="1900072"/>
            <a:ext cx="2800669" cy="1466501"/>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9525" indent="447675">
              <a:buSzTx/>
              <a:buFontTx/>
              <a:buNone/>
              <a:defRPr>
                <a:solidFill>
                  <a:srgbClr val="000000"/>
                </a:solidFill>
                <a:latin typeface="Swift Justice"/>
                <a:ea typeface="Swift Justice"/>
                <a:cs typeface="Swift Justice"/>
                <a:sym typeface="Swift Justice"/>
              </a:defRPr>
            </a:lvl2pPr>
            <a:lvl3pPr marL="9525" indent="904875">
              <a:buSzTx/>
              <a:buFontTx/>
              <a:buNone/>
              <a:defRPr>
                <a:solidFill>
                  <a:srgbClr val="000000"/>
                </a:solidFill>
                <a:latin typeface="Swift Justice"/>
                <a:ea typeface="Swift Justice"/>
                <a:cs typeface="Swift Justice"/>
                <a:sym typeface="Swift Justice"/>
              </a:defRPr>
            </a:lvl3pPr>
            <a:lvl4pPr marL="9525" indent="1362075">
              <a:buSzTx/>
              <a:buFontTx/>
              <a:buNone/>
              <a:defRPr>
                <a:solidFill>
                  <a:srgbClr val="000000"/>
                </a:solidFill>
                <a:latin typeface="Swift Justice"/>
                <a:ea typeface="Swift Justice"/>
                <a:cs typeface="Swift Justice"/>
                <a:sym typeface="Swift Justice"/>
              </a:defRPr>
            </a:lvl4pPr>
            <a:lvl5pPr marL="9525" indent="1819275">
              <a:buSzTx/>
              <a:buFontTx/>
              <a:buNone/>
              <a:defRPr>
                <a:solidFill>
                  <a:srgbClr val="000000"/>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1817" name="Text Placeholder 2"/>
          <p:cNvSpPr/>
          <p:nvPr>
            <p:ph type="body" sz="quarter" idx="25" hasCustomPrompt="1"/>
          </p:nvPr>
        </p:nvSpPr>
        <p:spPr>
          <a:xfrm>
            <a:off x="1408952" y="3515540"/>
            <a:ext cx="2800669" cy="146650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18" name="Text Placeholder 2"/>
          <p:cNvSpPr/>
          <p:nvPr>
            <p:ph type="body" sz="quarter" idx="26" hasCustomPrompt="1"/>
          </p:nvPr>
        </p:nvSpPr>
        <p:spPr>
          <a:xfrm>
            <a:off x="8500935" y="781516"/>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19" name="Text Placeholder 2"/>
          <p:cNvSpPr/>
          <p:nvPr>
            <p:ph type="body" sz="quarter" idx="27" hasCustomPrompt="1"/>
          </p:nvPr>
        </p:nvSpPr>
        <p:spPr>
          <a:xfrm>
            <a:off x="8500935" y="2348277"/>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20" name="Text Placeholder 2"/>
          <p:cNvSpPr/>
          <p:nvPr>
            <p:ph type="body" sz="quarter" idx="28" hasCustomPrompt="1"/>
          </p:nvPr>
        </p:nvSpPr>
        <p:spPr>
          <a:xfrm>
            <a:off x="8500935" y="3915040"/>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21" name="Text Placeholder 2"/>
          <p:cNvSpPr/>
          <p:nvPr>
            <p:ph type="body" sz="quarter" idx="29" hasCustomPrompt="1"/>
          </p:nvPr>
        </p:nvSpPr>
        <p:spPr>
          <a:xfrm>
            <a:off x="8500935" y="5565169"/>
            <a:ext cx="2800669" cy="66687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22"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2_Custom Layout">
    <p:spTree>
      <p:nvGrpSpPr>
        <p:cNvPr id="1" name=""/>
        <p:cNvGrpSpPr/>
        <p:nvPr/>
      </p:nvGrpSpPr>
      <p:grpSpPr>
        <a:xfrm>
          <a:off x="0" y="0"/>
          <a:ext cx="0" cy="0"/>
          <a:chOff x="0" y="0"/>
          <a:chExt cx="0" cy="0"/>
        </a:xfrm>
      </p:grpSpPr>
      <p:sp>
        <p:nvSpPr>
          <p:cNvPr id="1829" name="Rectangle 32"/>
          <p:cNvSpPr/>
          <p:nvPr/>
        </p:nvSpPr>
        <p:spPr>
          <a:xfrm>
            <a:off x="8937990" y="4474485"/>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grpSp>
        <p:nvGrpSpPr>
          <p:cNvPr id="1835" name="Group 2"/>
          <p:cNvGrpSpPr/>
          <p:nvPr/>
        </p:nvGrpSpPr>
        <p:grpSpPr>
          <a:xfrm>
            <a:off x="-1" y="3760006"/>
            <a:ext cx="12187454" cy="318179"/>
            <a:chOff x="0" y="0"/>
            <a:chExt cx="12187452" cy="318178"/>
          </a:xfrm>
        </p:grpSpPr>
        <p:sp>
          <p:nvSpPr>
            <p:cNvPr id="1830" name="Rounded Rectangle 19"/>
            <p:cNvSpPr/>
            <p:nvPr/>
          </p:nvSpPr>
          <p:spPr>
            <a:xfrm>
              <a:off x="-1" y="92557"/>
              <a:ext cx="6100552" cy="130547"/>
            </a:xfrm>
            <a:prstGeom prst="rect">
              <a:avLst/>
            </a:prstGeom>
            <a:solidFill>
              <a:srgbClr val="264B91"/>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831" name="Rounded Rectangle 19"/>
            <p:cNvSpPr/>
            <p:nvPr/>
          </p:nvSpPr>
          <p:spPr>
            <a:xfrm>
              <a:off x="6096001" y="91905"/>
              <a:ext cx="6091452" cy="130547"/>
            </a:xfrm>
            <a:prstGeom prst="rect">
              <a:avLst/>
            </a:prstGeom>
            <a:solidFill>
              <a:srgbClr val="264B91"/>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832" name="Oval 9"/>
            <p:cNvSpPr/>
            <p:nvPr/>
          </p:nvSpPr>
          <p:spPr>
            <a:xfrm>
              <a:off x="1838258" y="-1"/>
              <a:ext cx="332283" cy="318180"/>
            </a:xfrm>
            <a:prstGeom prst="ellipse">
              <a:avLst/>
            </a:prstGeom>
            <a:solidFill>
              <a:srgbClr val="264B91"/>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833" name="Oval 10"/>
            <p:cNvSpPr/>
            <p:nvPr/>
          </p:nvSpPr>
          <p:spPr>
            <a:xfrm>
              <a:off x="4523883" y="-1"/>
              <a:ext cx="332283" cy="318180"/>
            </a:xfrm>
            <a:prstGeom prst="ellipse">
              <a:avLst/>
            </a:prstGeom>
            <a:solidFill>
              <a:srgbClr val="264B91"/>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834" name="Oval 11"/>
            <p:cNvSpPr/>
            <p:nvPr/>
          </p:nvSpPr>
          <p:spPr>
            <a:xfrm>
              <a:off x="9884067" y="-1"/>
              <a:ext cx="332283" cy="318180"/>
            </a:xfrm>
            <a:prstGeom prst="ellipse">
              <a:avLst/>
            </a:prstGeom>
            <a:solidFill>
              <a:srgbClr val="264B91"/>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grpSp>
      <p:sp>
        <p:nvSpPr>
          <p:cNvPr id="1836" name="Oval 15"/>
          <p:cNvSpPr/>
          <p:nvPr/>
        </p:nvSpPr>
        <p:spPr>
          <a:xfrm>
            <a:off x="7187503" y="3756743"/>
            <a:ext cx="332283" cy="318179"/>
          </a:xfrm>
          <a:prstGeom prst="ellipse">
            <a:avLst/>
          </a:prstGeom>
          <a:solidFill>
            <a:srgbClr val="264B91"/>
          </a:solidFill>
          <a:ln w="12700">
            <a:miter lim="400000"/>
          </a:ln>
        </p:spPr>
        <p:txBody>
          <a:bodyPr lIns="45718" tIns="45718" rIns="45718" bIns="45718" anchor="ctr"/>
          <a:lstStyle/>
          <a:p>
            <a:pPr algn="ctr">
              <a:defRPr>
                <a:solidFill>
                  <a:srgbClr val="FFFFFF"/>
                </a:solidFill>
                <a:latin typeface="PT Sans"/>
                <a:ea typeface="PT Sans"/>
                <a:cs typeface="PT Sans"/>
                <a:sym typeface="PT Sans"/>
              </a:defRPr>
            </a:pPr>
          </a:p>
        </p:txBody>
      </p:sp>
      <p:sp>
        <p:nvSpPr>
          <p:cNvPr id="1837" name="Picture Placeholder 17"/>
          <p:cNvSpPr/>
          <p:nvPr>
            <p:ph type="pic" sz="quarter" idx="21"/>
          </p:nvPr>
        </p:nvSpPr>
        <p:spPr>
          <a:xfrm>
            <a:off x="1358285" y="2228904"/>
            <a:ext cx="1292226" cy="1292226"/>
          </a:xfrm>
          <a:prstGeom prst="rect">
            <a:avLst/>
          </a:prstGeom>
        </p:spPr>
        <p:txBody>
          <a:bodyPr lIns="91439" tIns="45719" rIns="91439" bIns="45719">
            <a:noAutofit/>
          </a:bodyPr>
          <a:lstStyle/>
          <a:p>
            <a:pPr/>
          </a:p>
        </p:txBody>
      </p:sp>
      <p:sp>
        <p:nvSpPr>
          <p:cNvPr id="1838" name="Picture Placeholder 17"/>
          <p:cNvSpPr/>
          <p:nvPr>
            <p:ph type="pic" sz="quarter" idx="22"/>
          </p:nvPr>
        </p:nvSpPr>
        <p:spPr>
          <a:xfrm>
            <a:off x="4043910" y="2228904"/>
            <a:ext cx="1292226" cy="1292226"/>
          </a:xfrm>
          <a:prstGeom prst="rect">
            <a:avLst/>
          </a:prstGeom>
        </p:spPr>
        <p:txBody>
          <a:bodyPr lIns="91439" tIns="45719" rIns="91439" bIns="45719">
            <a:noAutofit/>
          </a:bodyPr>
          <a:lstStyle/>
          <a:p>
            <a:pPr/>
          </a:p>
        </p:txBody>
      </p:sp>
      <p:sp>
        <p:nvSpPr>
          <p:cNvPr id="1839" name="Picture Placeholder 17"/>
          <p:cNvSpPr/>
          <p:nvPr>
            <p:ph type="pic" sz="quarter" idx="23"/>
          </p:nvPr>
        </p:nvSpPr>
        <p:spPr>
          <a:xfrm>
            <a:off x="6707531" y="2228902"/>
            <a:ext cx="1292226" cy="1292226"/>
          </a:xfrm>
          <a:prstGeom prst="rect">
            <a:avLst/>
          </a:prstGeom>
        </p:spPr>
        <p:txBody>
          <a:bodyPr lIns="91439" tIns="45719" rIns="91439" bIns="45719">
            <a:noAutofit/>
          </a:bodyPr>
          <a:lstStyle/>
          <a:p>
            <a:pPr/>
          </a:p>
        </p:txBody>
      </p:sp>
      <p:sp>
        <p:nvSpPr>
          <p:cNvPr id="1840" name="Picture Placeholder 17"/>
          <p:cNvSpPr/>
          <p:nvPr>
            <p:ph type="pic" sz="quarter" idx="24"/>
          </p:nvPr>
        </p:nvSpPr>
        <p:spPr>
          <a:xfrm>
            <a:off x="9404094" y="2228901"/>
            <a:ext cx="1292226" cy="1292226"/>
          </a:xfrm>
          <a:prstGeom prst="rect">
            <a:avLst/>
          </a:prstGeom>
        </p:spPr>
        <p:txBody>
          <a:bodyPr lIns="91439" tIns="45719" rIns="91439" bIns="45719">
            <a:noAutofit/>
          </a:bodyPr>
          <a:lstStyle/>
          <a:p>
            <a:pPr/>
          </a:p>
        </p:txBody>
      </p:sp>
      <p:sp>
        <p:nvSpPr>
          <p:cNvPr id="1841" name="Rectangle 14"/>
          <p:cNvSpPr/>
          <p:nvPr/>
        </p:nvSpPr>
        <p:spPr>
          <a:xfrm>
            <a:off x="948779" y="4455833"/>
            <a:ext cx="2224434"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42" name="Rectangle 25"/>
          <p:cNvSpPr/>
          <p:nvPr/>
        </p:nvSpPr>
        <p:spPr>
          <a:xfrm>
            <a:off x="3481673" y="4409619"/>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43" name="Rectangle 27"/>
          <p:cNvSpPr/>
          <p:nvPr/>
        </p:nvSpPr>
        <p:spPr>
          <a:xfrm>
            <a:off x="6148154" y="4455833"/>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44" name="Body Level One…"/>
          <p:cNvSpPr txBox="1"/>
          <p:nvPr>
            <p:ph type="body" sz="quarter" idx="1" hasCustomPrompt="1"/>
          </p:nvPr>
        </p:nvSpPr>
        <p:spPr>
          <a:xfrm>
            <a:off x="1006153" y="4946732"/>
            <a:ext cx="2100265" cy="258763"/>
          </a:xfrm>
          <a:prstGeom prst="rect">
            <a:avLst/>
          </a:prstGeom>
        </p:spPr>
        <p:txBody>
          <a:bodyPr lIns="45719" tIns="45719" rIns="45719" bIns="45719"/>
          <a:lstStyle>
            <a:lvl1pPr marL="9525" indent="-9525" algn="ctr">
              <a:buSzTx/>
              <a:buFontTx/>
              <a:buNone/>
              <a:defRPr b="1" sz="1200">
                <a:solidFill>
                  <a:srgbClr val="363636"/>
                </a:solidFill>
                <a:latin typeface="BestDefense"/>
                <a:ea typeface="BestDefense"/>
                <a:cs typeface="BestDefense"/>
                <a:sym typeface="BestDefense"/>
              </a:defRPr>
            </a:lvl1pPr>
            <a:lvl2pPr marL="9525" indent="447675" algn="ctr">
              <a:buSzTx/>
              <a:buFontTx/>
              <a:buNone/>
              <a:defRPr b="1" sz="1200">
                <a:solidFill>
                  <a:srgbClr val="363636"/>
                </a:solidFill>
                <a:latin typeface="BestDefense"/>
                <a:ea typeface="BestDefense"/>
                <a:cs typeface="BestDefense"/>
                <a:sym typeface="BestDefense"/>
              </a:defRPr>
            </a:lvl2pPr>
            <a:lvl3pPr marL="9525" indent="904875" algn="ctr">
              <a:buSzTx/>
              <a:buFontTx/>
              <a:buNone/>
              <a:defRPr b="1" sz="1200">
                <a:solidFill>
                  <a:srgbClr val="363636"/>
                </a:solidFill>
                <a:latin typeface="BestDefense"/>
                <a:ea typeface="BestDefense"/>
                <a:cs typeface="BestDefense"/>
                <a:sym typeface="BestDefense"/>
              </a:defRPr>
            </a:lvl3pPr>
            <a:lvl4pPr marL="9525" indent="1362075" algn="ctr">
              <a:buSzTx/>
              <a:buFontTx/>
              <a:buNone/>
              <a:defRPr b="1" sz="1200">
                <a:solidFill>
                  <a:srgbClr val="363636"/>
                </a:solidFill>
                <a:latin typeface="BestDefense"/>
                <a:ea typeface="BestDefense"/>
                <a:cs typeface="BestDefense"/>
                <a:sym typeface="BestDefense"/>
              </a:defRPr>
            </a:lvl4pPr>
            <a:lvl5pPr marL="9525" indent="1819275" algn="ctr">
              <a:buSzTx/>
              <a:buFontTx/>
              <a:buNone/>
              <a:defRPr b="1" sz="1200">
                <a:solidFill>
                  <a:srgbClr val="363636"/>
                </a:solidFill>
                <a:latin typeface="BestDefense"/>
                <a:ea typeface="BestDefense"/>
                <a:cs typeface="BestDefense"/>
                <a:sym typeface="BestDefense"/>
              </a:defRPr>
            </a:lvl5pPr>
          </a:lstStyle>
          <a:p>
            <a:pPr/>
            <a:r>
              <a:t>Insert Text Here</a:t>
            </a:r>
          </a:p>
          <a:p>
            <a:pPr lvl="1"/>
            <a:r>
              <a:t/>
            </a:r>
          </a:p>
          <a:p>
            <a:pPr lvl="2"/>
            <a:r>
              <a:t/>
            </a:r>
          </a:p>
          <a:p>
            <a:pPr lvl="3"/>
            <a:r>
              <a:t/>
            </a:r>
          </a:p>
          <a:p>
            <a:pPr lvl="4"/>
            <a:r>
              <a:t/>
            </a:r>
          </a:p>
        </p:txBody>
      </p:sp>
      <p:sp>
        <p:nvSpPr>
          <p:cNvPr id="1845" name="Text Placeholder 3"/>
          <p:cNvSpPr/>
          <p:nvPr>
            <p:ph type="body" sz="quarter" idx="25" hasCustomPrompt="1"/>
          </p:nvPr>
        </p:nvSpPr>
        <p:spPr>
          <a:xfrm>
            <a:off x="3543756"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846" name="Text Placeholder 3"/>
          <p:cNvSpPr/>
          <p:nvPr>
            <p:ph type="body" sz="quarter" idx="26" hasCustomPrompt="1"/>
          </p:nvPr>
        </p:nvSpPr>
        <p:spPr>
          <a:xfrm>
            <a:off x="6210239"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847" name="Text Placeholder 3"/>
          <p:cNvSpPr/>
          <p:nvPr>
            <p:ph type="body" sz="quarter" idx="27" hasCustomPrompt="1"/>
          </p:nvPr>
        </p:nvSpPr>
        <p:spPr>
          <a:xfrm>
            <a:off x="9000074"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848" name="Text Placeholder 5"/>
          <p:cNvSpPr/>
          <p:nvPr>
            <p:ph type="body" sz="quarter" idx="28"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49" name="Text Placeholder 5"/>
          <p:cNvSpPr/>
          <p:nvPr>
            <p:ph type="body" sz="quarter" idx="29"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850"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8_Custom Layout">
    <p:spTree>
      <p:nvGrpSpPr>
        <p:cNvPr id="1" name=""/>
        <p:cNvGrpSpPr/>
        <p:nvPr/>
      </p:nvGrpSpPr>
      <p:grpSpPr>
        <a:xfrm>
          <a:off x="0" y="0"/>
          <a:ext cx="0" cy="0"/>
          <a:chOff x="0" y="0"/>
          <a:chExt cx="0" cy="0"/>
        </a:xfrm>
      </p:grpSpPr>
      <p:grpSp>
        <p:nvGrpSpPr>
          <p:cNvPr id="1862" name="Group 2"/>
          <p:cNvGrpSpPr/>
          <p:nvPr/>
        </p:nvGrpSpPr>
        <p:grpSpPr>
          <a:xfrm>
            <a:off x="-1" y="3760006"/>
            <a:ext cx="12187454" cy="318179"/>
            <a:chOff x="0" y="0"/>
            <a:chExt cx="12187452" cy="318178"/>
          </a:xfrm>
        </p:grpSpPr>
        <p:sp>
          <p:nvSpPr>
            <p:cNvPr id="1857" name="Rounded Rectangle 19"/>
            <p:cNvSpPr/>
            <p:nvPr/>
          </p:nvSpPr>
          <p:spPr>
            <a:xfrm>
              <a:off x="-1" y="92557"/>
              <a:ext cx="6100552" cy="130547"/>
            </a:xfrm>
            <a:prstGeom prst="rect">
              <a:avLst/>
            </a:prstGeom>
            <a:solidFill>
              <a:srgbClr val="472D59"/>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858" name="Rounded Rectangle 19"/>
            <p:cNvSpPr/>
            <p:nvPr/>
          </p:nvSpPr>
          <p:spPr>
            <a:xfrm>
              <a:off x="6096001" y="91905"/>
              <a:ext cx="6091452" cy="130547"/>
            </a:xfrm>
            <a:prstGeom prst="rect">
              <a:avLst/>
            </a:prstGeom>
            <a:solidFill>
              <a:srgbClr val="472D59"/>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859" name="Oval 9"/>
            <p:cNvSpPr/>
            <p:nvPr/>
          </p:nvSpPr>
          <p:spPr>
            <a:xfrm>
              <a:off x="1838258" y="-1"/>
              <a:ext cx="332283" cy="318180"/>
            </a:xfrm>
            <a:prstGeom prst="ellipse">
              <a:avLst/>
            </a:prstGeom>
            <a:solidFill>
              <a:srgbClr val="472D59"/>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860" name="Oval 10"/>
            <p:cNvSpPr/>
            <p:nvPr/>
          </p:nvSpPr>
          <p:spPr>
            <a:xfrm>
              <a:off x="4523883" y="-1"/>
              <a:ext cx="332283" cy="318180"/>
            </a:xfrm>
            <a:prstGeom prst="ellipse">
              <a:avLst/>
            </a:prstGeom>
            <a:solidFill>
              <a:srgbClr val="472D59"/>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861" name="Oval 11"/>
            <p:cNvSpPr/>
            <p:nvPr/>
          </p:nvSpPr>
          <p:spPr>
            <a:xfrm>
              <a:off x="9884067" y="-1"/>
              <a:ext cx="332283" cy="318180"/>
            </a:xfrm>
            <a:prstGeom prst="ellipse">
              <a:avLst/>
            </a:prstGeom>
            <a:solidFill>
              <a:srgbClr val="472D59"/>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grpSp>
      <p:sp>
        <p:nvSpPr>
          <p:cNvPr id="1863" name="Oval 15"/>
          <p:cNvSpPr/>
          <p:nvPr/>
        </p:nvSpPr>
        <p:spPr>
          <a:xfrm>
            <a:off x="7187503" y="3756743"/>
            <a:ext cx="332283" cy="318179"/>
          </a:xfrm>
          <a:prstGeom prst="ellipse">
            <a:avLst/>
          </a:prstGeom>
          <a:solidFill>
            <a:srgbClr val="472D59"/>
          </a:solidFill>
          <a:ln w="12700">
            <a:miter lim="400000"/>
          </a:ln>
        </p:spPr>
        <p:txBody>
          <a:bodyPr lIns="45718" tIns="45718" rIns="45718" bIns="45718" anchor="ctr"/>
          <a:lstStyle/>
          <a:p>
            <a:pPr algn="ctr">
              <a:defRPr>
                <a:solidFill>
                  <a:srgbClr val="FFFFFF"/>
                </a:solidFill>
                <a:latin typeface="PT Sans"/>
                <a:ea typeface="PT Sans"/>
                <a:cs typeface="PT Sans"/>
                <a:sym typeface="PT Sans"/>
              </a:defRPr>
            </a:pPr>
          </a:p>
        </p:txBody>
      </p:sp>
      <p:sp>
        <p:nvSpPr>
          <p:cNvPr id="1864" name="Picture Placeholder 17"/>
          <p:cNvSpPr/>
          <p:nvPr>
            <p:ph type="pic" sz="quarter" idx="21"/>
          </p:nvPr>
        </p:nvSpPr>
        <p:spPr>
          <a:xfrm>
            <a:off x="1358285" y="2228904"/>
            <a:ext cx="1292226" cy="1292226"/>
          </a:xfrm>
          <a:prstGeom prst="rect">
            <a:avLst/>
          </a:prstGeom>
        </p:spPr>
        <p:txBody>
          <a:bodyPr lIns="91439" tIns="45719" rIns="91439" bIns="45719">
            <a:noAutofit/>
          </a:bodyPr>
          <a:lstStyle/>
          <a:p>
            <a:pPr/>
          </a:p>
        </p:txBody>
      </p:sp>
      <p:sp>
        <p:nvSpPr>
          <p:cNvPr id="1865" name="Picture Placeholder 17"/>
          <p:cNvSpPr/>
          <p:nvPr>
            <p:ph type="pic" sz="quarter" idx="22"/>
          </p:nvPr>
        </p:nvSpPr>
        <p:spPr>
          <a:xfrm>
            <a:off x="4043910" y="2228904"/>
            <a:ext cx="1292226" cy="1292226"/>
          </a:xfrm>
          <a:prstGeom prst="rect">
            <a:avLst/>
          </a:prstGeom>
        </p:spPr>
        <p:txBody>
          <a:bodyPr lIns="91439" tIns="45719" rIns="91439" bIns="45719">
            <a:noAutofit/>
          </a:bodyPr>
          <a:lstStyle/>
          <a:p>
            <a:pPr/>
          </a:p>
        </p:txBody>
      </p:sp>
      <p:sp>
        <p:nvSpPr>
          <p:cNvPr id="1866" name="Picture Placeholder 17"/>
          <p:cNvSpPr/>
          <p:nvPr>
            <p:ph type="pic" sz="quarter" idx="23"/>
          </p:nvPr>
        </p:nvSpPr>
        <p:spPr>
          <a:xfrm>
            <a:off x="6707531" y="2228902"/>
            <a:ext cx="1292226" cy="1292226"/>
          </a:xfrm>
          <a:prstGeom prst="rect">
            <a:avLst/>
          </a:prstGeom>
        </p:spPr>
        <p:txBody>
          <a:bodyPr lIns="91439" tIns="45719" rIns="91439" bIns="45719">
            <a:noAutofit/>
          </a:bodyPr>
          <a:lstStyle/>
          <a:p>
            <a:pPr/>
          </a:p>
        </p:txBody>
      </p:sp>
      <p:sp>
        <p:nvSpPr>
          <p:cNvPr id="1867" name="Picture Placeholder 17"/>
          <p:cNvSpPr/>
          <p:nvPr>
            <p:ph type="pic" sz="quarter" idx="24"/>
          </p:nvPr>
        </p:nvSpPr>
        <p:spPr>
          <a:xfrm>
            <a:off x="9404094" y="2228901"/>
            <a:ext cx="1292226" cy="1292226"/>
          </a:xfrm>
          <a:prstGeom prst="rect">
            <a:avLst/>
          </a:prstGeom>
        </p:spPr>
        <p:txBody>
          <a:bodyPr lIns="91439" tIns="45719" rIns="91439" bIns="45719">
            <a:noAutofit/>
          </a:bodyPr>
          <a:lstStyle/>
          <a:p>
            <a:pPr/>
          </a:p>
        </p:txBody>
      </p:sp>
      <p:sp>
        <p:nvSpPr>
          <p:cNvPr id="1868" name="Rectangle 12"/>
          <p:cNvSpPr/>
          <p:nvPr/>
        </p:nvSpPr>
        <p:spPr>
          <a:xfrm>
            <a:off x="8937990" y="4474485"/>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69" name="Rectangle 13"/>
          <p:cNvSpPr/>
          <p:nvPr/>
        </p:nvSpPr>
        <p:spPr>
          <a:xfrm>
            <a:off x="948779" y="4455833"/>
            <a:ext cx="2224434"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70" name="Rectangle 14"/>
          <p:cNvSpPr/>
          <p:nvPr/>
        </p:nvSpPr>
        <p:spPr>
          <a:xfrm>
            <a:off x="3481673" y="4409619"/>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71" name="Rectangle 16"/>
          <p:cNvSpPr/>
          <p:nvPr/>
        </p:nvSpPr>
        <p:spPr>
          <a:xfrm>
            <a:off x="6148154" y="4455833"/>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72" name="Body Level One…"/>
          <p:cNvSpPr txBox="1"/>
          <p:nvPr>
            <p:ph type="body" sz="quarter" idx="1" hasCustomPrompt="1"/>
          </p:nvPr>
        </p:nvSpPr>
        <p:spPr>
          <a:xfrm>
            <a:off x="1006153" y="4946732"/>
            <a:ext cx="2100265" cy="258763"/>
          </a:xfrm>
          <a:prstGeom prst="rect">
            <a:avLst/>
          </a:prstGeom>
        </p:spPr>
        <p:txBody>
          <a:bodyPr lIns="45719" tIns="45719" rIns="45719" bIns="45719"/>
          <a:lstStyle>
            <a:lvl1pPr marL="9525" indent="-9525" algn="ctr">
              <a:buSzTx/>
              <a:buFontTx/>
              <a:buNone/>
              <a:defRPr b="1" sz="1200">
                <a:solidFill>
                  <a:srgbClr val="363636"/>
                </a:solidFill>
                <a:latin typeface="BestDefense"/>
                <a:ea typeface="BestDefense"/>
                <a:cs typeface="BestDefense"/>
                <a:sym typeface="BestDefense"/>
              </a:defRPr>
            </a:lvl1pPr>
            <a:lvl2pPr marL="9525" indent="447675" algn="ctr">
              <a:buSzTx/>
              <a:buFontTx/>
              <a:buNone/>
              <a:defRPr b="1" sz="1200">
                <a:solidFill>
                  <a:srgbClr val="363636"/>
                </a:solidFill>
                <a:latin typeface="BestDefense"/>
                <a:ea typeface="BestDefense"/>
                <a:cs typeface="BestDefense"/>
                <a:sym typeface="BestDefense"/>
              </a:defRPr>
            </a:lvl2pPr>
            <a:lvl3pPr marL="9525" indent="904875" algn="ctr">
              <a:buSzTx/>
              <a:buFontTx/>
              <a:buNone/>
              <a:defRPr b="1" sz="1200">
                <a:solidFill>
                  <a:srgbClr val="363636"/>
                </a:solidFill>
                <a:latin typeface="BestDefense"/>
                <a:ea typeface="BestDefense"/>
                <a:cs typeface="BestDefense"/>
                <a:sym typeface="BestDefense"/>
              </a:defRPr>
            </a:lvl3pPr>
            <a:lvl4pPr marL="9525" indent="1362075" algn="ctr">
              <a:buSzTx/>
              <a:buFontTx/>
              <a:buNone/>
              <a:defRPr b="1" sz="1200">
                <a:solidFill>
                  <a:srgbClr val="363636"/>
                </a:solidFill>
                <a:latin typeface="BestDefense"/>
                <a:ea typeface="BestDefense"/>
                <a:cs typeface="BestDefense"/>
                <a:sym typeface="BestDefense"/>
              </a:defRPr>
            </a:lvl4pPr>
            <a:lvl5pPr marL="9525" indent="1819275" algn="ctr">
              <a:buSzTx/>
              <a:buFontTx/>
              <a:buNone/>
              <a:defRPr b="1" sz="1200">
                <a:solidFill>
                  <a:srgbClr val="363636"/>
                </a:solidFill>
                <a:latin typeface="BestDefense"/>
                <a:ea typeface="BestDefense"/>
                <a:cs typeface="BestDefense"/>
                <a:sym typeface="BestDefense"/>
              </a:defRPr>
            </a:lvl5pPr>
          </a:lstStyle>
          <a:p>
            <a:pPr/>
            <a:r>
              <a:t>Insert Text Here</a:t>
            </a:r>
          </a:p>
          <a:p>
            <a:pPr lvl="1"/>
            <a:r>
              <a:t/>
            </a:r>
          </a:p>
          <a:p>
            <a:pPr lvl="2"/>
            <a:r>
              <a:t/>
            </a:r>
          </a:p>
          <a:p>
            <a:pPr lvl="3"/>
            <a:r>
              <a:t/>
            </a:r>
          </a:p>
          <a:p>
            <a:pPr lvl="4"/>
            <a:r>
              <a:t/>
            </a:r>
          </a:p>
        </p:txBody>
      </p:sp>
      <p:sp>
        <p:nvSpPr>
          <p:cNvPr id="1873" name="Text Placeholder 3"/>
          <p:cNvSpPr/>
          <p:nvPr>
            <p:ph type="body" sz="quarter" idx="25" hasCustomPrompt="1"/>
          </p:nvPr>
        </p:nvSpPr>
        <p:spPr>
          <a:xfrm>
            <a:off x="3543756"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874" name="Text Placeholder 3"/>
          <p:cNvSpPr/>
          <p:nvPr>
            <p:ph type="body" sz="quarter" idx="26" hasCustomPrompt="1"/>
          </p:nvPr>
        </p:nvSpPr>
        <p:spPr>
          <a:xfrm>
            <a:off x="6210239"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875" name="Text Placeholder 3"/>
          <p:cNvSpPr/>
          <p:nvPr>
            <p:ph type="body" sz="quarter" idx="27" hasCustomPrompt="1"/>
          </p:nvPr>
        </p:nvSpPr>
        <p:spPr>
          <a:xfrm>
            <a:off x="9000074"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876" name="Text Placeholder 5"/>
          <p:cNvSpPr/>
          <p:nvPr>
            <p:ph type="body" sz="quarter" idx="28"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877" name="Text Placeholder 5"/>
          <p:cNvSpPr/>
          <p:nvPr>
            <p:ph type="body" sz="quarter" idx="29"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87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0_Custom Layout">
    <p:spTree>
      <p:nvGrpSpPr>
        <p:cNvPr id="1" name=""/>
        <p:cNvGrpSpPr/>
        <p:nvPr/>
      </p:nvGrpSpPr>
      <p:grpSpPr>
        <a:xfrm>
          <a:off x="0" y="0"/>
          <a:ext cx="0" cy="0"/>
          <a:chOff x="0" y="0"/>
          <a:chExt cx="0" cy="0"/>
        </a:xfrm>
      </p:grpSpPr>
      <p:grpSp>
        <p:nvGrpSpPr>
          <p:cNvPr id="1890" name="Group 2"/>
          <p:cNvGrpSpPr/>
          <p:nvPr/>
        </p:nvGrpSpPr>
        <p:grpSpPr>
          <a:xfrm>
            <a:off x="-1" y="3760006"/>
            <a:ext cx="12187454" cy="318179"/>
            <a:chOff x="0" y="0"/>
            <a:chExt cx="12187452" cy="318178"/>
          </a:xfrm>
        </p:grpSpPr>
        <p:sp>
          <p:nvSpPr>
            <p:cNvPr id="1885" name="Rounded Rectangle 19"/>
            <p:cNvSpPr/>
            <p:nvPr/>
          </p:nvSpPr>
          <p:spPr>
            <a:xfrm>
              <a:off x="-1" y="92557"/>
              <a:ext cx="6100552" cy="130547"/>
            </a:xfrm>
            <a:prstGeom prst="rect">
              <a:avLst/>
            </a:prstGeom>
            <a:solidFill>
              <a:srgbClr val="C10230"/>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886" name="Rounded Rectangle 19"/>
            <p:cNvSpPr/>
            <p:nvPr/>
          </p:nvSpPr>
          <p:spPr>
            <a:xfrm>
              <a:off x="6096001" y="91905"/>
              <a:ext cx="6091452" cy="130547"/>
            </a:xfrm>
            <a:prstGeom prst="rect">
              <a:avLst/>
            </a:prstGeom>
            <a:solidFill>
              <a:srgbClr val="C10230"/>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887" name="Oval 9"/>
            <p:cNvSpPr/>
            <p:nvPr/>
          </p:nvSpPr>
          <p:spPr>
            <a:xfrm>
              <a:off x="1838258" y="-1"/>
              <a:ext cx="332283" cy="318180"/>
            </a:xfrm>
            <a:prstGeom prst="ellipse">
              <a:avLst/>
            </a:prstGeom>
            <a:solidFill>
              <a:srgbClr val="C10230"/>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888" name="Oval 10"/>
            <p:cNvSpPr/>
            <p:nvPr/>
          </p:nvSpPr>
          <p:spPr>
            <a:xfrm>
              <a:off x="4523883" y="-1"/>
              <a:ext cx="332283" cy="318180"/>
            </a:xfrm>
            <a:prstGeom prst="ellipse">
              <a:avLst/>
            </a:prstGeom>
            <a:solidFill>
              <a:srgbClr val="C10230"/>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889" name="Oval 11"/>
            <p:cNvSpPr/>
            <p:nvPr/>
          </p:nvSpPr>
          <p:spPr>
            <a:xfrm>
              <a:off x="9884067" y="-1"/>
              <a:ext cx="332283" cy="318180"/>
            </a:xfrm>
            <a:prstGeom prst="ellipse">
              <a:avLst/>
            </a:prstGeom>
            <a:solidFill>
              <a:srgbClr val="C10230"/>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grpSp>
      <p:sp>
        <p:nvSpPr>
          <p:cNvPr id="1891" name="Oval 15"/>
          <p:cNvSpPr/>
          <p:nvPr/>
        </p:nvSpPr>
        <p:spPr>
          <a:xfrm>
            <a:off x="7187503" y="3756743"/>
            <a:ext cx="332283" cy="318179"/>
          </a:xfrm>
          <a:prstGeom prst="ellipse">
            <a:avLst/>
          </a:prstGeom>
          <a:solidFill>
            <a:srgbClr val="C10230"/>
          </a:solidFill>
          <a:ln w="12700">
            <a:miter lim="400000"/>
          </a:ln>
        </p:spPr>
        <p:txBody>
          <a:bodyPr lIns="45718" tIns="45718" rIns="45718" bIns="45718" anchor="ctr"/>
          <a:lstStyle/>
          <a:p>
            <a:pPr algn="ctr">
              <a:defRPr>
                <a:solidFill>
                  <a:srgbClr val="FFFFFF"/>
                </a:solidFill>
                <a:latin typeface="PT Sans"/>
                <a:ea typeface="PT Sans"/>
                <a:cs typeface="PT Sans"/>
                <a:sym typeface="PT Sans"/>
              </a:defRPr>
            </a:pPr>
          </a:p>
        </p:txBody>
      </p:sp>
      <p:sp>
        <p:nvSpPr>
          <p:cNvPr id="1892" name="Picture Placeholder 17"/>
          <p:cNvSpPr/>
          <p:nvPr>
            <p:ph type="pic" sz="quarter" idx="21"/>
          </p:nvPr>
        </p:nvSpPr>
        <p:spPr>
          <a:xfrm>
            <a:off x="1358285" y="2228904"/>
            <a:ext cx="1292226" cy="1292226"/>
          </a:xfrm>
          <a:prstGeom prst="rect">
            <a:avLst/>
          </a:prstGeom>
        </p:spPr>
        <p:txBody>
          <a:bodyPr lIns="91439" tIns="45719" rIns="91439" bIns="45719">
            <a:noAutofit/>
          </a:bodyPr>
          <a:lstStyle/>
          <a:p>
            <a:pPr/>
          </a:p>
        </p:txBody>
      </p:sp>
      <p:sp>
        <p:nvSpPr>
          <p:cNvPr id="1893" name="Picture Placeholder 17"/>
          <p:cNvSpPr/>
          <p:nvPr>
            <p:ph type="pic" sz="quarter" idx="22"/>
          </p:nvPr>
        </p:nvSpPr>
        <p:spPr>
          <a:xfrm>
            <a:off x="4043910" y="2228904"/>
            <a:ext cx="1292226" cy="1292226"/>
          </a:xfrm>
          <a:prstGeom prst="rect">
            <a:avLst/>
          </a:prstGeom>
        </p:spPr>
        <p:txBody>
          <a:bodyPr lIns="91439" tIns="45719" rIns="91439" bIns="45719">
            <a:noAutofit/>
          </a:bodyPr>
          <a:lstStyle/>
          <a:p>
            <a:pPr/>
          </a:p>
        </p:txBody>
      </p:sp>
      <p:sp>
        <p:nvSpPr>
          <p:cNvPr id="1894" name="Picture Placeholder 17"/>
          <p:cNvSpPr/>
          <p:nvPr>
            <p:ph type="pic" sz="quarter" idx="23"/>
          </p:nvPr>
        </p:nvSpPr>
        <p:spPr>
          <a:xfrm>
            <a:off x="6707531" y="2228902"/>
            <a:ext cx="1292226" cy="1292226"/>
          </a:xfrm>
          <a:prstGeom prst="rect">
            <a:avLst/>
          </a:prstGeom>
        </p:spPr>
        <p:txBody>
          <a:bodyPr lIns="91439" tIns="45719" rIns="91439" bIns="45719">
            <a:noAutofit/>
          </a:bodyPr>
          <a:lstStyle/>
          <a:p>
            <a:pPr/>
          </a:p>
        </p:txBody>
      </p:sp>
      <p:sp>
        <p:nvSpPr>
          <p:cNvPr id="1895" name="Picture Placeholder 17"/>
          <p:cNvSpPr/>
          <p:nvPr>
            <p:ph type="pic" sz="quarter" idx="24"/>
          </p:nvPr>
        </p:nvSpPr>
        <p:spPr>
          <a:xfrm>
            <a:off x="9404094" y="2228901"/>
            <a:ext cx="1292226" cy="1292226"/>
          </a:xfrm>
          <a:prstGeom prst="rect">
            <a:avLst/>
          </a:prstGeom>
        </p:spPr>
        <p:txBody>
          <a:bodyPr lIns="91439" tIns="45719" rIns="91439" bIns="45719">
            <a:noAutofit/>
          </a:bodyPr>
          <a:lstStyle/>
          <a:p>
            <a:pPr/>
          </a:p>
        </p:txBody>
      </p:sp>
      <p:sp>
        <p:nvSpPr>
          <p:cNvPr id="1896" name="Rectangle 12"/>
          <p:cNvSpPr/>
          <p:nvPr/>
        </p:nvSpPr>
        <p:spPr>
          <a:xfrm>
            <a:off x="8937990" y="4474485"/>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97" name="Rectangle 13"/>
          <p:cNvSpPr/>
          <p:nvPr/>
        </p:nvSpPr>
        <p:spPr>
          <a:xfrm>
            <a:off x="948779" y="4455833"/>
            <a:ext cx="2224434"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98" name="Rectangle 14"/>
          <p:cNvSpPr/>
          <p:nvPr/>
        </p:nvSpPr>
        <p:spPr>
          <a:xfrm>
            <a:off x="3481673" y="4409619"/>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899" name="Rectangle 16"/>
          <p:cNvSpPr/>
          <p:nvPr/>
        </p:nvSpPr>
        <p:spPr>
          <a:xfrm>
            <a:off x="6148154" y="4455833"/>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00" name="Body Level One…"/>
          <p:cNvSpPr txBox="1"/>
          <p:nvPr>
            <p:ph type="body" sz="quarter" idx="1" hasCustomPrompt="1"/>
          </p:nvPr>
        </p:nvSpPr>
        <p:spPr>
          <a:xfrm>
            <a:off x="1006153" y="4946732"/>
            <a:ext cx="2100265" cy="258763"/>
          </a:xfrm>
          <a:prstGeom prst="rect">
            <a:avLst/>
          </a:prstGeom>
        </p:spPr>
        <p:txBody>
          <a:bodyPr lIns="45719" tIns="45719" rIns="45719" bIns="45719"/>
          <a:lstStyle>
            <a:lvl1pPr marL="9525" indent="-9525" algn="ctr">
              <a:buSzTx/>
              <a:buFontTx/>
              <a:buNone/>
              <a:defRPr b="1" sz="1200">
                <a:solidFill>
                  <a:srgbClr val="363636"/>
                </a:solidFill>
                <a:latin typeface="BestDefense"/>
                <a:ea typeface="BestDefense"/>
                <a:cs typeface="BestDefense"/>
                <a:sym typeface="BestDefense"/>
              </a:defRPr>
            </a:lvl1pPr>
            <a:lvl2pPr marL="9525" indent="447675" algn="ctr">
              <a:buSzTx/>
              <a:buFontTx/>
              <a:buNone/>
              <a:defRPr b="1" sz="1200">
                <a:solidFill>
                  <a:srgbClr val="363636"/>
                </a:solidFill>
                <a:latin typeface="BestDefense"/>
                <a:ea typeface="BestDefense"/>
                <a:cs typeface="BestDefense"/>
                <a:sym typeface="BestDefense"/>
              </a:defRPr>
            </a:lvl2pPr>
            <a:lvl3pPr marL="9525" indent="904875" algn="ctr">
              <a:buSzTx/>
              <a:buFontTx/>
              <a:buNone/>
              <a:defRPr b="1" sz="1200">
                <a:solidFill>
                  <a:srgbClr val="363636"/>
                </a:solidFill>
                <a:latin typeface="BestDefense"/>
                <a:ea typeface="BestDefense"/>
                <a:cs typeface="BestDefense"/>
                <a:sym typeface="BestDefense"/>
              </a:defRPr>
            </a:lvl3pPr>
            <a:lvl4pPr marL="9525" indent="1362075" algn="ctr">
              <a:buSzTx/>
              <a:buFontTx/>
              <a:buNone/>
              <a:defRPr b="1" sz="1200">
                <a:solidFill>
                  <a:srgbClr val="363636"/>
                </a:solidFill>
                <a:latin typeface="BestDefense"/>
                <a:ea typeface="BestDefense"/>
                <a:cs typeface="BestDefense"/>
                <a:sym typeface="BestDefense"/>
              </a:defRPr>
            </a:lvl4pPr>
            <a:lvl5pPr marL="9525" indent="1819275" algn="ctr">
              <a:buSzTx/>
              <a:buFontTx/>
              <a:buNone/>
              <a:defRPr b="1" sz="1200">
                <a:solidFill>
                  <a:srgbClr val="363636"/>
                </a:solidFill>
                <a:latin typeface="BestDefense"/>
                <a:ea typeface="BestDefense"/>
                <a:cs typeface="BestDefense"/>
                <a:sym typeface="BestDefense"/>
              </a:defRPr>
            </a:lvl5pPr>
          </a:lstStyle>
          <a:p>
            <a:pPr/>
            <a:r>
              <a:t>Insert Text Here</a:t>
            </a:r>
          </a:p>
          <a:p>
            <a:pPr lvl="1"/>
            <a:r>
              <a:t/>
            </a:r>
          </a:p>
          <a:p>
            <a:pPr lvl="2"/>
            <a:r>
              <a:t/>
            </a:r>
          </a:p>
          <a:p>
            <a:pPr lvl="3"/>
            <a:r>
              <a:t/>
            </a:r>
          </a:p>
          <a:p>
            <a:pPr lvl="4"/>
            <a:r>
              <a:t/>
            </a:r>
          </a:p>
        </p:txBody>
      </p:sp>
      <p:sp>
        <p:nvSpPr>
          <p:cNvPr id="1901" name="Text Placeholder 3"/>
          <p:cNvSpPr/>
          <p:nvPr>
            <p:ph type="body" sz="quarter" idx="25" hasCustomPrompt="1"/>
          </p:nvPr>
        </p:nvSpPr>
        <p:spPr>
          <a:xfrm>
            <a:off x="3543756"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902" name="Text Placeholder 3"/>
          <p:cNvSpPr/>
          <p:nvPr>
            <p:ph type="body" sz="quarter" idx="26" hasCustomPrompt="1"/>
          </p:nvPr>
        </p:nvSpPr>
        <p:spPr>
          <a:xfrm>
            <a:off x="6210239"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903" name="Text Placeholder 3"/>
          <p:cNvSpPr/>
          <p:nvPr>
            <p:ph type="body" sz="quarter" idx="27" hasCustomPrompt="1"/>
          </p:nvPr>
        </p:nvSpPr>
        <p:spPr>
          <a:xfrm>
            <a:off x="9000074"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904" name="Text Placeholder 5"/>
          <p:cNvSpPr/>
          <p:nvPr>
            <p:ph type="body" sz="quarter" idx="28"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905" name="Text Placeholder 5"/>
          <p:cNvSpPr/>
          <p:nvPr>
            <p:ph type="body" sz="quarter" idx="29"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90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9_Custom Layout">
    <p:spTree>
      <p:nvGrpSpPr>
        <p:cNvPr id="1" name=""/>
        <p:cNvGrpSpPr/>
        <p:nvPr/>
      </p:nvGrpSpPr>
      <p:grpSpPr>
        <a:xfrm>
          <a:off x="0" y="0"/>
          <a:ext cx="0" cy="0"/>
          <a:chOff x="0" y="0"/>
          <a:chExt cx="0" cy="0"/>
        </a:xfrm>
      </p:grpSpPr>
      <p:grpSp>
        <p:nvGrpSpPr>
          <p:cNvPr id="1918" name="Group 2"/>
          <p:cNvGrpSpPr/>
          <p:nvPr/>
        </p:nvGrpSpPr>
        <p:grpSpPr>
          <a:xfrm>
            <a:off x="-1" y="3760006"/>
            <a:ext cx="12187454" cy="318179"/>
            <a:chOff x="0" y="0"/>
            <a:chExt cx="12187452" cy="318178"/>
          </a:xfrm>
        </p:grpSpPr>
        <p:sp>
          <p:nvSpPr>
            <p:cNvPr id="1913" name="Rounded Rectangle 19"/>
            <p:cNvSpPr/>
            <p:nvPr/>
          </p:nvSpPr>
          <p:spPr>
            <a:xfrm>
              <a:off x="-1" y="92557"/>
              <a:ext cx="6100552" cy="130547"/>
            </a:xfrm>
            <a:prstGeom prst="rect">
              <a:avLst/>
            </a:prstGeom>
            <a:solidFill>
              <a:srgbClr val="F8F8F8"/>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914" name="Rounded Rectangle 19"/>
            <p:cNvSpPr/>
            <p:nvPr/>
          </p:nvSpPr>
          <p:spPr>
            <a:xfrm>
              <a:off x="6096001" y="91905"/>
              <a:ext cx="6091452" cy="130547"/>
            </a:xfrm>
            <a:prstGeom prst="rect">
              <a:avLst/>
            </a:prstGeom>
            <a:solidFill>
              <a:srgbClr val="F8F8F8"/>
            </a:solidFill>
            <a:ln w="12700" cap="flat">
              <a:noFill/>
              <a:miter lim="400000"/>
            </a:ln>
            <a:effectLst/>
          </p:spPr>
          <p:txBody>
            <a:bodyPr wrap="square" lIns="45718" tIns="45718" rIns="45718" bIns="45718" numCol="1" anchor="ctr">
              <a:noAutofit/>
            </a:bodyPr>
            <a:lstStyle/>
            <a:p>
              <a:pPr>
                <a:defRPr>
                  <a:solidFill>
                    <a:srgbClr val="FFFFFF"/>
                  </a:solidFill>
                  <a:latin typeface="PT Sans"/>
                  <a:ea typeface="PT Sans"/>
                  <a:cs typeface="PT Sans"/>
                  <a:sym typeface="PT Sans"/>
                </a:defRPr>
              </a:pPr>
            </a:p>
          </p:txBody>
        </p:sp>
        <p:sp>
          <p:nvSpPr>
            <p:cNvPr id="1915" name="Oval 9"/>
            <p:cNvSpPr/>
            <p:nvPr/>
          </p:nvSpPr>
          <p:spPr>
            <a:xfrm>
              <a:off x="1838258" y="-1"/>
              <a:ext cx="332283" cy="318180"/>
            </a:xfrm>
            <a:prstGeom prst="ellipse">
              <a:avLst/>
            </a:prstGeom>
            <a:solidFill>
              <a:srgbClr val="F8F8F8"/>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916" name="Oval 10"/>
            <p:cNvSpPr/>
            <p:nvPr/>
          </p:nvSpPr>
          <p:spPr>
            <a:xfrm>
              <a:off x="4523883" y="-1"/>
              <a:ext cx="332283" cy="318180"/>
            </a:xfrm>
            <a:prstGeom prst="ellipse">
              <a:avLst/>
            </a:prstGeom>
            <a:solidFill>
              <a:srgbClr val="F8F8F8"/>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sp>
          <p:nvSpPr>
            <p:cNvPr id="1917" name="Oval 11"/>
            <p:cNvSpPr/>
            <p:nvPr/>
          </p:nvSpPr>
          <p:spPr>
            <a:xfrm>
              <a:off x="9884067" y="-1"/>
              <a:ext cx="332283" cy="318180"/>
            </a:xfrm>
            <a:prstGeom prst="ellipse">
              <a:avLst/>
            </a:prstGeom>
            <a:solidFill>
              <a:srgbClr val="F8F8F8"/>
            </a:solidFill>
            <a:ln w="12700" cap="flat">
              <a:noFill/>
              <a:miter lim="400000"/>
            </a:ln>
            <a:effectLst/>
          </p:spPr>
          <p:txBody>
            <a:bodyPr wrap="square" lIns="45718" tIns="45718" rIns="45718" bIns="45718" numCol="1" anchor="ctr">
              <a:noAutofit/>
            </a:bodyPr>
            <a:lstStyle/>
            <a:p>
              <a:pPr algn="ctr">
                <a:defRPr>
                  <a:solidFill>
                    <a:srgbClr val="FFFFFF"/>
                  </a:solidFill>
                  <a:latin typeface="PT Sans"/>
                  <a:ea typeface="PT Sans"/>
                  <a:cs typeface="PT Sans"/>
                  <a:sym typeface="PT Sans"/>
                </a:defRPr>
              </a:pPr>
            </a:p>
          </p:txBody>
        </p:sp>
      </p:grpSp>
      <p:sp>
        <p:nvSpPr>
          <p:cNvPr id="1919" name="Oval 15"/>
          <p:cNvSpPr/>
          <p:nvPr/>
        </p:nvSpPr>
        <p:spPr>
          <a:xfrm>
            <a:off x="7187503" y="3756743"/>
            <a:ext cx="332283" cy="318179"/>
          </a:xfrm>
          <a:prstGeom prst="ellipse">
            <a:avLst/>
          </a:prstGeom>
          <a:solidFill>
            <a:srgbClr val="F8F8F8"/>
          </a:solidFill>
          <a:ln w="12700">
            <a:miter lim="400000"/>
          </a:ln>
        </p:spPr>
        <p:txBody>
          <a:bodyPr lIns="45718" tIns="45718" rIns="45718" bIns="45718" anchor="ctr"/>
          <a:lstStyle/>
          <a:p>
            <a:pPr algn="ctr">
              <a:defRPr>
                <a:solidFill>
                  <a:srgbClr val="FFFFFF"/>
                </a:solidFill>
                <a:latin typeface="PT Sans"/>
                <a:ea typeface="PT Sans"/>
                <a:cs typeface="PT Sans"/>
                <a:sym typeface="PT Sans"/>
              </a:defRPr>
            </a:pPr>
          </a:p>
        </p:txBody>
      </p:sp>
      <p:sp>
        <p:nvSpPr>
          <p:cNvPr id="1920" name="Picture Placeholder 17"/>
          <p:cNvSpPr/>
          <p:nvPr>
            <p:ph type="pic" sz="quarter" idx="21"/>
          </p:nvPr>
        </p:nvSpPr>
        <p:spPr>
          <a:xfrm>
            <a:off x="1358285" y="2228904"/>
            <a:ext cx="1292226" cy="1292226"/>
          </a:xfrm>
          <a:prstGeom prst="rect">
            <a:avLst/>
          </a:prstGeom>
        </p:spPr>
        <p:txBody>
          <a:bodyPr lIns="91439" tIns="45719" rIns="91439" bIns="45719">
            <a:noAutofit/>
          </a:bodyPr>
          <a:lstStyle/>
          <a:p>
            <a:pPr/>
          </a:p>
        </p:txBody>
      </p:sp>
      <p:sp>
        <p:nvSpPr>
          <p:cNvPr id="1921" name="Picture Placeholder 17"/>
          <p:cNvSpPr/>
          <p:nvPr>
            <p:ph type="pic" sz="quarter" idx="22"/>
          </p:nvPr>
        </p:nvSpPr>
        <p:spPr>
          <a:xfrm>
            <a:off x="4043910" y="2228904"/>
            <a:ext cx="1292226" cy="1292226"/>
          </a:xfrm>
          <a:prstGeom prst="rect">
            <a:avLst/>
          </a:prstGeom>
        </p:spPr>
        <p:txBody>
          <a:bodyPr lIns="91439" tIns="45719" rIns="91439" bIns="45719">
            <a:noAutofit/>
          </a:bodyPr>
          <a:lstStyle/>
          <a:p>
            <a:pPr/>
          </a:p>
        </p:txBody>
      </p:sp>
      <p:sp>
        <p:nvSpPr>
          <p:cNvPr id="1922" name="Picture Placeholder 17"/>
          <p:cNvSpPr/>
          <p:nvPr>
            <p:ph type="pic" sz="quarter" idx="23"/>
          </p:nvPr>
        </p:nvSpPr>
        <p:spPr>
          <a:xfrm>
            <a:off x="6707531" y="2228902"/>
            <a:ext cx="1292226" cy="1292226"/>
          </a:xfrm>
          <a:prstGeom prst="rect">
            <a:avLst/>
          </a:prstGeom>
        </p:spPr>
        <p:txBody>
          <a:bodyPr lIns="91439" tIns="45719" rIns="91439" bIns="45719">
            <a:noAutofit/>
          </a:bodyPr>
          <a:lstStyle/>
          <a:p>
            <a:pPr/>
          </a:p>
        </p:txBody>
      </p:sp>
      <p:sp>
        <p:nvSpPr>
          <p:cNvPr id="1923" name="Picture Placeholder 17"/>
          <p:cNvSpPr/>
          <p:nvPr>
            <p:ph type="pic" sz="quarter" idx="24"/>
          </p:nvPr>
        </p:nvSpPr>
        <p:spPr>
          <a:xfrm>
            <a:off x="9404094" y="2228901"/>
            <a:ext cx="1292226" cy="1292226"/>
          </a:xfrm>
          <a:prstGeom prst="rect">
            <a:avLst/>
          </a:prstGeom>
        </p:spPr>
        <p:txBody>
          <a:bodyPr lIns="91439" tIns="45719" rIns="91439" bIns="45719">
            <a:noAutofit/>
          </a:bodyPr>
          <a:lstStyle/>
          <a:p>
            <a:pPr/>
          </a:p>
        </p:txBody>
      </p:sp>
      <p:sp>
        <p:nvSpPr>
          <p:cNvPr id="1924" name="Rectangle 12"/>
          <p:cNvSpPr/>
          <p:nvPr/>
        </p:nvSpPr>
        <p:spPr>
          <a:xfrm>
            <a:off x="8937990" y="4474485"/>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25" name="Rectangle 13"/>
          <p:cNvSpPr/>
          <p:nvPr/>
        </p:nvSpPr>
        <p:spPr>
          <a:xfrm>
            <a:off x="948779" y="4455833"/>
            <a:ext cx="2224434"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26" name="Rectangle 14"/>
          <p:cNvSpPr/>
          <p:nvPr/>
        </p:nvSpPr>
        <p:spPr>
          <a:xfrm>
            <a:off x="3481673" y="4409619"/>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27" name="Rectangle 16"/>
          <p:cNvSpPr/>
          <p:nvPr/>
        </p:nvSpPr>
        <p:spPr>
          <a:xfrm>
            <a:off x="6148154" y="4455833"/>
            <a:ext cx="2224433" cy="120325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28" name="Body Level One…"/>
          <p:cNvSpPr txBox="1"/>
          <p:nvPr>
            <p:ph type="body" sz="quarter" idx="1" hasCustomPrompt="1"/>
          </p:nvPr>
        </p:nvSpPr>
        <p:spPr>
          <a:xfrm>
            <a:off x="1006153" y="4946732"/>
            <a:ext cx="2100265" cy="258763"/>
          </a:xfrm>
          <a:prstGeom prst="rect">
            <a:avLst/>
          </a:prstGeom>
        </p:spPr>
        <p:txBody>
          <a:bodyPr lIns="45719" tIns="45719" rIns="45719" bIns="45719"/>
          <a:lstStyle>
            <a:lvl1pPr marL="9525" indent="-9525" algn="ctr">
              <a:buSzTx/>
              <a:buFontTx/>
              <a:buNone/>
              <a:defRPr b="1" sz="1200">
                <a:solidFill>
                  <a:srgbClr val="363636"/>
                </a:solidFill>
                <a:latin typeface="BestDefense"/>
                <a:ea typeface="BestDefense"/>
                <a:cs typeface="BestDefense"/>
                <a:sym typeface="BestDefense"/>
              </a:defRPr>
            </a:lvl1pPr>
            <a:lvl2pPr marL="9525" indent="447675" algn="ctr">
              <a:buSzTx/>
              <a:buFontTx/>
              <a:buNone/>
              <a:defRPr b="1" sz="1200">
                <a:solidFill>
                  <a:srgbClr val="363636"/>
                </a:solidFill>
                <a:latin typeface="BestDefense"/>
                <a:ea typeface="BestDefense"/>
                <a:cs typeface="BestDefense"/>
                <a:sym typeface="BestDefense"/>
              </a:defRPr>
            </a:lvl2pPr>
            <a:lvl3pPr marL="9525" indent="904875" algn="ctr">
              <a:buSzTx/>
              <a:buFontTx/>
              <a:buNone/>
              <a:defRPr b="1" sz="1200">
                <a:solidFill>
                  <a:srgbClr val="363636"/>
                </a:solidFill>
                <a:latin typeface="BestDefense"/>
                <a:ea typeface="BestDefense"/>
                <a:cs typeface="BestDefense"/>
                <a:sym typeface="BestDefense"/>
              </a:defRPr>
            </a:lvl3pPr>
            <a:lvl4pPr marL="9525" indent="1362075" algn="ctr">
              <a:buSzTx/>
              <a:buFontTx/>
              <a:buNone/>
              <a:defRPr b="1" sz="1200">
                <a:solidFill>
                  <a:srgbClr val="363636"/>
                </a:solidFill>
                <a:latin typeface="BestDefense"/>
                <a:ea typeface="BestDefense"/>
                <a:cs typeface="BestDefense"/>
                <a:sym typeface="BestDefense"/>
              </a:defRPr>
            </a:lvl4pPr>
            <a:lvl5pPr marL="9525" indent="1819275" algn="ctr">
              <a:buSzTx/>
              <a:buFontTx/>
              <a:buNone/>
              <a:defRPr b="1" sz="1200">
                <a:solidFill>
                  <a:srgbClr val="363636"/>
                </a:solidFill>
                <a:latin typeface="BestDefense"/>
                <a:ea typeface="BestDefense"/>
                <a:cs typeface="BestDefense"/>
                <a:sym typeface="BestDefense"/>
              </a:defRPr>
            </a:lvl5pPr>
          </a:lstStyle>
          <a:p>
            <a:pPr/>
            <a:r>
              <a:t>Insert Text Here</a:t>
            </a:r>
          </a:p>
          <a:p>
            <a:pPr lvl="1"/>
            <a:r>
              <a:t/>
            </a:r>
          </a:p>
          <a:p>
            <a:pPr lvl="2"/>
            <a:r>
              <a:t/>
            </a:r>
          </a:p>
          <a:p>
            <a:pPr lvl="3"/>
            <a:r>
              <a:t/>
            </a:r>
          </a:p>
          <a:p>
            <a:pPr lvl="4"/>
            <a:r>
              <a:t/>
            </a:r>
          </a:p>
        </p:txBody>
      </p:sp>
      <p:sp>
        <p:nvSpPr>
          <p:cNvPr id="1929" name="Text Placeholder 3"/>
          <p:cNvSpPr/>
          <p:nvPr>
            <p:ph type="body" sz="quarter" idx="25" hasCustomPrompt="1"/>
          </p:nvPr>
        </p:nvSpPr>
        <p:spPr>
          <a:xfrm>
            <a:off x="3543756"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930" name="Text Placeholder 3"/>
          <p:cNvSpPr/>
          <p:nvPr>
            <p:ph type="body" sz="quarter" idx="26" hasCustomPrompt="1"/>
          </p:nvPr>
        </p:nvSpPr>
        <p:spPr>
          <a:xfrm>
            <a:off x="6210239"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931" name="Text Placeholder 3"/>
          <p:cNvSpPr/>
          <p:nvPr>
            <p:ph type="body" sz="quarter" idx="27" hasCustomPrompt="1"/>
          </p:nvPr>
        </p:nvSpPr>
        <p:spPr>
          <a:xfrm>
            <a:off x="9000074" y="4928079"/>
            <a:ext cx="2100264" cy="258762"/>
          </a:xfrm>
          <a:prstGeom prst="rect">
            <a:avLst/>
          </a:prstGeom>
        </p:spPr>
        <p:txBody>
          <a:bodyPr lIns="45719" tIns="45719" rIns="45719" bIns="45719"/>
          <a:lstStyle>
            <a:lvl1pPr marL="8667" indent="-8667" algn="ctr" defTabSz="832104">
              <a:spcBef>
                <a:spcPts val="900"/>
              </a:spcBef>
              <a:buSzTx/>
              <a:buFontTx/>
              <a:buNone/>
              <a:defRPr b="1" sz="1092">
                <a:solidFill>
                  <a:srgbClr val="363636"/>
                </a:solidFill>
                <a:latin typeface="BestDefense"/>
                <a:ea typeface="BestDefense"/>
                <a:cs typeface="BestDefense"/>
                <a:sym typeface="BestDefense"/>
              </a:defRPr>
            </a:lvl1pPr>
          </a:lstStyle>
          <a:p>
            <a:pPr/>
            <a:r>
              <a:t>Insert Text Here</a:t>
            </a:r>
          </a:p>
        </p:txBody>
      </p:sp>
      <p:sp>
        <p:nvSpPr>
          <p:cNvPr id="1932" name="Text Placeholder 5"/>
          <p:cNvSpPr/>
          <p:nvPr>
            <p:ph type="body" sz="quarter" idx="28"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933" name="Text Placeholder 5"/>
          <p:cNvSpPr/>
          <p:nvPr>
            <p:ph type="body" sz="quarter" idx="29"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934"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_Custom Layout">
    <p:spTree>
      <p:nvGrpSpPr>
        <p:cNvPr id="1" name=""/>
        <p:cNvGrpSpPr/>
        <p:nvPr/>
      </p:nvGrpSpPr>
      <p:grpSpPr>
        <a:xfrm>
          <a:off x="0" y="0"/>
          <a:ext cx="0" cy="0"/>
          <a:chOff x="0" y="0"/>
          <a:chExt cx="0" cy="0"/>
        </a:xfrm>
      </p:grpSpPr>
      <p:sp>
        <p:nvSpPr>
          <p:cNvPr id="1941" name="Rectangle 2"/>
          <p:cNvSpPr/>
          <p:nvPr/>
        </p:nvSpPr>
        <p:spPr>
          <a:xfrm>
            <a:off x="929191" y="1597564"/>
            <a:ext cx="2713533" cy="3654296"/>
          </a:xfrm>
          <a:prstGeom prst="rect">
            <a:avLst/>
          </a:prstGeom>
          <a:solidFill>
            <a:srgbClr val="F8F8F8"/>
          </a:solidFill>
          <a:ln w="12700">
            <a:miter lim="400000"/>
          </a:ln>
        </p:spPr>
        <p:txBody>
          <a:bodyPr lIns="45718" tIns="45718" rIns="45718" bIns="45718" anchor="ctr"/>
          <a:lstStyle/>
          <a:p>
            <a:pPr algn="ctr">
              <a:defRPr sz="1600">
                <a:solidFill>
                  <a:srgbClr val="FFFFFF"/>
                </a:solidFill>
              </a:defRPr>
            </a:pPr>
          </a:p>
        </p:txBody>
      </p:sp>
      <p:sp>
        <p:nvSpPr>
          <p:cNvPr id="1942" name="Rectangle 8"/>
          <p:cNvSpPr/>
          <p:nvPr/>
        </p:nvSpPr>
        <p:spPr>
          <a:xfrm>
            <a:off x="4146337" y="1597564"/>
            <a:ext cx="2713533" cy="3654296"/>
          </a:xfrm>
          <a:prstGeom prst="rect">
            <a:avLst/>
          </a:prstGeom>
          <a:solidFill>
            <a:srgbClr val="F8F8F8"/>
          </a:solidFill>
          <a:ln w="12700">
            <a:miter lim="400000"/>
          </a:ln>
        </p:spPr>
        <p:txBody>
          <a:bodyPr lIns="45718" tIns="45718" rIns="45718" bIns="45718" anchor="ctr"/>
          <a:lstStyle/>
          <a:p>
            <a:pPr algn="ctr">
              <a:defRPr sz="1600">
                <a:solidFill>
                  <a:srgbClr val="FFFFFF"/>
                </a:solidFill>
              </a:defRPr>
            </a:pPr>
          </a:p>
        </p:txBody>
      </p:sp>
      <p:sp>
        <p:nvSpPr>
          <p:cNvPr id="1943" name="Rectangle 12"/>
          <p:cNvSpPr/>
          <p:nvPr/>
        </p:nvSpPr>
        <p:spPr>
          <a:xfrm>
            <a:off x="0" y="6245719"/>
            <a:ext cx="6859869" cy="612281"/>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44" name="Rectangle 13"/>
          <p:cNvSpPr/>
          <p:nvPr/>
        </p:nvSpPr>
        <p:spPr>
          <a:xfrm>
            <a:off x="8042525" y="6245719"/>
            <a:ext cx="4149476" cy="612281"/>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45" name="Body Level One…"/>
          <p:cNvSpPr txBox="1"/>
          <p:nvPr>
            <p:ph type="body" sz="quarter" idx="1" hasCustomPrompt="1"/>
          </p:nvPr>
        </p:nvSpPr>
        <p:spPr>
          <a:xfrm>
            <a:off x="1214393" y="1970802"/>
            <a:ext cx="2143126" cy="1229602"/>
          </a:xfrm>
          <a:prstGeom prst="rect">
            <a:avLst/>
          </a:prstGeom>
        </p:spPr>
        <p:txBody>
          <a:bodyPr lIns="45719" tIns="45719" rIns="45719" bIns="45719"/>
          <a:lstStyle>
            <a:lvl1pPr algn="ctr">
              <a:buSzTx/>
              <a:buFontTx/>
              <a:buNone/>
              <a:defRPr sz="1200">
                <a:solidFill>
                  <a:srgbClr val="000000"/>
                </a:solidFill>
                <a:latin typeface="BestDefense"/>
                <a:ea typeface="BestDefense"/>
                <a:cs typeface="BestDefense"/>
                <a:sym typeface="BestDefense"/>
              </a:defRPr>
            </a:lvl1pPr>
            <a:lvl2pPr marL="228600" indent="228600" algn="ctr">
              <a:buSzTx/>
              <a:buFontTx/>
              <a:buNone/>
              <a:defRPr sz="1200">
                <a:solidFill>
                  <a:srgbClr val="000000"/>
                </a:solidFill>
                <a:latin typeface="BestDefense"/>
                <a:ea typeface="BestDefense"/>
                <a:cs typeface="BestDefense"/>
                <a:sym typeface="BestDefense"/>
              </a:defRPr>
            </a:lvl2pPr>
            <a:lvl3pPr marL="228600" indent="685800" algn="ctr">
              <a:buSzTx/>
              <a:buFontTx/>
              <a:buNone/>
              <a:defRPr sz="1200">
                <a:solidFill>
                  <a:srgbClr val="000000"/>
                </a:solidFill>
                <a:latin typeface="BestDefense"/>
                <a:ea typeface="BestDefense"/>
                <a:cs typeface="BestDefense"/>
                <a:sym typeface="BestDefense"/>
              </a:defRPr>
            </a:lvl3pPr>
            <a:lvl4pPr marL="228600" indent="1143000" algn="ctr">
              <a:buSzTx/>
              <a:buFontTx/>
              <a:buNone/>
              <a:defRPr sz="1200">
                <a:solidFill>
                  <a:srgbClr val="000000"/>
                </a:solidFill>
                <a:latin typeface="BestDefense"/>
                <a:ea typeface="BestDefense"/>
                <a:cs typeface="BestDefense"/>
                <a:sym typeface="BestDefense"/>
              </a:defRPr>
            </a:lvl4pPr>
            <a:lvl5pPr marL="228600" indent="1600200" algn="ctr">
              <a:buSzTx/>
              <a:buFontTx/>
              <a:buNone/>
              <a:defRPr sz="1200">
                <a:solidFill>
                  <a:srgbClr val="000000"/>
                </a:solidFill>
                <a:latin typeface="BestDefense"/>
                <a:ea typeface="BestDefense"/>
                <a:cs typeface="BestDefense"/>
                <a:sym typeface="BestDefense"/>
              </a:defRPr>
            </a:lvl5pPr>
          </a:lstStyle>
          <a:p>
            <a:pPr/>
            <a:r>
              <a:t>Picture</a:t>
            </a:r>
          </a:p>
          <a:p>
            <a:pPr lvl="1"/>
            <a:r>
              <a:t/>
            </a:r>
          </a:p>
          <a:p>
            <a:pPr lvl="2"/>
            <a:r>
              <a:t/>
            </a:r>
          </a:p>
          <a:p>
            <a:pPr lvl="3"/>
            <a:r>
              <a:t/>
            </a:r>
          </a:p>
          <a:p>
            <a:pPr lvl="4"/>
            <a:r>
              <a:t/>
            </a:r>
          </a:p>
        </p:txBody>
      </p:sp>
      <p:sp>
        <p:nvSpPr>
          <p:cNvPr id="1946" name="Text Placeholder 3"/>
          <p:cNvSpPr/>
          <p:nvPr>
            <p:ph type="body" sz="quarter" idx="21" hasCustomPrompt="1"/>
          </p:nvPr>
        </p:nvSpPr>
        <p:spPr>
          <a:xfrm>
            <a:off x="1217855" y="3590502"/>
            <a:ext cx="2143126" cy="1229602"/>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947" name="Text Placeholder 3"/>
          <p:cNvSpPr/>
          <p:nvPr>
            <p:ph type="body" sz="quarter" idx="22" hasCustomPrompt="1"/>
          </p:nvPr>
        </p:nvSpPr>
        <p:spPr>
          <a:xfrm>
            <a:off x="4431539" y="3590502"/>
            <a:ext cx="2143126" cy="1229602"/>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948" name="Text Placeholder 5"/>
          <p:cNvSpPr/>
          <p:nvPr>
            <p:ph type="body" sz="quarter" idx="23" hasCustomPrompt="1"/>
          </p:nvPr>
        </p:nvSpPr>
        <p:spPr>
          <a:xfrm>
            <a:off x="7815384" y="2092723"/>
            <a:ext cx="3424239" cy="1189038"/>
          </a:xfrm>
          <a:prstGeom prst="rect">
            <a:avLst/>
          </a:prstGeom>
        </p:spPr>
        <p:txBody>
          <a:bodyPr lIns="45719" tIns="45719" rIns="45719" bIns="45719" anchor="b"/>
          <a:lstStyle>
            <a:lvl1pPr marL="9525" indent="-9525">
              <a:buSzTx/>
              <a:buFontTx/>
              <a:buNone/>
              <a:defRPr>
                <a:solidFill>
                  <a:srgbClr val="363636"/>
                </a:solidFill>
                <a:latin typeface="Swift Justice"/>
                <a:ea typeface="Swift Justice"/>
                <a:cs typeface="Swift Justice"/>
                <a:sym typeface="Swift Justice"/>
              </a:defRPr>
            </a:lvl1pPr>
          </a:lstStyle>
          <a:p>
            <a:pPr/>
            <a:r>
              <a:t>Insert Title Here</a:t>
            </a:r>
          </a:p>
        </p:txBody>
      </p:sp>
      <p:sp>
        <p:nvSpPr>
          <p:cNvPr id="1949" name="Text Placeholder 5"/>
          <p:cNvSpPr/>
          <p:nvPr>
            <p:ph type="body" sz="quarter" idx="24" hasCustomPrompt="1"/>
          </p:nvPr>
        </p:nvSpPr>
        <p:spPr>
          <a:xfrm>
            <a:off x="7838570" y="3513914"/>
            <a:ext cx="3424239" cy="1189038"/>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1950"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0_Custom Layout">
    <p:spTree>
      <p:nvGrpSpPr>
        <p:cNvPr id="1" name=""/>
        <p:cNvGrpSpPr/>
        <p:nvPr/>
      </p:nvGrpSpPr>
      <p:grpSpPr>
        <a:xfrm>
          <a:off x="0" y="0"/>
          <a:ext cx="0" cy="0"/>
          <a:chOff x="0" y="0"/>
          <a:chExt cx="0" cy="0"/>
        </a:xfrm>
      </p:grpSpPr>
      <p:sp>
        <p:nvSpPr>
          <p:cNvPr id="1957" name="Picture Placeholder 18"/>
          <p:cNvSpPr/>
          <p:nvPr>
            <p:ph type="pic" sz="half" idx="21"/>
          </p:nvPr>
        </p:nvSpPr>
        <p:spPr>
          <a:xfrm>
            <a:off x="6581775" y="1163637"/>
            <a:ext cx="4600575" cy="4530726"/>
          </a:xfrm>
          <a:prstGeom prst="rect">
            <a:avLst/>
          </a:prstGeom>
        </p:spPr>
        <p:txBody>
          <a:bodyPr lIns="91439" tIns="45719" rIns="91439" bIns="45719">
            <a:noAutofit/>
          </a:bodyPr>
          <a:lstStyle/>
          <a:p>
            <a:pPr/>
          </a:p>
        </p:txBody>
      </p:sp>
      <p:sp>
        <p:nvSpPr>
          <p:cNvPr id="1958" name="Rectangle 10"/>
          <p:cNvSpPr/>
          <p:nvPr/>
        </p:nvSpPr>
        <p:spPr>
          <a:xfrm>
            <a:off x="8765658" y="1731847"/>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59" name="Rectangle 11"/>
          <p:cNvSpPr/>
          <p:nvPr/>
        </p:nvSpPr>
        <p:spPr>
          <a:xfrm>
            <a:off x="10290985" y="3212481"/>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60" name="Rectangle 12"/>
          <p:cNvSpPr/>
          <p:nvPr/>
        </p:nvSpPr>
        <p:spPr>
          <a:xfrm>
            <a:off x="8765658" y="4732387"/>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61" name="Rectangle 13"/>
          <p:cNvSpPr/>
          <p:nvPr/>
        </p:nvSpPr>
        <p:spPr>
          <a:xfrm>
            <a:off x="7283687" y="3200202"/>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62" name="Rectangle 14"/>
          <p:cNvSpPr/>
          <p:nvPr/>
        </p:nvSpPr>
        <p:spPr>
          <a:xfrm>
            <a:off x="0" y="1371709"/>
            <a:ext cx="272955" cy="411458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63" name="Rectangle 15"/>
          <p:cNvSpPr/>
          <p:nvPr/>
        </p:nvSpPr>
        <p:spPr>
          <a:xfrm>
            <a:off x="11919045" y="1371709"/>
            <a:ext cx="272956" cy="411458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64" name="Body Level One…"/>
          <p:cNvSpPr txBox="1"/>
          <p:nvPr>
            <p:ph type="body" sz="quarter" idx="1" hasCustomPrompt="1"/>
          </p:nvPr>
        </p:nvSpPr>
        <p:spPr>
          <a:xfrm>
            <a:off x="3389970" y="3951287"/>
            <a:ext cx="2220255"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965" name="Text Placeholder 9"/>
          <p:cNvSpPr/>
          <p:nvPr>
            <p:ph type="body" sz="quarter" idx="22" hasCustomPrompt="1"/>
          </p:nvPr>
        </p:nvSpPr>
        <p:spPr>
          <a:xfrm>
            <a:off x="1009649" y="3951287"/>
            <a:ext cx="2220256"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966" name="Text Placeholder 7"/>
          <p:cNvSpPr/>
          <p:nvPr>
            <p:ph type="body" sz="quarter" idx="23" hasCustomPrompt="1"/>
          </p:nvPr>
        </p:nvSpPr>
        <p:spPr>
          <a:xfrm>
            <a:off x="1009650" y="1150030"/>
            <a:ext cx="4600575" cy="1093130"/>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967" name="Text Placeholder 9"/>
          <p:cNvSpPr/>
          <p:nvPr>
            <p:ph type="body" sz="quarter" idx="24" hasCustomPrompt="1"/>
          </p:nvPr>
        </p:nvSpPr>
        <p:spPr>
          <a:xfrm>
            <a:off x="1009650" y="2549707"/>
            <a:ext cx="4600574" cy="1093130"/>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96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9_Custom Layout">
    <p:spTree>
      <p:nvGrpSpPr>
        <p:cNvPr id="1" name=""/>
        <p:cNvGrpSpPr/>
        <p:nvPr/>
      </p:nvGrpSpPr>
      <p:grpSpPr>
        <a:xfrm>
          <a:off x="0" y="0"/>
          <a:ext cx="0" cy="0"/>
          <a:chOff x="0" y="0"/>
          <a:chExt cx="0" cy="0"/>
        </a:xfrm>
      </p:grpSpPr>
      <p:sp>
        <p:nvSpPr>
          <p:cNvPr id="1975" name="Picture Placeholder 18"/>
          <p:cNvSpPr/>
          <p:nvPr>
            <p:ph type="pic" idx="21"/>
          </p:nvPr>
        </p:nvSpPr>
        <p:spPr>
          <a:xfrm>
            <a:off x="6581775" y="0"/>
            <a:ext cx="5610225" cy="6858000"/>
          </a:xfrm>
          <a:prstGeom prst="rect">
            <a:avLst/>
          </a:prstGeom>
        </p:spPr>
        <p:txBody>
          <a:bodyPr lIns="91439" tIns="45719" rIns="91439" bIns="45719">
            <a:noAutofit/>
          </a:bodyPr>
          <a:lstStyle/>
          <a:p>
            <a:pPr/>
          </a:p>
        </p:txBody>
      </p:sp>
      <p:sp>
        <p:nvSpPr>
          <p:cNvPr id="1976" name="Rectangle 10"/>
          <p:cNvSpPr/>
          <p:nvPr/>
        </p:nvSpPr>
        <p:spPr>
          <a:xfrm>
            <a:off x="8765658" y="1731847"/>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77" name="Rectangle 11"/>
          <p:cNvSpPr/>
          <p:nvPr/>
        </p:nvSpPr>
        <p:spPr>
          <a:xfrm>
            <a:off x="10290985" y="3212481"/>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78" name="Rectangle 12"/>
          <p:cNvSpPr/>
          <p:nvPr/>
        </p:nvSpPr>
        <p:spPr>
          <a:xfrm>
            <a:off x="8765658" y="4732387"/>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79" name="Rectangle 13"/>
          <p:cNvSpPr/>
          <p:nvPr/>
        </p:nvSpPr>
        <p:spPr>
          <a:xfrm>
            <a:off x="7283687" y="3200202"/>
            <a:ext cx="451822" cy="451822"/>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1980" name="Rectangle 14"/>
          <p:cNvSpPr/>
          <p:nvPr/>
        </p:nvSpPr>
        <p:spPr>
          <a:xfrm>
            <a:off x="0" y="1371709"/>
            <a:ext cx="272955" cy="411458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81" name="Body Level One…"/>
          <p:cNvSpPr txBox="1"/>
          <p:nvPr>
            <p:ph type="body" sz="quarter" idx="1" hasCustomPrompt="1"/>
          </p:nvPr>
        </p:nvSpPr>
        <p:spPr>
          <a:xfrm>
            <a:off x="3389970" y="3951287"/>
            <a:ext cx="2220255"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1982" name="Text Placeholder 9"/>
          <p:cNvSpPr/>
          <p:nvPr>
            <p:ph type="body" sz="quarter" idx="22" hasCustomPrompt="1"/>
          </p:nvPr>
        </p:nvSpPr>
        <p:spPr>
          <a:xfrm>
            <a:off x="1009649" y="3951287"/>
            <a:ext cx="2220256"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983" name="Text Placeholder 7"/>
          <p:cNvSpPr/>
          <p:nvPr>
            <p:ph type="body" sz="quarter" idx="23" hasCustomPrompt="1"/>
          </p:nvPr>
        </p:nvSpPr>
        <p:spPr>
          <a:xfrm>
            <a:off x="1009650" y="1150030"/>
            <a:ext cx="4600575" cy="1093130"/>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1984" name="Text Placeholder 9"/>
          <p:cNvSpPr/>
          <p:nvPr>
            <p:ph type="body" sz="quarter" idx="24" hasCustomPrompt="1"/>
          </p:nvPr>
        </p:nvSpPr>
        <p:spPr>
          <a:xfrm>
            <a:off x="1009650" y="2549707"/>
            <a:ext cx="4600574" cy="1093130"/>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98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162" name="Title Text"/>
          <p:cNvSpPr txBox="1"/>
          <p:nvPr>
            <p:ph type="title"/>
          </p:nvPr>
        </p:nvSpPr>
        <p:spPr>
          <a:xfrm>
            <a:off x="304800" y="183091"/>
            <a:ext cx="5486400" cy="762001"/>
          </a:xfrm>
          <a:prstGeom prst="rect">
            <a:avLst/>
          </a:prstGeom>
        </p:spPr>
        <p:txBody>
          <a:bodyPr lIns="45719" tIns="45719" rIns="45719" bIns="45719"/>
          <a:lstStyle>
            <a:lvl1pPr algn="ctr" defTabSz="609629">
              <a:lnSpc>
                <a:spcPct val="100000"/>
              </a:lnSpc>
              <a:defRPr sz="2900">
                <a:solidFill>
                  <a:srgbClr val="000000"/>
                </a:solidFill>
                <a:latin typeface="+mj-lt"/>
                <a:ea typeface="+mj-ea"/>
                <a:cs typeface="+mj-cs"/>
                <a:sym typeface="Calibri"/>
              </a:defRPr>
            </a:lvl1pPr>
          </a:lstStyle>
          <a:p>
            <a:pPr/>
            <a:r>
              <a:t>Title Text</a:t>
            </a:r>
          </a:p>
        </p:txBody>
      </p:sp>
      <p:sp>
        <p:nvSpPr>
          <p:cNvPr id="163" name="Body Level One…"/>
          <p:cNvSpPr txBox="1"/>
          <p:nvPr>
            <p:ph type="body" sz="quarter" idx="1"/>
          </p:nvPr>
        </p:nvSpPr>
        <p:spPr>
          <a:xfrm>
            <a:off x="304800" y="1066800"/>
            <a:ext cx="2692400" cy="3017310"/>
          </a:xfrm>
          <a:prstGeom prst="rect">
            <a:avLst/>
          </a:prstGeom>
        </p:spPr>
        <p:txBody>
          <a:bodyPr lIns="45719" tIns="45719" rIns="45719" bIns="45719"/>
          <a:lstStyle>
            <a:lvl1pPr marL="228610" indent="-228610" defTabSz="609629">
              <a:lnSpc>
                <a:spcPct val="100000"/>
              </a:lnSpc>
              <a:spcBef>
                <a:spcPts val="400"/>
              </a:spcBef>
              <a:defRPr sz="1800">
                <a:solidFill>
                  <a:srgbClr val="000000"/>
                </a:solidFill>
                <a:latin typeface="+mj-lt"/>
                <a:ea typeface="+mj-ea"/>
                <a:cs typeface="+mj-cs"/>
                <a:sym typeface="Calibri"/>
              </a:defRPr>
            </a:lvl1pPr>
            <a:lvl2pPr marL="519138" indent="-214323" defTabSz="609629">
              <a:lnSpc>
                <a:spcPct val="100000"/>
              </a:lnSpc>
              <a:spcBef>
                <a:spcPts val="400"/>
              </a:spcBef>
              <a:buChar char="–"/>
              <a:defRPr sz="1800">
                <a:solidFill>
                  <a:srgbClr val="000000"/>
                </a:solidFill>
                <a:latin typeface="+mj-lt"/>
                <a:ea typeface="+mj-ea"/>
                <a:cs typeface="+mj-cs"/>
                <a:sym typeface="Calibri"/>
              </a:defRPr>
            </a:lvl2pPr>
            <a:lvl3pPr marL="820656" indent="-211026" defTabSz="609629">
              <a:lnSpc>
                <a:spcPct val="100000"/>
              </a:lnSpc>
              <a:spcBef>
                <a:spcPts val="400"/>
              </a:spcBef>
              <a:defRPr sz="1800">
                <a:solidFill>
                  <a:srgbClr val="000000"/>
                </a:solidFill>
                <a:latin typeface="+mj-lt"/>
                <a:ea typeface="+mj-ea"/>
                <a:cs typeface="+mj-cs"/>
                <a:sym typeface="Calibri"/>
              </a:defRPr>
            </a:lvl3pPr>
            <a:lvl4pPr marL="1143056" indent="-228612" defTabSz="609629">
              <a:lnSpc>
                <a:spcPct val="100000"/>
              </a:lnSpc>
              <a:spcBef>
                <a:spcPts val="400"/>
              </a:spcBef>
              <a:buChar char="–"/>
              <a:defRPr sz="1800">
                <a:solidFill>
                  <a:srgbClr val="000000"/>
                </a:solidFill>
                <a:latin typeface="+mj-lt"/>
                <a:ea typeface="+mj-ea"/>
                <a:cs typeface="+mj-cs"/>
                <a:sym typeface="Calibri"/>
              </a:defRPr>
            </a:lvl4pPr>
            <a:lvl5pPr marL="1447873" indent="-228612" defTabSz="609629">
              <a:lnSpc>
                <a:spcPct val="100000"/>
              </a:lnSpc>
              <a:spcBef>
                <a:spcPts val="400"/>
              </a:spcBef>
              <a:buChar char="»"/>
              <a:defRPr sz="1800">
                <a:solidFill>
                  <a:srgbClr val="000000"/>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_Custom Layout">
    <p:spTree>
      <p:nvGrpSpPr>
        <p:cNvPr id="1" name=""/>
        <p:cNvGrpSpPr/>
        <p:nvPr/>
      </p:nvGrpSpPr>
      <p:grpSpPr>
        <a:xfrm>
          <a:off x="0" y="0"/>
          <a:ext cx="0" cy="0"/>
          <a:chOff x="0" y="0"/>
          <a:chExt cx="0" cy="0"/>
        </a:xfrm>
      </p:grpSpPr>
      <p:sp>
        <p:nvSpPr>
          <p:cNvPr id="1992" name="Body Level One…"/>
          <p:cNvSpPr txBox="1"/>
          <p:nvPr>
            <p:ph type="body" sz="quarter" idx="1" hasCustomPrompt="1"/>
          </p:nvPr>
        </p:nvSpPr>
        <p:spPr>
          <a:xfrm>
            <a:off x="1243820" y="2900193"/>
            <a:ext cx="2651762" cy="528806"/>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vl2pPr marL="9525" indent="447675" algn="ctr">
              <a:buSzTx/>
              <a:buFontTx/>
              <a:buNone/>
              <a:defRPr sz="1200">
                <a:solidFill>
                  <a:srgbClr val="000000"/>
                </a:solidFill>
                <a:latin typeface="BestDefense Light"/>
                <a:ea typeface="BestDefense Light"/>
                <a:cs typeface="BestDefense Light"/>
                <a:sym typeface="BestDefense Light"/>
              </a:defRPr>
            </a:lvl2pPr>
            <a:lvl3pPr marL="9525" indent="904875" algn="ctr">
              <a:buSzTx/>
              <a:buFontTx/>
              <a:buNone/>
              <a:defRPr sz="1200">
                <a:solidFill>
                  <a:srgbClr val="000000"/>
                </a:solidFill>
                <a:latin typeface="BestDefense Light"/>
                <a:ea typeface="BestDefense Light"/>
                <a:cs typeface="BestDefense Light"/>
                <a:sym typeface="BestDefense Light"/>
              </a:defRPr>
            </a:lvl3pPr>
            <a:lvl4pPr marL="9525" indent="1362075" algn="ctr">
              <a:buSzTx/>
              <a:buFontTx/>
              <a:buNone/>
              <a:defRPr sz="1200">
                <a:solidFill>
                  <a:srgbClr val="000000"/>
                </a:solidFill>
                <a:latin typeface="BestDefense Light"/>
                <a:ea typeface="BestDefense Light"/>
                <a:cs typeface="BestDefense Light"/>
                <a:sym typeface="BestDefense Light"/>
              </a:defRPr>
            </a:lvl4pPr>
            <a:lvl5pPr marL="9525" indent="1819275" algn="ctr">
              <a:buSzTx/>
              <a:buFontTx/>
              <a:buNone/>
              <a:defRPr sz="1200">
                <a:solidFill>
                  <a:srgbClr val="000000"/>
                </a:solidFill>
                <a:latin typeface="BestDefense Light"/>
                <a:ea typeface="BestDefense Light"/>
                <a:cs typeface="BestDefense Light"/>
                <a:sym typeface="BestDefense Light"/>
              </a:defRPr>
            </a:lvl5pPr>
          </a:lstStyle>
          <a:p>
            <a:pPr/>
            <a:r>
              <a:t>Title</a:t>
            </a:r>
          </a:p>
          <a:p>
            <a:pPr lvl="1"/>
            <a:r>
              <a:t/>
            </a:r>
          </a:p>
          <a:p>
            <a:pPr lvl="2"/>
            <a:r>
              <a:t/>
            </a:r>
          </a:p>
          <a:p>
            <a:pPr lvl="3"/>
            <a:r>
              <a:t/>
            </a:r>
          </a:p>
          <a:p>
            <a:pPr lvl="4"/>
            <a:r>
              <a:t/>
            </a:r>
          </a:p>
        </p:txBody>
      </p:sp>
      <p:sp>
        <p:nvSpPr>
          <p:cNvPr id="1993" name="Text Placeholder 15"/>
          <p:cNvSpPr/>
          <p:nvPr>
            <p:ph type="body" sz="quarter" idx="21" hasCustomPrompt="1"/>
          </p:nvPr>
        </p:nvSpPr>
        <p:spPr>
          <a:xfrm>
            <a:off x="1243820" y="2518154"/>
            <a:ext cx="2651761" cy="259683"/>
          </a:xfrm>
          <a:prstGeom prst="rect">
            <a:avLst/>
          </a:prstGeom>
        </p:spPr>
        <p:txBody>
          <a:bodyPr lIns="45719" tIns="45719" rIns="45719" bIns="45719"/>
          <a:lstStyle>
            <a:lvl1pPr marL="7429" indent="-7429" algn="ctr" defTabSz="713231">
              <a:spcBef>
                <a:spcPts val="700"/>
              </a:spcBef>
              <a:buSzTx/>
              <a:buFontTx/>
              <a:buNone/>
              <a:defRPr sz="1092">
                <a:solidFill>
                  <a:srgbClr val="000000"/>
                </a:solidFill>
                <a:latin typeface="BestDefense"/>
                <a:ea typeface="BestDefense"/>
                <a:cs typeface="BestDefense"/>
                <a:sym typeface="BestDefense"/>
              </a:defRPr>
            </a:lvl1pPr>
          </a:lstStyle>
          <a:p>
            <a:pPr/>
            <a:r>
              <a:t>Title</a:t>
            </a:r>
          </a:p>
        </p:txBody>
      </p:sp>
      <p:sp>
        <p:nvSpPr>
          <p:cNvPr id="1994" name="Rectangle 2"/>
          <p:cNvSpPr/>
          <p:nvPr/>
        </p:nvSpPr>
        <p:spPr>
          <a:xfrm>
            <a:off x="0" y="4367283"/>
            <a:ext cx="12192000" cy="249071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995" name="Text Placeholder 12"/>
          <p:cNvSpPr/>
          <p:nvPr>
            <p:ph type="body" sz="quarter" idx="22" hasCustomPrompt="1"/>
          </p:nvPr>
        </p:nvSpPr>
        <p:spPr>
          <a:xfrm>
            <a:off x="1046478" y="4994921"/>
            <a:ext cx="2798266" cy="1381126"/>
          </a:xfrm>
          <a:prstGeom prst="rect">
            <a:avLst/>
          </a:prstGeom>
        </p:spPr>
        <p:txBody>
          <a:bodyPr lIns="45719" tIns="45719" rIns="45719" bIns="45719" anchor="ctr"/>
          <a:lstStyle>
            <a:lvl1pPr marL="9525" indent="-9525">
              <a:buSzTx/>
              <a:buFontTx/>
              <a:buNone/>
              <a:defRPr>
                <a:solidFill>
                  <a:srgbClr val="363636"/>
                </a:solidFill>
                <a:latin typeface="Swift Justice"/>
                <a:ea typeface="Swift Justice"/>
                <a:cs typeface="Swift Justice"/>
                <a:sym typeface="Swift Justice"/>
              </a:defRPr>
            </a:lvl1pPr>
          </a:lstStyle>
          <a:p>
            <a:pPr/>
            <a:r>
              <a:t>Insert Title Here</a:t>
            </a:r>
          </a:p>
        </p:txBody>
      </p:sp>
      <p:sp>
        <p:nvSpPr>
          <p:cNvPr id="1996" name="Text Placeholder 12"/>
          <p:cNvSpPr/>
          <p:nvPr>
            <p:ph type="body" sz="quarter" idx="23" hasCustomPrompt="1"/>
          </p:nvPr>
        </p:nvSpPr>
        <p:spPr>
          <a:xfrm>
            <a:off x="5435601" y="4994921"/>
            <a:ext cx="5619031" cy="1381126"/>
          </a:xfrm>
          <a:prstGeom prst="rect">
            <a:avLst/>
          </a:prstGeom>
        </p:spPr>
        <p:txBody>
          <a:bodyPr lIns="45719" tIns="45719" rIns="45719" bIns="45719" anchor="ctr"/>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Text Here</a:t>
            </a:r>
          </a:p>
        </p:txBody>
      </p:sp>
      <p:sp>
        <p:nvSpPr>
          <p:cNvPr id="1997" name="Text Placeholder 15"/>
          <p:cNvSpPr/>
          <p:nvPr>
            <p:ph type="body" sz="quarter" idx="24" hasCustomPrompt="1"/>
          </p:nvPr>
        </p:nvSpPr>
        <p:spPr>
          <a:xfrm>
            <a:off x="8296416" y="2900193"/>
            <a:ext cx="2651761" cy="528806"/>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Title</a:t>
            </a:r>
          </a:p>
        </p:txBody>
      </p:sp>
      <p:sp>
        <p:nvSpPr>
          <p:cNvPr id="1998" name="Text Placeholder 15"/>
          <p:cNvSpPr/>
          <p:nvPr>
            <p:ph type="body" sz="quarter" idx="25" hasCustomPrompt="1"/>
          </p:nvPr>
        </p:nvSpPr>
        <p:spPr>
          <a:xfrm>
            <a:off x="8296416" y="2518154"/>
            <a:ext cx="2651761" cy="259683"/>
          </a:xfrm>
          <a:prstGeom prst="rect">
            <a:avLst/>
          </a:prstGeom>
        </p:spPr>
        <p:txBody>
          <a:bodyPr lIns="45719" tIns="45719" rIns="45719" bIns="45719"/>
          <a:lstStyle>
            <a:lvl1pPr marL="7429" indent="-7429" algn="ctr" defTabSz="713231">
              <a:spcBef>
                <a:spcPts val="700"/>
              </a:spcBef>
              <a:buSzTx/>
              <a:buFontTx/>
              <a:buNone/>
              <a:defRPr sz="1092">
                <a:solidFill>
                  <a:srgbClr val="000000"/>
                </a:solidFill>
                <a:latin typeface="BestDefense"/>
                <a:ea typeface="BestDefense"/>
                <a:cs typeface="BestDefense"/>
                <a:sym typeface="BestDefense"/>
              </a:defRPr>
            </a:lvl1pPr>
          </a:lstStyle>
          <a:p>
            <a:pPr/>
            <a:r>
              <a:t>Title</a:t>
            </a:r>
          </a:p>
        </p:txBody>
      </p:sp>
      <p:sp>
        <p:nvSpPr>
          <p:cNvPr id="1999" name="Text Placeholder 15"/>
          <p:cNvSpPr/>
          <p:nvPr>
            <p:ph type="body" sz="quarter" idx="26" hasCustomPrompt="1"/>
          </p:nvPr>
        </p:nvSpPr>
        <p:spPr>
          <a:xfrm>
            <a:off x="4770116" y="2900193"/>
            <a:ext cx="2651761" cy="528806"/>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Title</a:t>
            </a:r>
          </a:p>
        </p:txBody>
      </p:sp>
      <p:sp>
        <p:nvSpPr>
          <p:cNvPr id="2000" name="Text Placeholder 15"/>
          <p:cNvSpPr/>
          <p:nvPr>
            <p:ph type="body" sz="quarter" idx="27" hasCustomPrompt="1"/>
          </p:nvPr>
        </p:nvSpPr>
        <p:spPr>
          <a:xfrm>
            <a:off x="4770116" y="2518154"/>
            <a:ext cx="2651761" cy="259683"/>
          </a:xfrm>
          <a:prstGeom prst="rect">
            <a:avLst/>
          </a:prstGeom>
        </p:spPr>
        <p:txBody>
          <a:bodyPr lIns="45719" tIns="45719" rIns="45719" bIns="45719"/>
          <a:lstStyle>
            <a:lvl1pPr marL="7429" indent="-7429" algn="ctr" defTabSz="713231">
              <a:spcBef>
                <a:spcPts val="700"/>
              </a:spcBef>
              <a:buSzTx/>
              <a:buFontTx/>
              <a:buNone/>
              <a:defRPr sz="1092">
                <a:solidFill>
                  <a:srgbClr val="000000"/>
                </a:solidFill>
                <a:latin typeface="BestDefense"/>
                <a:ea typeface="BestDefense"/>
                <a:cs typeface="BestDefense"/>
                <a:sym typeface="BestDefense"/>
              </a:defRPr>
            </a:lvl1pPr>
          </a:lstStyle>
          <a:p>
            <a:pPr/>
            <a:r>
              <a:t>Title</a:t>
            </a:r>
          </a:p>
        </p:txBody>
      </p:sp>
      <p:sp>
        <p:nvSpPr>
          <p:cNvPr id="200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0_Custom Layout">
    <p:spTree>
      <p:nvGrpSpPr>
        <p:cNvPr id="1" name=""/>
        <p:cNvGrpSpPr/>
        <p:nvPr/>
      </p:nvGrpSpPr>
      <p:grpSpPr>
        <a:xfrm>
          <a:off x="0" y="0"/>
          <a:ext cx="0" cy="0"/>
          <a:chOff x="0" y="0"/>
          <a:chExt cx="0" cy="0"/>
        </a:xfrm>
      </p:grpSpPr>
      <p:sp>
        <p:nvSpPr>
          <p:cNvPr id="2008" name="Rectangle 45"/>
          <p:cNvSpPr/>
          <p:nvPr/>
        </p:nvSpPr>
        <p:spPr>
          <a:xfrm>
            <a:off x="0" y="0"/>
            <a:ext cx="12192000"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09" name="Rectangle 46"/>
          <p:cNvSpPr/>
          <p:nvPr/>
        </p:nvSpPr>
        <p:spPr>
          <a:xfrm>
            <a:off x="3279229" y="1340892"/>
            <a:ext cx="8898340" cy="4176215"/>
          </a:xfrm>
          <a:prstGeom prst="rect">
            <a:avLst/>
          </a:prstGeom>
          <a:solidFill>
            <a:srgbClr val="264C92"/>
          </a:solidFill>
          <a:ln w="12700">
            <a:miter lim="400000"/>
          </a:ln>
        </p:spPr>
        <p:txBody>
          <a:bodyPr lIns="45718" tIns="45718" rIns="45718" bIns="45718" anchor="ctr"/>
          <a:lstStyle/>
          <a:p>
            <a:pPr algn="ctr">
              <a:defRPr>
                <a:solidFill>
                  <a:srgbClr val="472D59"/>
                </a:solidFill>
              </a:defRPr>
            </a:pPr>
          </a:p>
        </p:txBody>
      </p:sp>
      <p:sp>
        <p:nvSpPr>
          <p:cNvPr id="2010" name="Body Level One…"/>
          <p:cNvSpPr txBox="1"/>
          <p:nvPr>
            <p:ph type="body" sz="quarter" idx="1" hasCustomPrompt="1"/>
          </p:nvPr>
        </p:nvSpPr>
        <p:spPr>
          <a:xfrm>
            <a:off x="3800475" y="1976436"/>
            <a:ext cx="8391525" cy="1361124"/>
          </a:xfrm>
          <a:prstGeom prst="rect">
            <a:avLst/>
          </a:prstGeom>
        </p:spPr>
        <p:txBody>
          <a:bodyPr lIns="45719" tIns="45719" rIns="45719" bIns="45719" anchor="ctr"/>
          <a:lstStyle>
            <a:lvl1pPr marL="9525" indent="-9525">
              <a:buSzTx/>
              <a:buFontTx/>
              <a:buNone/>
              <a:defRPr>
                <a:solidFill>
                  <a:srgbClr val="F8F8F8"/>
                </a:solidFill>
                <a:latin typeface="Swift Justice"/>
                <a:ea typeface="Swift Justice"/>
                <a:cs typeface="Swift Justice"/>
                <a:sym typeface="Swift Justice"/>
              </a:defRPr>
            </a:lvl1pPr>
            <a:lvl2pPr marL="9525" indent="447675">
              <a:buSzTx/>
              <a:buFontTx/>
              <a:buNone/>
              <a:defRPr>
                <a:solidFill>
                  <a:srgbClr val="F8F8F8"/>
                </a:solidFill>
                <a:latin typeface="Swift Justice"/>
                <a:ea typeface="Swift Justice"/>
                <a:cs typeface="Swift Justice"/>
                <a:sym typeface="Swift Justice"/>
              </a:defRPr>
            </a:lvl2pPr>
            <a:lvl3pPr marL="9525" indent="904875">
              <a:buSzTx/>
              <a:buFontTx/>
              <a:buNone/>
              <a:defRPr>
                <a:solidFill>
                  <a:srgbClr val="F8F8F8"/>
                </a:solidFill>
                <a:latin typeface="Swift Justice"/>
                <a:ea typeface="Swift Justice"/>
                <a:cs typeface="Swift Justice"/>
                <a:sym typeface="Swift Justice"/>
              </a:defRPr>
            </a:lvl3pPr>
            <a:lvl4pPr marL="9525" indent="1362075">
              <a:buSzTx/>
              <a:buFontTx/>
              <a:buNone/>
              <a:defRPr>
                <a:solidFill>
                  <a:srgbClr val="F8F8F8"/>
                </a:solidFill>
                <a:latin typeface="Swift Justice"/>
                <a:ea typeface="Swift Justice"/>
                <a:cs typeface="Swift Justice"/>
                <a:sym typeface="Swift Justice"/>
              </a:defRPr>
            </a:lvl4pPr>
            <a:lvl5pPr marL="9525" indent="1819275">
              <a:buSzTx/>
              <a:buFontTx/>
              <a:buNone/>
              <a:defRPr>
                <a:solidFill>
                  <a:srgbClr val="F8F8F8"/>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011" name="Text Placeholder 2"/>
          <p:cNvSpPr/>
          <p:nvPr>
            <p:ph type="body" sz="quarter" idx="21" hasCustomPrompt="1"/>
          </p:nvPr>
        </p:nvSpPr>
        <p:spPr>
          <a:xfrm>
            <a:off x="3793259" y="3541076"/>
            <a:ext cx="8391526" cy="1361124"/>
          </a:xfrm>
          <a:prstGeom prst="rect">
            <a:avLst/>
          </a:prstGeom>
        </p:spPr>
        <p:txBody>
          <a:bodyPr lIns="45719" tIns="45719" rIns="45719" bIns="45719"/>
          <a:lstStyle>
            <a:lvl1pPr marL="9525" indent="-9525">
              <a:buSzTx/>
              <a:buFontTx/>
              <a:buNone/>
              <a:defRPr sz="1600">
                <a:solidFill>
                  <a:srgbClr val="F8F8F8"/>
                </a:solidFill>
                <a:latin typeface="BestDefense Light"/>
                <a:ea typeface="BestDefense Light"/>
                <a:cs typeface="BestDefense Light"/>
                <a:sym typeface="BestDefense Light"/>
              </a:defRPr>
            </a:lvl1pPr>
          </a:lstStyle>
          <a:p>
            <a:pPr/>
            <a:r>
              <a:t>Insert Text</a:t>
            </a:r>
          </a:p>
        </p:txBody>
      </p:sp>
      <p:sp>
        <p:nvSpPr>
          <p:cNvPr id="2012" name="Picture Placeholder 3"/>
          <p:cNvSpPr/>
          <p:nvPr>
            <p:ph type="pic" sz="quarter" idx="22"/>
          </p:nvPr>
        </p:nvSpPr>
        <p:spPr>
          <a:xfrm>
            <a:off x="0" y="1340891"/>
            <a:ext cx="3279229" cy="4176216"/>
          </a:xfrm>
          <a:prstGeom prst="rect">
            <a:avLst/>
          </a:prstGeom>
        </p:spPr>
        <p:txBody>
          <a:bodyPr lIns="91439" tIns="45719" rIns="91439" bIns="45719">
            <a:noAutofit/>
          </a:bodyPr>
          <a:lstStyle/>
          <a:p>
            <a:pPr/>
          </a:p>
        </p:txBody>
      </p:sp>
      <p:sp>
        <p:nvSpPr>
          <p:cNvPr id="201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4_Custom Layout">
    <p:spTree>
      <p:nvGrpSpPr>
        <p:cNvPr id="1" name=""/>
        <p:cNvGrpSpPr/>
        <p:nvPr/>
      </p:nvGrpSpPr>
      <p:grpSpPr>
        <a:xfrm>
          <a:off x="0" y="0"/>
          <a:ext cx="0" cy="0"/>
          <a:chOff x="0" y="0"/>
          <a:chExt cx="0" cy="0"/>
        </a:xfrm>
      </p:grpSpPr>
      <p:sp>
        <p:nvSpPr>
          <p:cNvPr id="2020" name="Rectangle 45"/>
          <p:cNvSpPr/>
          <p:nvPr/>
        </p:nvSpPr>
        <p:spPr>
          <a:xfrm>
            <a:off x="0" y="0"/>
            <a:ext cx="12192000"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21" name="Rectangle 46"/>
          <p:cNvSpPr/>
          <p:nvPr/>
        </p:nvSpPr>
        <p:spPr>
          <a:xfrm>
            <a:off x="-7216" y="1340891"/>
            <a:ext cx="8898340" cy="4176216"/>
          </a:xfrm>
          <a:prstGeom prst="rect">
            <a:avLst/>
          </a:prstGeom>
          <a:solidFill>
            <a:srgbClr val="264C92"/>
          </a:solidFill>
          <a:ln w="12700">
            <a:miter lim="400000"/>
          </a:ln>
        </p:spPr>
        <p:txBody>
          <a:bodyPr lIns="45718" tIns="45718" rIns="45718" bIns="45718" anchor="ctr"/>
          <a:lstStyle/>
          <a:p>
            <a:pPr algn="ctr">
              <a:defRPr>
                <a:solidFill>
                  <a:srgbClr val="472D59"/>
                </a:solidFill>
              </a:defRPr>
            </a:pPr>
          </a:p>
        </p:txBody>
      </p:sp>
      <p:sp>
        <p:nvSpPr>
          <p:cNvPr id="2022" name="Body Level One…"/>
          <p:cNvSpPr txBox="1"/>
          <p:nvPr>
            <p:ph type="body" sz="quarter" idx="1" hasCustomPrompt="1"/>
          </p:nvPr>
        </p:nvSpPr>
        <p:spPr>
          <a:xfrm>
            <a:off x="10824" y="1976435"/>
            <a:ext cx="8391526" cy="1361124"/>
          </a:xfrm>
          <a:prstGeom prst="rect">
            <a:avLst/>
          </a:prstGeom>
        </p:spPr>
        <p:txBody>
          <a:bodyPr lIns="45719" tIns="45719" rIns="45719" bIns="45719" anchor="ctr"/>
          <a:lstStyle>
            <a:lvl1pPr marL="9525" indent="-9525" algn="r">
              <a:buSzTx/>
              <a:buFontTx/>
              <a:buNone/>
              <a:defRPr>
                <a:solidFill>
                  <a:srgbClr val="F8F8F8"/>
                </a:solidFill>
                <a:latin typeface="Swift Justice"/>
                <a:ea typeface="Swift Justice"/>
                <a:cs typeface="Swift Justice"/>
                <a:sym typeface="Swift Justice"/>
              </a:defRPr>
            </a:lvl1pPr>
            <a:lvl2pPr marL="9525" indent="447675" algn="r">
              <a:buSzTx/>
              <a:buFontTx/>
              <a:buNone/>
              <a:defRPr>
                <a:solidFill>
                  <a:srgbClr val="F8F8F8"/>
                </a:solidFill>
                <a:latin typeface="Swift Justice"/>
                <a:ea typeface="Swift Justice"/>
                <a:cs typeface="Swift Justice"/>
                <a:sym typeface="Swift Justice"/>
              </a:defRPr>
            </a:lvl2pPr>
            <a:lvl3pPr marL="9525" indent="904875" algn="r">
              <a:buSzTx/>
              <a:buFontTx/>
              <a:buNone/>
              <a:defRPr>
                <a:solidFill>
                  <a:srgbClr val="F8F8F8"/>
                </a:solidFill>
                <a:latin typeface="Swift Justice"/>
                <a:ea typeface="Swift Justice"/>
                <a:cs typeface="Swift Justice"/>
                <a:sym typeface="Swift Justice"/>
              </a:defRPr>
            </a:lvl3pPr>
            <a:lvl4pPr marL="9525" indent="1362075" algn="r">
              <a:buSzTx/>
              <a:buFontTx/>
              <a:buNone/>
              <a:defRPr>
                <a:solidFill>
                  <a:srgbClr val="F8F8F8"/>
                </a:solidFill>
                <a:latin typeface="Swift Justice"/>
                <a:ea typeface="Swift Justice"/>
                <a:cs typeface="Swift Justice"/>
                <a:sym typeface="Swift Justice"/>
              </a:defRPr>
            </a:lvl4pPr>
            <a:lvl5pPr marL="9525" indent="1819275" algn="r">
              <a:buSzTx/>
              <a:buFontTx/>
              <a:buNone/>
              <a:defRPr>
                <a:solidFill>
                  <a:srgbClr val="F8F8F8"/>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023" name="Text Placeholder 2"/>
          <p:cNvSpPr/>
          <p:nvPr>
            <p:ph type="body" sz="quarter" idx="21" hasCustomPrompt="1"/>
          </p:nvPr>
        </p:nvSpPr>
        <p:spPr>
          <a:xfrm>
            <a:off x="3607" y="3541076"/>
            <a:ext cx="8391526" cy="1361124"/>
          </a:xfrm>
          <a:prstGeom prst="rect">
            <a:avLst/>
          </a:prstGeom>
        </p:spPr>
        <p:txBody>
          <a:bodyPr lIns="45719" tIns="45719" rIns="45719" bIns="45719"/>
          <a:lstStyle>
            <a:lvl1pPr marL="9525" indent="-9525" algn="r">
              <a:buSzTx/>
              <a:buFontTx/>
              <a:buNone/>
              <a:defRPr sz="1600">
                <a:solidFill>
                  <a:srgbClr val="F8F8F8"/>
                </a:solidFill>
                <a:latin typeface="BestDefense Light"/>
                <a:ea typeface="BestDefense Light"/>
                <a:cs typeface="BestDefense Light"/>
                <a:sym typeface="BestDefense Light"/>
              </a:defRPr>
            </a:lvl1pPr>
          </a:lstStyle>
          <a:p>
            <a:pPr/>
            <a:r>
              <a:t>Insert Text</a:t>
            </a:r>
          </a:p>
        </p:txBody>
      </p:sp>
      <p:sp>
        <p:nvSpPr>
          <p:cNvPr id="2024" name="Picture Placeholder 3"/>
          <p:cNvSpPr/>
          <p:nvPr>
            <p:ph type="pic" sz="quarter" idx="22"/>
          </p:nvPr>
        </p:nvSpPr>
        <p:spPr>
          <a:xfrm>
            <a:off x="8909163" y="1340891"/>
            <a:ext cx="3279230" cy="4176216"/>
          </a:xfrm>
          <a:prstGeom prst="rect">
            <a:avLst/>
          </a:prstGeom>
        </p:spPr>
        <p:txBody>
          <a:bodyPr lIns="91439" tIns="45719" rIns="91439" bIns="45719">
            <a:noAutofit/>
          </a:bodyPr>
          <a:lstStyle/>
          <a:p>
            <a:pPr/>
          </a:p>
        </p:txBody>
      </p:sp>
      <p:sp>
        <p:nvSpPr>
          <p:cNvPr id="202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_Custom Layout">
    <p:spTree>
      <p:nvGrpSpPr>
        <p:cNvPr id="1" name=""/>
        <p:cNvGrpSpPr/>
        <p:nvPr/>
      </p:nvGrpSpPr>
      <p:grpSpPr>
        <a:xfrm>
          <a:off x="0" y="0"/>
          <a:ext cx="0" cy="0"/>
          <a:chOff x="0" y="0"/>
          <a:chExt cx="0" cy="0"/>
        </a:xfrm>
      </p:grpSpPr>
      <p:sp>
        <p:nvSpPr>
          <p:cNvPr id="2032" name="Rectangle 45"/>
          <p:cNvSpPr/>
          <p:nvPr/>
        </p:nvSpPr>
        <p:spPr>
          <a:xfrm>
            <a:off x="0" y="0"/>
            <a:ext cx="12192000"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33" name="Rectangle 46"/>
          <p:cNvSpPr/>
          <p:nvPr/>
        </p:nvSpPr>
        <p:spPr>
          <a:xfrm>
            <a:off x="3279229" y="1340892"/>
            <a:ext cx="8898340" cy="4176215"/>
          </a:xfrm>
          <a:prstGeom prst="rect">
            <a:avLst/>
          </a:prstGeom>
          <a:solidFill>
            <a:srgbClr val="472D59"/>
          </a:solidFill>
          <a:ln w="12700">
            <a:miter lim="400000"/>
          </a:ln>
        </p:spPr>
        <p:txBody>
          <a:bodyPr lIns="45718" tIns="45718" rIns="45718" bIns="45718" anchor="ctr"/>
          <a:lstStyle/>
          <a:p>
            <a:pPr algn="ctr">
              <a:defRPr>
                <a:solidFill>
                  <a:srgbClr val="472D59"/>
                </a:solidFill>
              </a:defRPr>
            </a:pPr>
          </a:p>
        </p:txBody>
      </p:sp>
      <p:sp>
        <p:nvSpPr>
          <p:cNvPr id="2034" name="Body Level One…"/>
          <p:cNvSpPr txBox="1"/>
          <p:nvPr>
            <p:ph type="body" sz="quarter" idx="1" hasCustomPrompt="1"/>
          </p:nvPr>
        </p:nvSpPr>
        <p:spPr>
          <a:xfrm>
            <a:off x="3800475" y="1976436"/>
            <a:ext cx="8391525" cy="1361124"/>
          </a:xfrm>
          <a:prstGeom prst="rect">
            <a:avLst/>
          </a:prstGeom>
        </p:spPr>
        <p:txBody>
          <a:bodyPr lIns="45719" tIns="45719" rIns="45719" bIns="45719" anchor="ctr"/>
          <a:lstStyle>
            <a:lvl1pPr marL="9525" indent="-9525">
              <a:buSzTx/>
              <a:buFontTx/>
              <a:buNone/>
              <a:defRPr>
                <a:solidFill>
                  <a:srgbClr val="F8F8F8"/>
                </a:solidFill>
                <a:latin typeface="Swift Justice"/>
                <a:ea typeface="Swift Justice"/>
                <a:cs typeface="Swift Justice"/>
                <a:sym typeface="Swift Justice"/>
              </a:defRPr>
            </a:lvl1pPr>
            <a:lvl2pPr marL="9525" indent="447675">
              <a:buSzTx/>
              <a:buFontTx/>
              <a:buNone/>
              <a:defRPr>
                <a:solidFill>
                  <a:srgbClr val="F8F8F8"/>
                </a:solidFill>
                <a:latin typeface="Swift Justice"/>
                <a:ea typeface="Swift Justice"/>
                <a:cs typeface="Swift Justice"/>
                <a:sym typeface="Swift Justice"/>
              </a:defRPr>
            </a:lvl2pPr>
            <a:lvl3pPr marL="9525" indent="904875">
              <a:buSzTx/>
              <a:buFontTx/>
              <a:buNone/>
              <a:defRPr>
                <a:solidFill>
                  <a:srgbClr val="F8F8F8"/>
                </a:solidFill>
                <a:latin typeface="Swift Justice"/>
                <a:ea typeface="Swift Justice"/>
                <a:cs typeface="Swift Justice"/>
                <a:sym typeface="Swift Justice"/>
              </a:defRPr>
            </a:lvl3pPr>
            <a:lvl4pPr marL="9525" indent="1362075">
              <a:buSzTx/>
              <a:buFontTx/>
              <a:buNone/>
              <a:defRPr>
                <a:solidFill>
                  <a:srgbClr val="F8F8F8"/>
                </a:solidFill>
                <a:latin typeface="Swift Justice"/>
                <a:ea typeface="Swift Justice"/>
                <a:cs typeface="Swift Justice"/>
                <a:sym typeface="Swift Justice"/>
              </a:defRPr>
            </a:lvl4pPr>
            <a:lvl5pPr marL="9525" indent="1819275">
              <a:buSzTx/>
              <a:buFontTx/>
              <a:buNone/>
              <a:defRPr>
                <a:solidFill>
                  <a:srgbClr val="F8F8F8"/>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035" name="Text Placeholder 2"/>
          <p:cNvSpPr/>
          <p:nvPr>
            <p:ph type="body" sz="quarter" idx="21" hasCustomPrompt="1"/>
          </p:nvPr>
        </p:nvSpPr>
        <p:spPr>
          <a:xfrm>
            <a:off x="3793259" y="3541076"/>
            <a:ext cx="8391526" cy="1361124"/>
          </a:xfrm>
          <a:prstGeom prst="rect">
            <a:avLst/>
          </a:prstGeom>
        </p:spPr>
        <p:txBody>
          <a:bodyPr lIns="45719" tIns="45719" rIns="45719" bIns="45719"/>
          <a:lstStyle>
            <a:lvl1pPr marL="9525" indent="-9525">
              <a:buSzTx/>
              <a:buFontTx/>
              <a:buNone/>
              <a:defRPr sz="1600">
                <a:solidFill>
                  <a:srgbClr val="F8F8F8"/>
                </a:solidFill>
                <a:latin typeface="BestDefense Light"/>
                <a:ea typeface="BestDefense Light"/>
                <a:cs typeface="BestDefense Light"/>
                <a:sym typeface="BestDefense Light"/>
              </a:defRPr>
            </a:lvl1pPr>
          </a:lstStyle>
          <a:p>
            <a:pPr/>
            <a:r>
              <a:t>Insert Text</a:t>
            </a:r>
          </a:p>
        </p:txBody>
      </p:sp>
      <p:sp>
        <p:nvSpPr>
          <p:cNvPr id="2036" name="Picture Placeholder 3"/>
          <p:cNvSpPr/>
          <p:nvPr>
            <p:ph type="pic" sz="quarter" idx="22"/>
          </p:nvPr>
        </p:nvSpPr>
        <p:spPr>
          <a:xfrm>
            <a:off x="0" y="1340348"/>
            <a:ext cx="3279229" cy="4176215"/>
          </a:xfrm>
          <a:prstGeom prst="rect">
            <a:avLst/>
          </a:prstGeom>
        </p:spPr>
        <p:txBody>
          <a:bodyPr lIns="91439" tIns="45719" rIns="91439" bIns="45719">
            <a:noAutofit/>
          </a:bodyPr>
          <a:lstStyle/>
          <a:p>
            <a:pPr/>
          </a:p>
        </p:txBody>
      </p:sp>
      <p:sp>
        <p:nvSpPr>
          <p:cNvPr id="2037"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5_Custom Layout">
    <p:spTree>
      <p:nvGrpSpPr>
        <p:cNvPr id="1" name=""/>
        <p:cNvGrpSpPr/>
        <p:nvPr/>
      </p:nvGrpSpPr>
      <p:grpSpPr>
        <a:xfrm>
          <a:off x="0" y="0"/>
          <a:ext cx="0" cy="0"/>
          <a:chOff x="0" y="0"/>
          <a:chExt cx="0" cy="0"/>
        </a:xfrm>
      </p:grpSpPr>
      <p:sp>
        <p:nvSpPr>
          <p:cNvPr id="2044" name="Rectangle 45"/>
          <p:cNvSpPr/>
          <p:nvPr/>
        </p:nvSpPr>
        <p:spPr>
          <a:xfrm>
            <a:off x="0" y="0"/>
            <a:ext cx="12192000"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45" name="Rectangle 46"/>
          <p:cNvSpPr/>
          <p:nvPr/>
        </p:nvSpPr>
        <p:spPr>
          <a:xfrm>
            <a:off x="-7216" y="1340891"/>
            <a:ext cx="8898340" cy="4176216"/>
          </a:xfrm>
          <a:prstGeom prst="rect">
            <a:avLst/>
          </a:prstGeom>
          <a:solidFill>
            <a:srgbClr val="472D59"/>
          </a:solidFill>
          <a:ln w="12700">
            <a:miter lim="400000"/>
          </a:ln>
        </p:spPr>
        <p:txBody>
          <a:bodyPr lIns="45718" tIns="45718" rIns="45718" bIns="45718" anchor="ctr"/>
          <a:lstStyle/>
          <a:p>
            <a:pPr algn="ctr">
              <a:defRPr>
                <a:solidFill>
                  <a:srgbClr val="472D59"/>
                </a:solidFill>
              </a:defRPr>
            </a:pPr>
          </a:p>
        </p:txBody>
      </p:sp>
      <p:sp>
        <p:nvSpPr>
          <p:cNvPr id="2046" name="Body Level One…"/>
          <p:cNvSpPr txBox="1"/>
          <p:nvPr>
            <p:ph type="body" sz="quarter" idx="1" hasCustomPrompt="1"/>
          </p:nvPr>
        </p:nvSpPr>
        <p:spPr>
          <a:xfrm>
            <a:off x="10824" y="1976435"/>
            <a:ext cx="8391526" cy="1361124"/>
          </a:xfrm>
          <a:prstGeom prst="rect">
            <a:avLst/>
          </a:prstGeom>
        </p:spPr>
        <p:txBody>
          <a:bodyPr lIns="45719" tIns="45719" rIns="45719" bIns="45719" anchor="ctr"/>
          <a:lstStyle>
            <a:lvl1pPr marL="9525" indent="-9525" algn="r">
              <a:buSzTx/>
              <a:buFontTx/>
              <a:buNone/>
              <a:defRPr>
                <a:solidFill>
                  <a:srgbClr val="F8F8F8"/>
                </a:solidFill>
                <a:latin typeface="Swift Justice"/>
                <a:ea typeface="Swift Justice"/>
                <a:cs typeface="Swift Justice"/>
                <a:sym typeface="Swift Justice"/>
              </a:defRPr>
            </a:lvl1pPr>
            <a:lvl2pPr marL="9525" indent="447675" algn="r">
              <a:buSzTx/>
              <a:buFontTx/>
              <a:buNone/>
              <a:defRPr>
                <a:solidFill>
                  <a:srgbClr val="F8F8F8"/>
                </a:solidFill>
                <a:latin typeface="Swift Justice"/>
                <a:ea typeface="Swift Justice"/>
                <a:cs typeface="Swift Justice"/>
                <a:sym typeface="Swift Justice"/>
              </a:defRPr>
            </a:lvl2pPr>
            <a:lvl3pPr marL="9525" indent="904875" algn="r">
              <a:buSzTx/>
              <a:buFontTx/>
              <a:buNone/>
              <a:defRPr>
                <a:solidFill>
                  <a:srgbClr val="F8F8F8"/>
                </a:solidFill>
                <a:latin typeface="Swift Justice"/>
                <a:ea typeface="Swift Justice"/>
                <a:cs typeface="Swift Justice"/>
                <a:sym typeface="Swift Justice"/>
              </a:defRPr>
            </a:lvl3pPr>
            <a:lvl4pPr marL="9525" indent="1362075" algn="r">
              <a:buSzTx/>
              <a:buFontTx/>
              <a:buNone/>
              <a:defRPr>
                <a:solidFill>
                  <a:srgbClr val="F8F8F8"/>
                </a:solidFill>
                <a:latin typeface="Swift Justice"/>
                <a:ea typeface="Swift Justice"/>
                <a:cs typeface="Swift Justice"/>
                <a:sym typeface="Swift Justice"/>
              </a:defRPr>
            </a:lvl4pPr>
            <a:lvl5pPr marL="9525" indent="1819275" algn="r">
              <a:buSzTx/>
              <a:buFontTx/>
              <a:buNone/>
              <a:defRPr>
                <a:solidFill>
                  <a:srgbClr val="F8F8F8"/>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047" name="Text Placeholder 2"/>
          <p:cNvSpPr/>
          <p:nvPr>
            <p:ph type="body" sz="quarter" idx="21" hasCustomPrompt="1"/>
          </p:nvPr>
        </p:nvSpPr>
        <p:spPr>
          <a:xfrm>
            <a:off x="3607" y="3541076"/>
            <a:ext cx="8391526" cy="1361124"/>
          </a:xfrm>
          <a:prstGeom prst="rect">
            <a:avLst/>
          </a:prstGeom>
        </p:spPr>
        <p:txBody>
          <a:bodyPr lIns="45719" tIns="45719" rIns="45719" bIns="45719"/>
          <a:lstStyle>
            <a:lvl1pPr marL="9525" indent="-9525" algn="r">
              <a:buSzTx/>
              <a:buFontTx/>
              <a:buNone/>
              <a:defRPr sz="1600">
                <a:solidFill>
                  <a:srgbClr val="F8F8F8"/>
                </a:solidFill>
                <a:latin typeface="BestDefense Light"/>
                <a:ea typeface="BestDefense Light"/>
                <a:cs typeface="BestDefense Light"/>
                <a:sym typeface="BestDefense Light"/>
              </a:defRPr>
            </a:lvl1pPr>
          </a:lstStyle>
          <a:p>
            <a:pPr/>
            <a:r>
              <a:t>Insert Text</a:t>
            </a:r>
          </a:p>
        </p:txBody>
      </p:sp>
      <p:sp>
        <p:nvSpPr>
          <p:cNvPr id="2048" name="Picture Placeholder 3"/>
          <p:cNvSpPr/>
          <p:nvPr>
            <p:ph type="pic" sz="quarter" idx="22"/>
          </p:nvPr>
        </p:nvSpPr>
        <p:spPr>
          <a:xfrm>
            <a:off x="8909163" y="1340891"/>
            <a:ext cx="3279230" cy="4176216"/>
          </a:xfrm>
          <a:prstGeom prst="rect">
            <a:avLst/>
          </a:prstGeom>
        </p:spPr>
        <p:txBody>
          <a:bodyPr lIns="91439" tIns="45719" rIns="91439" bIns="45719">
            <a:noAutofit/>
          </a:bodyPr>
          <a:lstStyle/>
          <a:p>
            <a:pPr/>
          </a:p>
        </p:txBody>
      </p:sp>
      <p:sp>
        <p:nvSpPr>
          <p:cNvPr id="204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8_Custom Layout">
    <p:spTree>
      <p:nvGrpSpPr>
        <p:cNvPr id="1" name=""/>
        <p:cNvGrpSpPr/>
        <p:nvPr/>
      </p:nvGrpSpPr>
      <p:grpSpPr>
        <a:xfrm>
          <a:off x="0" y="0"/>
          <a:ext cx="0" cy="0"/>
          <a:chOff x="0" y="0"/>
          <a:chExt cx="0" cy="0"/>
        </a:xfrm>
      </p:grpSpPr>
      <p:sp>
        <p:nvSpPr>
          <p:cNvPr id="2056" name="Rectangle 45"/>
          <p:cNvSpPr/>
          <p:nvPr/>
        </p:nvSpPr>
        <p:spPr>
          <a:xfrm>
            <a:off x="0" y="0"/>
            <a:ext cx="12192000"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57" name="Rectangle 46"/>
          <p:cNvSpPr/>
          <p:nvPr/>
        </p:nvSpPr>
        <p:spPr>
          <a:xfrm>
            <a:off x="3279229" y="1340892"/>
            <a:ext cx="8898340" cy="4176215"/>
          </a:xfrm>
          <a:prstGeom prst="rect">
            <a:avLst/>
          </a:prstGeom>
          <a:solidFill>
            <a:srgbClr val="C10230"/>
          </a:solidFill>
          <a:ln w="12700">
            <a:miter lim="400000"/>
          </a:ln>
        </p:spPr>
        <p:txBody>
          <a:bodyPr lIns="45718" tIns="45718" rIns="45718" bIns="45718" anchor="ctr"/>
          <a:lstStyle/>
          <a:p>
            <a:pPr algn="ctr">
              <a:defRPr>
                <a:solidFill>
                  <a:srgbClr val="472D59"/>
                </a:solidFill>
              </a:defRPr>
            </a:pPr>
          </a:p>
        </p:txBody>
      </p:sp>
      <p:sp>
        <p:nvSpPr>
          <p:cNvPr id="2058" name="Body Level One…"/>
          <p:cNvSpPr txBox="1"/>
          <p:nvPr>
            <p:ph type="body" sz="quarter" idx="1" hasCustomPrompt="1"/>
          </p:nvPr>
        </p:nvSpPr>
        <p:spPr>
          <a:xfrm>
            <a:off x="3800475" y="1976436"/>
            <a:ext cx="8391525" cy="1361124"/>
          </a:xfrm>
          <a:prstGeom prst="rect">
            <a:avLst/>
          </a:prstGeom>
        </p:spPr>
        <p:txBody>
          <a:bodyPr lIns="45719" tIns="45719" rIns="45719" bIns="45719" anchor="ctr"/>
          <a:lstStyle>
            <a:lvl1pPr marL="9525" indent="-9525">
              <a:buSzTx/>
              <a:buFontTx/>
              <a:buNone/>
              <a:defRPr>
                <a:solidFill>
                  <a:srgbClr val="F8F8F8"/>
                </a:solidFill>
                <a:latin typeface="Swift Justice"/>
                <a:ea typeface="Swift Justice"/>
                <a:cs typeface="Swift Justice"/>
                <a:sym typeface="Swift Justice"/>
              </a:defRPr>
            </a:lvl1pPr>
            <a:lvl2pPr marL="9525" indent="447675">
              <a:buSzTx/>
              <a:buFontTx/>
              <a:buNone/>
              <a:defRPr>
                <a:solidFill>
                  <a:srgbClr val="F8F8F8"/>
                </a:solidFill>
                <a:latin typeface="Swift Justice"/>
                <a:ea typeface="Swift Justice"/>
                <a:cs typeface="Swift Justice"/>
                <a:sym typeface="Swift Justice"/>
              </a:defRPr>
            </a:lvl2pPr>
            <a:lvl3pPr marL="9525" indent="904875">
              <a:buSzTx/>
              <a:buFontTx/>
              <a:buNone/>
              <a:defRPr>
                <a:solidFill>
                  <a:srgbClr val="F8F8F8"/>
                </a:solidFill>
                <a:latin typeface="Swift Justice"/>
                <a:ea typeface="Swift Justice"/>
                <a:cs typeface="Swift Justice"/>
                <a:sym typeface="Swift Justice"/>
              </a:defRPr>
            </a:lvl3pPr>
            <a:lvl4pPr marL="9525" indent="1362075">
              <a:buSzTx/>
              <a:buFontTx/>
              <a:buNone/>
              <a:defRPr>
                <a:solidFill>
                  <a:srgbClr val="F8F8F8"/>
                </a:solidFill>
                <a:latin typeface="Swift Justice"/>
                <a:ea typeface="Swift Justice"/>
                <a:cs typeface="Swift Justice"/>
                <a:sym typeface="Swift Justice"/>
              </a:defRPr>
            </a:lvl4pPr>
            <a:lvl5pPr marL="9525" indent="1819275">
              <a:buSzTx/>
              <a:buFontTx/>
              <a:buNone/>
              <a:defRPr>
                <a:solidFill>
                  <a:srgbClr val="F8F8F8"/>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059" name="Text Placeholder 2"/>
          <p:cNvSpPr/>
          <p:nvPr>
            <p:ph type="body" sz="quarter" idx="21" hasCustomPrompt="1"/>
          </p:nvPr>
        </p:nvSpPr>
        <p:spPr>
          <a:xfrm>
            <a:off x="3793259" y="3541076"/>
            <a:ext cx="8391526" cy="1361124"/>
          </a:xfrm>
          <a:prstGeom prst="rect">
            <a:avLst/>
          </a:prstGeom>
        </p:spPr>
        <p:txBody>
          <a:bodyPr lIns="45719" tIns="45719" rIns="45719" bIns="45719"/>
          <a:lstStyle>
            <a:lvl1pPr marL="9525" indent="-9525">
              <a:buSzTx/>
              <a:buFontTx/>
              <a:buNone/>
              <a:defRPr sz="1600">
                <a:solidFill>
                  <a:srgbClr val="F8F8F8"/>
                </a:solidFill>
                <a:latin typeface="BestDefense Light"/>
                <a:ea typeface="BestDefense Light"/>
                <a:cs typeface="BestDefense Light"/>
                <a:sym typeface="BestDefense Light"/>
              </a:defRPr>
            </a:lvl1pPr>
          </a:lstStyle>
          <a:p>
            <a:pPr/>
            <a:r>
              <a:t>Insert Text</a:t>
            </a:r>
          </a:p>
        </p:txBody>
      </p:sp>
      <p:sp>
        <p:nvSpPr>
          <p:cNvPr id="2060" name="Picture Placeholder 3"/>
          <p:cNvSpPr/>
          <p:nvPr>
            <p:ph type="pic" sz="quarter" idx="22"/>
          </p:nvPr>
        </p:nvSpPr>
        <p:spPr>
          <a:xfrm>
            <a:off x="0" y="1340348"/>
            <a:ext cx="3279229" cy="4176215"/>
          </a:xfrm>
          <a:prstGeom prst="rect">
            <a:avLst/>
          </a:prstGeom>
        </p:spPr>
        <p:txBody>
          <a:bodyPr lIns="91439" tIns="45719" rIns="91439" bIns="45719">
            <a:noAutofit/>
          </a:bodyPr>
          <a:lstStyle/>
          <a:p>
            <a:pPr/>
          </a:p>
        </p:txBody>
      </p:sp>
      <p:sp>
        <p:nvSpPr>
          <p:cNvPr id="206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9_Custom Layout">
    <p:spTree>
      <p:nvGrpSpPr>
        <p:cNvPr id="1" name=""/>
        <p:cNvGrpSpPr/>
        <p:nvPr/>
      </p:nvGrpSpPr>
      <p:grpSpPr>
        <a:xfrm>
          <a:off x="0" y="0"/>
          <a:ext cx="0" cy="0"/>
          <a:chOff x="0" y="0"/>
          <a:chExt cx="0" cy="0"/>
        </a:xfrm>
      </p:grpSpPr>
      <p:sp>
        <p:nvSpPr>
          <p:cNvPr id="2068" name="Rectangle 45"/>
          <p:cNvSpPr/>
          <p:nvPr/>
        </p:nvSpPr>
        <p:spPr>
          <a:xfrm>
            <a:off x="0" y="0"/>
            <a:ext cx="12192000"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69" name="Rectangle 46"/>
          <p:cNvSpPr/>
          <p:nvPr/>
        </p:nvSpPr>
        <p:spPr>
          <a:xfrm>
            <a:off x="-7216" y="1340891"/>
            <a:ext cx="8898340" cy="4176216"/>
          </a:xfrm>
          <a:prstGeom prst="rect">
            <a:avLst/>
          </a:prstGeom>
          <a:solidFill>
            <a:srgbClr val="C10230"/>
          </a:solidFill>
          <a:ln w="12700">
            <a:miter lim="400000"/>
          </a:ln>
        </p:spPr>
        <p:txBody>
          <a:bodyPr lIns="45718" tIns="45718" rIns="45718" bIns="45718" anchor="ctr"/>
          <a:lstStyle/>
          <a:p>
            <a:pPr algn="ctr">
              <a:defRPr>
                <a:solidFill>
                  <a:srgbClr val="472D59"/>
                </a:solidFill>
              </a:defRPr>
            </a:pPr>
          </a:p>
        </p:txBody>
      </p:sp>
      <p:sp>
        <p:nvSpPr>
          <p:cNvPr id="2070" name="Body Level One…"/>
          <p:cNvSpPr txBox="1"/>
          <p:nvPr>
            <p:ph type="body" sz="quarter" idx="1" hasCustomPrompt="1"/>
          </p:nvPr>
        </p:nvSpPr>
        <p:spPr>
          <a:xfrm>
            <a:off x="10824" y="1976435"/>
            <a:ext cx="8391526" cy="1361124"/>
          </a:xfrm>
          <a:prstGeom prst="rect">
            <a:avLst/>
          </a:prstGeom>
        </p:spPr>
        <p:txBody>
          <a:bodyPr lIns="45719" tIns="45719" rIns="45719" bIns="45719" anchor="ctr"/>
          <a:lstStyle>
            <a:lvl1pPr marL="9525" indent="-9525" algn="r">
              <a:buSzTx/>
              <a:buFontTx/>
              <a:buNone/>
              <a:defRPr>
                <a:solidFill>
                  <a:srgbClr val="F8F8F8"/>
                </a:solidFill>
                <a:latin typeface="Swift Justice"/>
                <a:ea typeface="Swift Justice"/>
                <a:cs typeface="Swift Justice"/>
                <a:sym typeface="Swift Justice"/>
              </a:defRPr>
            </a:lvl1pPr>
            <a:lvl2pPr marL="9525" indent="447675" algn="r">
              <a:buSzTx/>
              <a:buFontTx/>
              <a:buNone/>
              <a:defRPr>
                <a:solidFill>
                  <a:srgbClr val="F8F8F8"/>
                </a:solidFill>
                <a:latin typeface="Swift Justice"/>
                <a:ea typeface="Swift Justice"/>
                <a:cs typeface="Swift Justice"/>
                <a:sym typeface="Swift Justice"/>
              </a:defRPr>
            </a:lvl2pPr>
            <a:lvl3pPr marL="9525" indent="904875" algn="r">
              <a:buSzTx/>
              <a:buFontTx/>
              <a:buNone/>
              <a:defRPr>
                <a:solidFill>
                  <a:srgbClr val="F8F8F8"/>
                </a:solidFill>
                <a:latin typeface="Swift Justice"/>
                <a:ea typeface="Swift Justice"/>
                <a:cs typeface="Swift Justice"/>
                <a:sym typeface="Swift Justice"/>
              </a:defRPr>
            </a:lvl3pPr>
            <a:lvl4pPr marL="9525" indent="1362075" algn="r">
              <a:buSzTx/>
              <a:buFontTx/>
              <a:buNone/>
              <a:defRPr>
                <a:solidFill>
                  <a:srgbClr val="F8F8F8"/>
                </a:solidFill>
                <a:latin typeface="Swift Justice"/>
                <a:ea typeface="Swift Justice"/>
                <a:cs typeface="Swift Justice"/>
                <a:sym typeface="Swift Justice"/>
              </a:defRPr>
            </a:lvl4pPr>
            <a:lvl5pPr marL="9525" indent="1819275" algn="r">
              <a:buSzTx/>
              <a:buFontTx/>
              <a:buNone/>
              <a:defRPr>
                <a:solidFill>
                  <a:srgbClr val="F8F8F8"/>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071" name="Text Placeholder 2"/>
          <p:cNvSpPr/>
          <p:nvPr>
            <p:ph type="body" sz="quarter" idx="21" hasCustomPrompt="1"/>
          </p:nvPr>
        </p:nvSpPr>
        <p:spPr>
          <a:xfrm>
            <a:off x="3607" y="3541076"/>
            <a:ext cx="8391526" cy="1361124"/>
          </a:xfrm>
          <a:prstGeom prst="rect">
            <a:avLst/>
          </a:prstGeom>
        </p:spPr>
        <p:txBody>
          <a:bodyPr lIns="45719" tIns="45719" rIns="45719" bIns="45719"/>
          <a:lstStyle>
            <a:lvl1pPr marL="9525" indent="-9525" algn="r">
              <a:buSzTx/>
              <a:buFontTx/>
              <a:buNone/>
              <a:defRPr sz="1600">
                <a:solidFill>
                  <a:srgbClr val="F8F8F8"/>
                </a:solidFill>
                <a:latin typeface="BestDefense Light"/>
                <a:ea typeface="BestDefense Light"/>
                <a:cs typeface="BestDefense Light"/>
                <a:sym typeface="BestDefense Light"/>
              </a:defRPr>
            </a:lvl1pPr>
          </a:lstStyle>
          <a:p>
            <a:pPr/>
            <a:r>
              <a:t>Insert Text</a:t>
            </a:r>
          </a:p>
        </p:txBody>
      </p:sp>
      <p:sp>
        <p:nvSpPr>
          <p:cNvPr id="2072" name="Picture Placeholder 3"/>
          <p:cNvSpPr/>
          <p:nvPr>
            <p:ph type="pic" sz="quarter" idx="22"/>
          </p:nvPr>
        </p:nvSpPr>
        <p:spPr>
          <a:xfrm>
            <a:off x="8909163" y="1340891"/>
            <a:ext cx="3279230" cy="4176216"/>
          </a:xfrm>
          <a:prstGeom prst="rect">
            <a:avLst/>
          </a:prstGeom>
        </p:spPr>
        <p:txBody>
          <a:bodyPr lIns="91439" tIns="45719" rIns="91439" bIns="45719">
            <a:noAutofit/>
          </a:bodyPr>
          <a:lstStyle/>
          <a:p>
            <a:pPr/>
          </a:p>
        </p:txBody>
      </p:sp>
      <p:sp>
        <p:nvSpPr>
          <p:cNvPr id="207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_Custom Layout">
    <p:spTree>
      <p:nvGrpSpPr>
        <p:cNvPr id="1" name=""/>
        <p:cNvGrpSpPr/>
        <p:nvPr/>
      </p:nvGrpSpPr>
      <p:grpSpPr>
        <a:xfrm>
          <a:off x="0" y="0"/>
          <a:ext cx="0" cy="0"/>
          <a:chOff x="0" y="0"/>
          <a:chExt cx="0" cy="0"/>
        </a:xfrm>
      </p:grpSpPr>
      <p:sp>
        <p:nvSpPr>
          <p:cNvPr id="2080" name="Rectangle 2"/>
          <p:cNvSpPr/>
          <p:nvPr/>
        </p:nvSpPr>
        <p:spPr>
          <a:xfrm>
            <a:off x="1056679" y="1160060"/>
            <a:ext cx="3181918" cy="453788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81" name="Rectangle 3"/>
          <p:cNvSpPr/>
          <p:nvPr/>
        </p:nvSpPr>
        <p:spPr>
          <a:xfrm>
            <a:off x="4470360" y="1160060"/>
            <a:ext cx="3181918" cy="453788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082" name="Body Level One…"/>
          <p:cNvSpPr txBox="1"/>
          <p:nvPr>
            <p:ph type="body" sz="quarter" idx="1" hasCustomPrompt="1"/>
          </p:nvPr>
        </p:nvSpPr>
        <p:spPr>
          <a:xfrm>
            <a:off x="1599834" y="3231237"/>
            <a:ext cx="2136776" cy="212726"/>
          </a:xfrm>
          <a:prstGeom prst="rect">
            <a:avLst/>
          </a:prstGeom>
        </p:spPr>
        <p:txBody>
          <a:bodyPr lIns="45719" tIns="45719" rIns="45719" bIns="45719"/>
          <a:lstStyle>
            <a:lvl1pPr marL="9525" indent="-9525" algn="ctr">
              <a:buSzTx/>
              <a:buFontTx/>
              <a:buNone/>
              <a:defRPr b="1" sz="1400">
                <a:solidFill>
                  <a:srgbClr val="264C92"/>
                </a:solidFill>
                <a:latin typeface="BestDefense"/>
                <a:ea typeface="BestDefense"/>
                <a:cs typeface="BestDefense"/>
                <a:sym typeface="BestDefense"/>
              </a:defRPr>
            </a:lvl1pPr>
            <a:lvl2pPr marL="9525" indent="447675" algn="ctr">
              <a:buSzTx/>
              <a:buFontTx/>
              <a:buNone/>
              <a:defRPr b="1" sz="1400">
                <a:solidFill>
                  <a:srgbClr val="264C92"/>
                </a:solidFill>
                <a:latin typeface="BestDefense"/>
                <a:ea typeface="BestDefense"/>
                <a:cs typeface="BestDefense"/>
                <a:sym typeface="BestDefense"/>
              </a:defRPr>
            </a:lvl2pPr>
            <a:lvl3pPr marL="9525" indent="904875" algn="ctr">
              <a:buSzTx/>
              <a:buFontTx/>
              <a:buNone/>
              <a:defRPr b="1" sz="1400">
                <a:solidFill>
                  <a:srgbClr val="264C92"/>
                </a:solidFill>
                <a:latin typeface="BestDefense"/>
                <a:ea typeface="BestDefense"/>
                <a:cs typeface="BestDefense"/>
                <a:sym typeface="BestDefense"/>
              </a:defRPr>
            </a:lvl3pPr>
            <a:lvl4pPr marL="9525" indent="1362075" algn="ctr">
              <a:buSzTx/>
              <a:buFontTx/>
              <a:buNone/>
              <a:defRPr b="1" sz="1400">
                <a:solidFill>
                  <a:srgbClr val="264C92"/>
                </a:solidFill>
                <a:latin typeface="BestDefense"/>
                <a:ea typeface="BestDefense"/>
                <a:cs typeface="BestDefense"/>
                <a:sym typeface="BestDefense"/>
              </a:defRPr>
            </a:lvl4pPr>
            <a:lvl5pPr marL="9525" indent="1819275" algn="ctr">
              <a:buSzTx/>
              <a:buFontTx/>
              <a:buNone/>
              <a:defRPr b="1" sz="1400">
                <a:solidFill>
                  <a:srgbClr val="264C92"/>
                </a:solidFill>
                <a:latin typeface="BestDefense"/>
                <a:ea typeface="BestDefense"/>
                <a:cs typeface="BestDefense"/>
                <a:sym typeface="BestDefense"/>
              </a:defRPr>
            </a:lvl5pPr>
          </a:lstStyle>
          <a:p>
            <a:pPr/>
            <a:r>
              <a:t>Title</a:t>
            </a:r>
          </a:p>
          <a:p>
            <a:pPr lvl="1"/>
            <a:r>
              <a:t/>
            </a:r>
          </a:p>
          <a:p>
            <a:pPr lvl="2"/>
            <a:r>
              <a:t/>
            </a:r>
          </a:p>
          <a:p>
            <a:pPr lvl="3"/>
            <a:r>
              <a:t/>
            </a:r>
          </a:p>
          <a:p>
            <a:pPr lvl="4"/>
            <a:r>
              <a:t/>
            </a:r>
          </a:p>
        </p:txBody>
      </p:sp>
      <p:sp>
        <p:nvSpPr>
          <p:cNvPr id="2083" name="Text Placeholder 14"/>
          <p:cNvSpPr/>
          <p:nvPr>
            <p:ph type="body" sz="quarter" idx="21" hasCustomPrompt="1"/>
          </p:nvPr>
        </p:nvSpPr>
        <p:spPr>
          <a:xfrm>
            <a:off x="1599785" y="3506413"/>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084" name="Text Placeholder 14"/>
          <p:cNvSpPr/>
          <p:nvPr>
            <p:ph type="body" sz="quarter" idx="22" hasCustomPrompt="1"/>
          </p:nvPr>
        </p:nvSpPr>
        <p:spPr>
          <a:xfrm>
            <a:off x="1599834" y="4468583"/>
            <a:ext cx="2136776" cy="212726"/>
          </a:xfrm>
          <a:prstGeom prst="rect">
            <a:avLst/>
          </a:prstGeom>
        </p:spPr>
        <p:txBody>
          <a:bodyPr lIns="45719" tIns="45719" rIns="45719" bIns="45719"/>
          <a:lstStyle>
            <a:lvl1pPr marL="5715" indent="-5715" algn="ctr" defTabSz="548640">
              <a:spcBef>
                <a:spcPts val="600"/>
              </a:spcBef>
              <a:buSzTx/>
              <a:buFontTx/>
              <a:buNone/>
              <a:defRPr b="1" sz="840">
                <a:solidFill>
                  <a:srgbClr val="264C92"/>
                </a:solidFill>
                <a:latin typeface="BestDefense"/>
                <a:ea typeface="BestDefense"/>
                <a:cs typeface="BestDefense"/>
                <a:sym typeface="BestDefense"/>
              </a:defRPr>
            </a:lvl1pPr>
          </a:lstStyle>
          <a:p>
            <a:pPr/>
            <a:r>
              <a:t>Title</a:t>
            </a:r>
          </a:p>
        </p:txBody>
      </p:sp>
      <p:sp>
        <p:nvSpPr>
          <p:cNvPr id="2085" name="Text Placeholder 14"/>
          <p:cNvSpPr/>
          <p:nvPr>
            <p:ph type="body" sz="quarter" idx="23" hasCustomPrompt="1"/>
          </p:nvPr>
        </p:nvSpPr>
        <p:spPr>
          <a:xfrm>
            <a:off x="1599785" y="4743760"/>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086" name="Text Placeholder 14"/>
          <p:cNvSpPr/>
          <p:nvPr>
            <p:ph type="body" sz="quarter" idx="24" hasCustomPrompt="1"/>
          </p:nvPr>
        </p:nvSpPr>
        <p:spPr>
          <a:xfrm>
            <a:off x="4992980" y="3231235"/>
            <a:ext cx="2136776" cy="212726"/>
          </a:xfrm>
          <a:prstGeom prst="rect">
            <a:avLst/>
          </a:prstGeom>
        </p:spPr>
        <p:txBody>
          <a:bodyPr lIns="45719" tIns="45719" rIns="45719" bIns="45719"/>
          <a:lstStyle>
            <a:lvl1pPr marL="5715" indent="-5715" algn="ctr" defTabSz="548640">
              <a:spcBef>
                <a:spcPts val="600"/>
              </a:spcBef>
              <a:buSzTx/>
              <a:buFontTx/>
              <a:buNone/>
              <a:defRPr b="1" sz="840">
                <a:solidFill>
                  <a:srgbClr val="264C92"/>
                </a:solidFill>
                <a:latin typeface="BestDefense"/>
                <a:ea typeface="BestDefense"/>
                <a:cs typeface="BestDefense"/>
                <a:sym typeface="BestDefense"/>
              </a:defRPr>
            </a:lvl1pPr>
          </a:lstStyle>
          <a:p>
            <a:pPr/>
            <a:r>
              <a:t>Title</a:t>
            </a:r>
          </a:p>
        </p:txBody>
      </p:sp>
      <p:sp>
        <p:nvSpPr>
          <p:cNvPr id="2087" name="Text Placeholder 14"/>
          <p:cNvSpPr/>
          <p:nvPr>
            <p:ph type="body" sz="quarter" idx="25" hasCustomPrompt="1"/>
          </p:nvPr>
        </p:nvSpPr>
        <p:spPr>
          <a:xfrm>
            <a:off x="4992930" y="3506413"/>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088" name="Text Placeholder 14"/>
          <p:cNvSpPr/>
          <p:nvPr>
            <p:ph type="body" sz="quarter" idx="26" hasCustomPrompt="1"/>
          </p:nvPr>
        </p:nvSpPr>
        <p:spPr>
          <a:xfrm>
            <a:off x="4992980" y="4468581"/>
            <a:ext cx="2136776" cy="212726"/>
          </a:xfrm>
          <a:prstGeom prst="rect">
            <a:avLst/>
          </a:prstGeom>
        </p:spPr>
        <p:txBody>
          <a:bodyPr lIns="45719" tIns="45719" rIns="45719" bIns="45719"/>
          <a:lstStyle>
            <a:lvl1pPr marL="5715" indent="-5715" algn="ctr" defTabSz="548640">
              <a:spcBef>
                <a:spcPts val="600"/>
              </a:spcBef>
              <a:buSzTx/>
              <a:buFontTx/>
              <a:buNone/>
              <a:defRPr b="1" sz="840">
                <a:solidFill>
                  <a:srgbClr val="264C92"/>
                </a:solidFill>
                <a:latin typeface="BestDefense"/>
                <a:ea typeface="BestDefense"/>
                <a:cs typeface="BestDefense"/>
                <a:sym typeface="BestDefense"/>
              </a:defRPr>
            </a:lvl1pPr>
          </a:lstStyle>
          <a:p>
            <a:pPr/>
            <a:r>
              <a:t>Title</a:t>
            </a:r>
          </a:p>
        </p:txBody>
      </p:sp>
      <p:sp>
        <p:nvSpPr>
          <p:cNvPr id="2089" name="Text Placeholder 14"/>
          <p:cNvSpPr/>
          <p:nvPr>
            <p:ph type="body" sz="quarter" idx="27" hasCustomPrompt="1"/>
          </p:nvPr>
        </p:nvSpPr>
        <p:spPr>
          <a:xfrm>
            <a:off x="4992930" y="4743758"/>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090" name="Text Placeholder 26"/>
          <p:cNvSpPr/>
          <p:nvPr>
            <p:ph type="body" sz="quarter" idx="28" hasCustomPrompt="1"/>
          </p:nvPr>
        </p:nvSpPr>
        <p:spPr>
          <a:xfrm>
            <a:off x="8492274" y="1585304"/>
            <a:ext cx="2795486" cy="1087439"/>
          </a:xfrm>
          <a:prstGeom prst="rect">
            <a:avLst/>
          </a:prstGeom>
        </p:spPr>
        <p:txBody>
          <a:bodyPr lIns="45719" tIns="45719" rIns="45719" bIns="45719" anchor="b"/>
          <a:lstStyle>
            <a:lvl1pPr marL="9525" indent="-9525">
              <a:buSzTx/>
              <a:buFontTx/>
              <a:buNone/>
              <a:defRPr>
                <a:solidFill>
                  <a:srgbClr val="363636"/>
                </a:solidFill>
                <a:latin typeface="Swift Justice"/>
                <a:ea typeface="Swift Justice"/>
                <a:cs typeface="Swift Justice"/>
                <a:sym typeface="Swift Justice"/>
              </a:defRPr>
            </a:lvl1pPr>
          </a:lstStyle>
          <a:p>
            <a:pPr/>
            <a:r>
              <a:t>Insert Title Here</a:t>
            </a:r>
          </a:p>
        </p:txBody>
      </p:sp>
      <p:sp>
        <p:nvSpPr>
          <p:cNvPr id="2091" name="Text Placeholder 26"/>
          <p:cNvSpPr/>
          <p:nvPr>
            <p:ph type="body" sz="quarter" idx="29" hasCustomPrompt="1"/>
          </p:nvPr>
        </p:nvSpPr>
        <p:spPr>
          <a:xfrm>
            <a:off x="8492274" y="2885280"/>
            <a:ext cx="2795486" cy="2377428"/>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2092"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1_Custom Layout">
    <p:spTree>
      <p:nvGrpSpPr>
        <p:cNvPr id="1" name=""/>
        <p:cNvGrpSpPr/>
        <p:nvPr/>
      </p:nvGrpSpPr>
      <p:grpSpPr>
        <a:xfrm>
          <a:off x="0" y="0"/>
          <a:ext cx="0" cy="0"/>
          <a:chOff x="0" y="0"/>
          <a:chExt cx="0" cy="0"/>
        </a:xfrm>
      </p:grpSpPr>
      <p:sp>
        <p:nvSpPr>
          <p:cNvPr id="2099" name="Rectangle 2"/>
          <p:cNvSpPr/>
          <p:nvPr/>
        </p:nvSpPr>
        <p:spPr>
          <a:xfrm>
            <a:off x="1056679" y="1160060"/>
            <a:ext cx="3181918" cy="453788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100" name="Rectangle 3"/>
          <p:cNvSpPr/>
          <p:nvPr/>
        </p:nvSpPr>
        <p:spPr>
          <a:xfrm>
            <a:off x="4470360" y="1160060"/>
            <a:ext cx="3181918" cy="453788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101" name="Body Level One…"/>
          <p:cNvSpPr txBox="1"/>
          <p:nvPr>
            <p:ph type="body" sz="quarter" idx="1" hasCustomPrompt="1"/>
          </p:nvPr>
        </p:nvSpPr>
        <p:spPr>
          <a:xfrm>
            <a:off x="1599834" y="3231237"/>
            <a:ext cx="2136776" cy="212726"/>
          </a:xfrm>
          <a:prstGeom prst="rect">
            <a:avLst/>
          </a:prstGeom>
        </p:spPr>
        <p:txBody>
          <a:bodyPr lIns="45719" tIns="45719" rIns="45719" bIns="45719"/>
          <a:lstStyle>
            <a:lvl1pPr marL="9525" indent="-9525" algn="ctr">
              <a:buSzTx/>
              <a:buFontTx/>
              <a:buNone/>
              <a:defRPr b="1" sz="1400">
                <a:solidFill>
                  <a:srgbClr val="472D59"/>
                </a:solidFill>
                <a:latin typeface="BestDefense"/>
                <a:ea typeface="BestDefense"/>
                <a:cs typeface="BestDefense"/>
                <a:sym typeface="BestDefense"/>
              </a:defRPr>
            </a:lvl1pPr>
            <a:lvl2pPr marL="9525" indent="447675" algn="ctr">
              <a:buSzTx/>
              <a:buFontTx/>
              <a:buNone/>
              <a:defRPr b="1" sz="1400">
                <a:solidFill>
                  <a:srgbClr val="472D59"/>
                </a:solidFill>
                <a:latin typeface="BestDefense"/>
                <a:ea typeface="BestDefense"/>
                <a:cs typeface="BestDefense"/>
                <a:sym typeface="BestDefense"/>
              </a:defRPr>
            </a:lvl2pPr>
            <a:lvl3pPr marL="9525" indent="904875" algn="ctr">
              <a:buSzTx/>
              <a:buFontTx/>
              <a:buNone/>
              <a:defRPr b="1" sz="1400">
                <a:solidFill>
                  <a:srgbClr val="472D59"/>
                </a:solidFill>
                <a:latin typeface="BestDefense"/>
                <a:ea typeface="BestDefense"/>
                <a:cs typeface="BestDefense"/>
                <a:sym typeface="BestDefense"/>
              </a:defRPr>
            </a:lvl3pPr>
            <a:lvl4pPr marL="9525" indent="1362075" algn="ctr">
              <a:buSzTx/>
              <a:buFontTx/>
              <a:buNone/>
              <a:defRPr b="1" sz="1400">
                <a:solidFill>
                  <a:srgbClr val="472D59"/>
                </a:solidFill>
                <a:latin typeface="BestDefense"/>
                <a:ea typeface="BestDefense"/>
                <a:cs typeface="BestDefense"/>
                <a:sym typeface="BestDefense"/>
              </a:defRPr>
            </a:lvl4pPr>
            <a:lvl5pPr marL="9525" indent="1819275" algn="ctr">
              <a:buSzTx/>
              <a:buFontTx/>
              <a:buNone/>
              <a:defRPr b="1" sz="1400">
                <a:solidFill>
                  <a:srgbClr val="472D59"/>
                </a:solidFill>
                <a:latin typeface="BestDefense"/>
                <a:ea typeface="BestDefense"/>
                <a:cs typeface="BestDefense"/>
                <a:sym typeface="BestDefense"/>
              </a:defRPr>
            </a:lvl5pPr>
          </a:lstStyle>
          <a:p>
            <a:pPr/>
            <a:r>
              <a:t>Title</a:t>
            </a:r>
          </a:p>
          <a:p>
            <a:pPr lvl="1"/>
            <a:r>
              <a:t/>
            </a:r>
          </a:p>
          <a:p>
            <a:pPr lvl="2"/>
            <a:r>
              <a:t/>
            </a:r>
          </a:p>
          <a:p>
            <a:pPr lvl="3"/>
            <a:r>
              <a:t/>
            </a:r>
          </a:p>
          <a:p>
            <a:pPr lvl="4"/>
            <a:r>
              <a:t/>
            </a:r>
          </a:p>
        </p:txBody>
      </p:sp>
      <p:sp>
        <p:nvSpPr>
          <p:cNvPr id="2102" name="Text Placeholder 14"/>
          <p:cNvSpPr/>
          <p:nvPr>
            <p:ph type="body" sz="quarter" idx="21" hasCustomPrompt="1"/>
          </p:nvPr>
        </p:nvSpPr>
        <p:spPr>
          <a:xfrm>
            <a:off x="1599785" y="3506413"/>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103" name="Text Placeholder 14"/>
          <p:cNvSpPr/>
          <p:nvPr>
            <p:ph type="body" sz="quarter" idx="22" hasCustomPrompt="1"/>
          </p:nvPr>
        </p:nvSpPr>
        <p:spPr>
          <a:xfrm>
            <a:off x="1599834" y="4468583"/>
            <a:ext cx="2136776" cy="212726"/>
          </a:xfrm>
          <a:prstGeom prst="rect">
            <a:avLst/>
          </a:prstGeom>
        </p:spPr>
        <p:txBody>
          <a:bodyPr lIns="45719" tIns="45719" rIns="45719" bIns="45719"/>
          <a:lstStyle>
            <a:lvl1pPr marL="5715" indent="-5715" algn="ctr" defTabSz="548640">
              <a:spcBef>
                <a:spcPts val="600"/>
              </a:spcBef>
              <a:buSzTx/>
              <a:buFontTx/>
              <a:buNone/>
              <a:defRPr b="1" sz="840">
                <a:solidFill>
                  <a:srgbClr val="472D59"/>
                </a:solidFill>
                <a:latin typeface="BestDefense"/>
                <a:ea typeface="BestDefense"/>
                <a:cs typeface="BestDefense"/>
                <a:sym typeface="BestDefense"/>
              </a:defRPr>
            </a:lvl1pPr>
          </a:lstStyle>
          <a:p>
            <a:pPr/>
            <a:r>
              <a:t>Title</a:t>
            </a:r>
          </a:p>
        </p:txBody>
      </p:sp>
      <p:sp>
        <p:nvSpPr>
          <p:cNvPr id="2104" name="Text Placeholder 14"/>
          <p:cNvSpPr/>
          <p:nvPr>
            <p:ph type="body" sz="quarter" idx="23" hasCustomPrompt="1"/>
          </p:nvPr>
        </p:nvSpPr>
        <p:spPr>
          <a:xfrm>
            <a:off x="1599785" y="4743760"/>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105" name="Text Placeholder 14"/>
          <p:cNvSpPr/>
          <p:nvPr>
            <p:ph type="body" sz="quarter" idx="24" hasCustomPrompt="1"/>
          </p:nvPr>
        </p:nvSpPr>
        <p:spPr>
          <a:xfrm>
            <a:off x="4992980" y="3231235"/>
            <a:ext cx="2136776" cy="212726"/>
          </a:xfrm>
          <a:prstGeom prst="rect">
            <a:avLst/>
          </a:prstGeom>
        </p:spPr>
        <p:txBody>
          <a:bodyPr lIns="45719" tIns="45719" rIns="45719" bIns="45719"/>
          <a:lstStyle>
            <a:lvl1pPr marL="5715" indent="-5715" algn="ctr" defTabSz="548640">
              <a:spcBef>
                <a:spcPts val="600"/>
              </a:spcBef>
              <a:buSzTx/>
              <a:buFontTx/>
              <a:buNone/>
              <a:defRPr b="1" sz="840">
                <a:solidFill>
                  <a:srgbClr val="472D59"/>
                </a:solidFill>
                <a:latin typeface="BestDefense"/>
                <a:ea typeface="BestDefense"/>
                <a:cs typeface="BestDefense"/>
                <a:sym typeface="BestDefense"/>
              </a:defRPr>
            </a:lvl1pPr>
          </a:lstStyle>
          <a:p>
            <a:pPr/>
            <a:r>
              <a:t>Title</a:t>
            </a:r>
          </a:p>
        </p:txBody>
      </p:sp>
      <p:sp>
        <p:nvSpPr>
          <p:cNvPr id="2106" name="Text Placeholder 14"/>
          <p:cNvSpPr/>
          <p:nvPr>
            <p:ph type="body" sz="quarter" idx="25" hasCustomPrompt="1"/>
          </p:nvPr>
        </p:nvSpPr>
        <p:spPr>
          <a:xfrm>
            <a:off x="4992930" y="3506413"/>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107" name="Text Placeholder 14"/>
          <p:cNvSpPr/>
          <p:nvPr>
            <p:ph type="body" sz="quarter" idx="26" hasCustomPrompt="1"/>
          </p:nvPr>
        </p:nvSpPr>
        <p:spPr>
          <a:xfrm>
            <a:off x="4992980" y="4468581"/>
            <a:ext cx="2136776" cy="212726"/>
          </a:xfrm>
          <a:prstGeom prst="rect">
            <a:avLst/>
          </a:prstGeom>
        </p:spPr>
        <p:txBody>
          <a:bodyPr lIns="45719" tIns="45719" rIns="45719" bIns="45719"/>
          <a:lstStyle>
            <a:lvl1pPr marL="5715" indent="-5715" algn="ctr" defTabSz="548640">
              <a:spcBef>
                <a:spcPts val="600"/>
              </a:spcBef>
              <a:buSzTx/>
              <a:buFontTx/>
              <a:buNone/>
              <a:defRPr b="1" sz="840">
                <a:solidFill>
                  <a:srgbClr val="472D59"/>
                </a:solidFill>
                <a:latin typeface="BestDefense"/>
                <a:ea typeface="BestDefense"/>
                <a:cs typeface="BestDefense"/>
                <a:sym typeface="BestDefense"/>
              </a:defRPr>
            </a:lvl1pPr>
          </a:lstStyle>
          <a:p>
            <a:pPr/>
            <a:r>
              <a:t>Title</a:t>
            </a:r>
          </a:p>
        </p:txBody>
      </p:sp>
      <p:sp>
        <p:nvSpPr>
          <p:cNvPr id="2108" name="Text Placeholder 14"/>
          <p:cNvSpPr/>
          <p:nvPr>
            <p:ph type="body" sz="quarter" idx="27" hasCustomPrompt="1"/>
          </p:nvPr>
        </p:nvSpPr>
        <p:spPr>
          <a:xfrm>
            <a:off x="4992930" y="4743758"/>
            <a:ext cx="2136776" cy="518950"/>
          </a:xfrm>
          <a:prstGeom prst="rect">
            <a:avLst/>
          </a:prstGeom>
        </p:spPr>
        <p:txBody>
          <a:bodyPr lIns="45719" tIns="45719" rIns="45719" bIns="45719"/>
          <a:lstStyle>
            <a:lvl1pPr marL="9525" indent="-9525" algn="ctr">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2109" name="Text Placeholder 26"/>
          <p:cNvSpPr/>
          <p:nvPr>
            <p:ph type="body" sz="quarter" idx="28" hasCustomPrompt="1"/>
          </p:nvPr>
        </p:nvSpPr>
        <p:spPr>
          <a:xfrm>
            <a:off x="8492274" y="1585304"/>
            <a:ext cx="2795486" cy="1087439"/>
          </a:xfrm>
          <a:prstGeom prst="rect">
            <a:avLst/>
          </a:prstGeom>
        </p:spPr>
        <p:txBody>
          <a:bodyPr lIns="45719" tIns="45719" rIns="45719" bIns="45719" anchor="b"/>
          <a:lstStyle>
            <a:lvl1pPr marL="9525" indent="-9525">
              <a:buSzTx/>
              <a:buFontTx/>
              <a:buNone/>
              <a:defRPr>
                <a:solidFill>
                  <a:srgbClr val="363636"/>
                </a:solidFill>
                <a:latin typeface="Swift Justice"/>
                <a:ea typeface="Swift Justice"/>
                <a:cs typeface="Swift Justice"/>
                <a:sym typeface="Swift Justice"/>
              </a:defRPr>
            </a:lvl1pPr>
          </a:lstStyle>
          <a:p>
            <a:pPr/>
            <a:r>
              <a:t>Insert Title Here</a:t>
            </a:r>
          </a:p>
        </p:txBody>
      </p:sp>
      <p:sp>
        <p:nvSpPr>
          <p:cNvPr id="2110" name="Text Placeholder 26"/>
          <p:cNvSpPr/>
          <p:nvPr>
            <p:ph type="body" sz="quarter" idx="29" hasCustomPrompt="1"/>
          </p:nvPr>
        </p:nvSpPr>
        <p:spPr>
          <a:xfrm>
            <a:off x="8492274" y="2885280"/>
            <a:ext cx="2795486" cy="2377428"/>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Insert Title Here</a:t>
            </a:r>
          </a:p>
        </p:txBody>
      </p:sp>
      <p:sp>
        <p:nvSpPr>
          <p:cNvPr id="211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Custom Layout">
    <p:spTree>
      <p:nvGrpSpPr>
        <p:cNvPr id="1" name=""/>
        <p:cNvGrpSpPr/>
        <p:nvPr/>
      </p:nvGrpSpPr>
      <p:grpSpPr>
        <a:xfrm>
          <a:off x="0" y="0"/>
          <a:ext cx="0" cy="0"/>
          <a:chOff x="0" y="0"/>
          <a:chExt cx="0" cy="0"/>
        </a:xfrm>
      </p:grpSpPr>
      <p:pic>
        <p:nvPicPr>
          <p:cNvPr id="2118" name="Picture 7" descr="Picture 7"/>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2119" name="Body Level One…"/>
          <p:cNvSpPr txBox="1"/>
          <p:nvPr>
            <p:ph type="body" sz="quarter" idx="1" hasCustomPrompt="1"/>
          </p:nvPr>
        </p:nvSpPr>
        <p:spPr>
          <a:xfrm>
            <a:off x="1343511" y="1901554"/>
            <a:ext cx="3434364"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120" name="Text Placeholder 48"/>
          <p:cNvSpPr/>
          <p:nvPr>
            <p:ph type="body" sz="quarter" idx="21" hasCustomPrompt="1"/>
          </p:nvPr>
        </p:nvSpPr>
        <p:spPr>
          <a:xfrm>
            <a:off x="1343511" y="3349354"/>
            <a:ext cx="3434364"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2121" name="Rectangle 2"/>
          <p:cNvSpPr/>
          <p:nvPr/>
        </p:nvSpPr>
        <p:spPr>
          <a:xfrm>
            <a:off x="5923127" y="0"/>
            <a:ext cx="6268875" cy="6858001"/>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2122" name="Picture Placeholder 42"/>
          <p:cNvSpPr/>
          <p:nvPr>
            <p:ph type="pic" sz="quarter" idx="22"/>
          </p:nvPr>
        </p:nvSpPr>
        <p:spPr>
          <a:xfrm>
            <a:off x="7087693" y="1077104"/>
            <a:ext cx="828649" cy="830027"/>
          </a:xfrm>
          <a:prstGeom prst="rect">
            <a:avLst/>
          </a:prstGeom>
        </p:spPr>
        <p:txBody>
          <a:bodyPr lIns="91439" tIns="45719" rIns="91439" bIns="45719">
            <a:noAutofit/>
          </a:bodyPr>
          <a:lstStyle/>
          <a:p>
            <a:pPr/>
          </a:p>
        </p:txBody>
      </p:sp>
      <p:sp>
        <p:nvSpPr>
          <p:cNvPr id="2123" name="Picture Placeholder 42"/>
          <p:cNvSpPr/>
          <p:nvPr>
            <p:ph type="pic" sz="quarter" idx="23"/>
          </p:nvPr>
        </p:nvSpPr>
        <p:spPr>
          <a:xfrm>
            <a:off x="7087693" y="2859135"/>
            <a:ext cx="828649" cy="830027"/>
          </a:xfrm>
          <a:prstGeom prst="rect">
            <a:avLst/>
          </a:prstGeom>
        </p:spPr>
        <p:txBody>
          <a:bodyPr lIns="91439" tIns="45719" rIns="91439" bIns="45719">
            <a:noAutofit/>
          </a:bodyPr>
          <a:lstStyle/>
          <a:p>
            <a:pPr/>
          </a:p>
        </p:txBody>
      </p:sp>
      <p:sp>
        <p:nvSpPr>
          <p:cNvPr id="2124" name="Picture Placeholder 42"/>
          <p:cNvSpPr/>
          <p:nvPr>
            <p:ph type="pic" sz="quarter" idx="24"/>
          </p:nvPr>
        </p:nvSpPr>
        <p:spPr>
          <a:xfrm>
            <a:off x="7087693" y="4634239"/>
            <a:ext cx="828649" cy="830027"/>
          </a:xfrm>
          <a:prstGeom prst="rect">
            <a:avLst/>
          </a:prstGeom>
        </p:spPr>
        <p:txBody>
          <a:bodyPr lIns="91439" tIns="45719" rIns="91439" bIns="45719">
            <a:noAutofit/>
          </a:bodyPr>
          <a:lstStyle/>
          <a:p>
            <a:pPr/>
          </a:p>
        </p:txBody>
      </p:sp>
      <p:sp>
        <p:nvSpPr>
          <p:cNvPr id="2125" name="Text Placeholder 48"/>
          <p:cNvSpPr/>
          <p:nvPr>
            <p:ph type="body" sz="quarter" idx="25" hasCustomPrompt="1"/>
          </p:nvPr>
        </p:nvSpPr>
        <p:spPr>
          <a:xfrm>
            <a:off x="8501580" y="1409472"/>
            <a:ext cx="234690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2126" name="Text Placeholder 48"/>
          <p:cNvSpPr/>
          <p:nvPr>
            <p:ph type="body" sz="quarter" idx="26" hasCustomPrompt="1"/>
          </p:nvPr>
        </p:nvSpPr>
        <p:spPr>
          <a:xfrm>
            <a:off x="8501578" y="3182903"/>
            <a:ext cx="2346908" cy="830026"/>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2127" name="Text Placeholder 48"/>
          <p:cNvSpPr/>
          <p:nvPr>
            <p:ph type="body" sz="quarter" idx="27" hasCustomPrompt="1"/>
          </p:nvPr>
        </p:nvSpPr>
        <p:spPr>
          <a:xfrm>
            <a:off x="8501578" y="4962547"/>
            <a:ext cx="2346907"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2128" name="Text Placeholder 48"/>
          <p:cNvSpPr/>
          <p:nvPr>
            <p:ph type="body" sz="quarter" idx="28" hasCustomPrompt="1"/>
          </p:nvPr>
        </p:nvSpPr>
        <p:spPr>
          <a:xfrm>
            <a:off x="8501578" y="1065425"/>
            <a:ext cx="2346907"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2129" name="Text Placeholder 48"/>
          <p:cNvSpPr/>
          <p:nvPr>
            <p:ph type="body" sz="quarter" idx="29" hasCustomPrompt="1"/>
          </p:nvPr>
        </p:nvSpPr>
        <p:spPr>
          <a:xfrm>
            <a:off x="8501577" y="2836031"/>
            <a:ext cx="234690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2130" name="Text Placeholder 48"/>
          <p:cNvSpPr/>
          <p:nvPr>
            <p:ph type="body" sz="quarter" idx="30" hasCustomPrompt="1"/>
          </p:nvPr>
        </p:nvSpPr>
        <p:spPr>
          <a:xfrm>
            <a:off x="8501577" y="4613009"/>
            <a:ext cx="234690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213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171" name="Title Text"/>
          <p:cNvSpPr txBox="1"/>
          <p:nvPr>
            <p:ph type="title"/>
          </p:nvPr>
        </p:nvSpPr>
        <p:spPr>
          <a:xfrm>
            <a:off x="304800" y="183091"/>
            <a:ext cx="5486400" cy="762001"/>
          </a:xfrm>
          <a:prstGeom prst="rect">
            <a:avLst/>
          </a:prstGeom>
        </p:spPr>
        <p:txBody>
          <a:bodyPr lIns="45719" tIns="45719" rIns="45719" bIns="45719"/>
          <a:lstStyle>
            <a:lvl1pPr algn="ctr" defTabSz="609629">
              <a:lnSpc>
                <a:spcPct val="100000"/>
              </a:lnSpc>
              <a:defRPr sz="2900">
                <a:solidFill>
                  <a:srgbClr val="000000"/>
                </a:solidFill>
                <a:latin typeface="+mj-lt"/>
                <a:ea typeface="+mj-ea"/>
                <a:cs typeface="+mj-cs"/>
                <a:sym typeface="Calibri"/>
              </a:defRPr>
            </a:lvl1pPr>
          </a:lstStyle>
          <a:p>
            <a:pPr/>
            <a:r>
              <a:t>Title Text</a:t>
            </a:r>
          </a:p>
        </p:txBody>
      </p:sp>
      <p:sp>
        <p:nvSpPr>
          <p:cNvPr id="172" name="Body Level One…"/>
          <p:cNvSpPr txBox="1"/>
          <p:nvPr>
            <p:ph type="body" sz="quarter" idx="1"/>
          </p:nvPr>
        </p:nvSpPr>
        <p:spPr>
          <a:xfrm>
            <a:off x="304800" y="1023409"/>
            <a:ext cx="2693460" cy="426509"/>
          </a:xfrm>
          <a:prstGeom prst="rect">
            <a:avLst/>
          </a:prstGeom>
        </p:spPr>
        <p:txBody>
          <a:bodyPr lIns="45719" tIns="45719" rIns="45719" bIns="45719" anchor="b"/>
          <a:lstStyle>
            <a:lvl1pPr marL="0" indent="0" defTabSz="609629">
              <a:lnSpc>
                <a:spcPct val="100000"/>
              </a:lnSpc>
              <a:spcBef>
                <a:spcPts val="300"/>
              </a:spcBef>
              <a:buSzTx/>
              <a:buFontTx/>
              <a:buNone/>
              <a:defRPr b="1" sz="1600">
                <a:solidFill>
                  <a:srgbClr val="000000"/>
                </a:solidFill>
                <a:latin typeface="+mj-lt"/>
                <a:ea typeface="+mj-ea"/>
                <a:cs typeface="+mj-cs"/>
                <a:sym typeface="Calibri"/>
              </a:defRPr>
            </a:lvl1pPr>
            <a:lvl2pPr marL="0" indent="304814" defTabSz="609629">
              <a:lnSpc>
                <a:spcPct val="100000"/>
              </a:lnSpc>
              <a:spcBef>
                <a:spcPts val="300"/>
              </a:spcBef>
              <a:buSzTx/>
              <a:buFontTx/>
              <a:buNone/>
              <a:defRPr b="1" sz="1600">
                <a:solidFill>
                  <a:srgbClr val="000000"/>
                </a:solidFill>
                <a:latin typeface="+mj-lt"/>
                <a:ea typeface="+mj-ea"/>
                <a:cs typeface="+mj-cs"/>
                <a:sym typeface="Calibri"/>
              </a:defRPr>
            </a:lvl2pPr>
            <a:lvl3pPr marL="0" indent="609629" defTabSz="609629">
              <a:lnSpc>
                <a:spcPct val="100000"/>
              </a:lnSpc>
              <a:spcBef>
                <a:spcPts val="300"/>
              </a:spcBef>
              <a:buSzTx/>
              <a:buFontTx/>
              <a:buNone/>
              <a:defRPr b="1" sz="1600">
                <a:solidFill>
                  <a:srgbClr val="000000"/>
                </a:solidFill>
                <a:latin typeface="+mj-lt"/>
                <a:ea typeface="+mj-ea"/>
                <a:cs typeface="+mj-cs"/>
                <a:sym typeface="Calibri"/>
              </a:defRPr>
            </a:lvl3pPr>
            <a:lvl4pPr marL="0" indent="914446" defTabSz="609629">
              <a:lnSpc>
                <a:spcPct val="100000"/>
              </a:lnSpc>
              <a:spcBef>
                <a:spcPts val="300"/>
              </a:spcBef>
              <a:buSzTx/>
              <a:buFontTx/>
              <a:buNone/>
              <a:defRPr b="1" sz="1600">
                <a:solidFill>
                  <a:srgbClr val="000000"/>
                </a:solidFill>
                <a:latin typeface="+mj-lt"/>
                <a:ea typeface="+mj-ea"/>
                <a:cs typeface="+mj-cs"/>
                <a:sym typeface="Calibri"/>
              </a:defRPr>
            </a:lvl4pPr>
            <a:lvl5pPr marL="0" indent="1219261" defTabSz="609629">
              <a:lnSpc>
                <a:spcPct val="100000"/>
              </a:lnSpc>
              <a:spcBef>
                <a:spcPts val="300"/>
              </a:spcBef>
              <a:buSzTx/>
              <a:buFontTx/>
              <a:buNone/>
              <a:defRPr b="1" sz="1600">
                <a:solidFill>
                  <a:srgbClr val="000000"/>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3" name="Text Placeholder 4"/>
          <p:cNvSpPr/>
          <p:nvPr>
            <p:ph type="body" sz="quarter" idx="21"/>
          </p:nvPr>
        </p:nvSpPr>
        <p:spPr>
          <a:xfrm>
            <a:off x="3096683" y="1023409"/>
            <a:ext cx="2694519" cy="426508"/>
          </a:xfrm>
          <a:prstGeom prst="rect">
            <a:avLst/>
          </a:prstGeom>
        </p:spPr>
        <p:txBody>
          <a:bodyPr lIns="45719" tIns="45719" rIns="45719" bIns="45719" anchor="b"/>
          <a:lstStyle/>
          <a:p>
            <a:pPr marL="0" indent="0" defTabSz="609629">
              <a:lnSpc>
                <a:spcPct val="100000"/>
              </a:lnSpc>
              <a:spcBef>
                <a:spcPts val="300"/>
              </a:spcBef>
              <a:buSzTx/>
              <a:buFontTx/>
              <a:buNone/>
              <a:defRPr b="1" sz="1600">
                <a:solidFill>
                  <a:srgbClr val="000000"/>
                </a:solidFill>
                <a:latin typeface="+mj-lt"/>
                <a:ea typeface="+mj-ea"/>
                <a:cs typeface="+mj-cs"/>
                <a:sym typeface="Calibri"/>
              </a:defRPr>
            </a:pPr>
          </a:p>
        </p:txBody>
      </p:sp>
      <p:sp>
        <p:nvSpPr>
          <p:cNvPr id="17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Custom Layout">
    <p:spTree>
      <p:nvGrpSpPr>
        <p:cNvPr id="1" name=""/>
        <p:cNvGrpSpPr/>
        <p:nvPr/>
      </p:nvGrpSpPr>
      <p:grpSpPr>
        <a:xfrm>
          <a:off x="0" y="0"/>
          <a:ext cx="0" cy="0"/>
          <a:chOff x="0" y="0"/>
          <a:chExt cx="0" cy="0"/>
        </a:xfrm>
      </p:grpSpPr>
      <p:sp>
        <p:nvSpPr>
          <p:cNvPr id="2138" name="Rectangle 5"/>
          <p:cNvSpPr/>
          <p:nvPr/>
        </p:nvSpPr>
        <p:spPr>
          <a:xfrm>
            <a:off x="-2" y="0"/>
            <a:ext cx="12192001" cy="6858000"/>
          </a:xfrm>
          <a:prstGeom prst="rect">
            <a:avLst/>
          </a:prstGeom>
          <a:solidFill>
            <a:srgbClr val="F2F2F2"/>
          </a:solidFill>
          <a:ln w="12700">
            <a:miter lim="400000"/>
          </a:ln>
        </p:spPr>
        <p:txBody>
          <a:bodyPr lIns="45718" tIns="45718" rIns="45718" bIns="45718" anchor="ctr"/>
          <a:lstStyle/>
          <a:p>
            <a:pPr algn="ctr">
              <a:defRPr>
                <a:solidFill>
                  <a:srgbClr val="808080"/>
                </a:solidFill>
              </a:defRPr>
            </a:pPr>
          </a:p>
        </p:txBody>
      </p:sp>
      <p:sp>
        <p:nvSpPr>
          <p:cNvPr id="2139" name="Picture Placeholder 4"/>
          <p:cNvSpPr/>
          <p:nvPr>
            <p:ph type="pic" sz="half" idx="21"/>
          </p:nvPr>
        </p:nvSpPr>
        <p:spPr>
          <a:xfrm>
            <a:off x="0" y="1168400"/>
            <a:ext cx="7326314" cy="3913188"/>
          </a:xfrm>
          <a:prstGeom prst="rect">
            <a:avLst/>
          </a:prstGeom>
        </p:spPr>
        <p:txBody>
          <a:bodyPr lIns="91439" tIns="45719" rIns="91439" bIns="45719">
            <a:noAutofit/>
          </a:bodyPr>
          <a:lstStyle/>
          <a:p>
            <a:pPr/>
          </a:p>
        </p:txBody>
      </p:sp>
      <p:sp>
        <p:nvSpPr>
          <p:cNvPr id="2140" name="Body Level One…"/>
          <p:cNvSpPr txBox="1"/>
          <p:nvPr>
            <p:ph type="body" sz="quarter" idx="1" hasCustomPrompt="1"/>
          </p:nvPr>
        </p:nvSpPr>
        <p:spPr>
          <a:xfrm>
            <a:off x="7851912" y="2458192"/>
            <a:ext cx="3702779" cy="2623397"/>
          </a:xfrm>
          <a:prstGeom prst="rect">
            <a:avLst/>
          </a:prstGeom>
        </p:spPr>
        <p:txBody>
          <a:bodyPr lIns="45719" tIns="45719" rIns="45719" bIns="45719"/>
          <a:lstStyle>
            <a:lvl1pPr marL="9525" indent="-9525">
              <a:buSzTx/>
              <a:buFontTx/>
              <a:buNone/>
              <a:defRPr sz="4000">
                <a:solidFill>
                  <a:srgbClr val="363636"/>
                </a:solidFill>
                <a:latin typeface="Swift Justice"/>
                <a:ea typeface="Swift Justice"/>
                <a:cs typeface="Swift Justice"/>
                <a:sym typeface="Swift Justice"/>
              </a:defRPr>
            </a:lvl1pPr>
            <a:lvl2pPr marL="9525" indent="447675">
              <a:buSzTx/>
              <a:buFontTx/>
              <a:buNone/>
              <a:defRPr sz="4000">
                <a:solidFill>
                  <a:srgbClr val="363636"/>
                </a:solidFill>
                <a:latin typeface="Swift Justice"/>
                <a:ea typeface="Swift Justice"/>
                <a:cs typeface="Swift Justice"/>
                <a:sym typeface="Swift Justice"/>
              </a:defRPr>
            </a:lvl2pPr>
            <a:lvl3pPr marL="9525" indent="904875">
              <a:buSzTx/>
              <a:buFontTx/>
              <a:buNone/>
              <a:defRPr sz="4000">
                <a:solidFill>
                  <a:srgbClr val="363636"/>
                </a:solidFill>
                <a:latin typeface="Swift Justice"/>
                <a:ea typeface="Swift Justice"/>
                <a:cs typeface="Swift Justice"/>
                <a:sym typeface="Swift Justice"/>
              </a:defRPr>
            </a:lvl3pPr>
            <a:lvl4pPr marL="9525" indent="1362075">
              <a:buSzTx/>
              <a:buFontTx/>
              <a:buNone/>
              <a:defRPr sz="4000">
                <a:solidFill>
                  <a:srgbClr val="363636"/>
                </a:solidFill>
                <a:latin typeface="Swift Justice"/>
                <a:ea typeface="Swift Justice"/>
                <a:cs typeface="Swift Justice"/>
                <a:sym typeface="Swift Justice"/>
              </a:defRPr>
            </a:lvl4pPr>
            <a:lvl5pPr marL="9525" indent="1819275">
              <a:buSzTx/>
              <a:buFontTx/>
              <a:buNone/>
              <a:defRPr sz="4000">
                <a:solidFill>
                  <a:srgbClr val="363636"/>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2141" name="Text Placeholder 12"/>
          <p:cNvSpPr/>
          <p:nvPr>
            <p:ph type="body" sz="quarter" idx="22" hasCustomPrompt="1"/>
          </p:nvPr>
        </p:nvSpPr>
        <p:spPr>
          <a:xfrm>
            <a:off x="992016" y="5564482"/>
            <a:ext cx="10207966" cy="810625"/>
          </a:xfrm>
          <a:prstGeom prst="rect">
            <a:avLst/>
          </a:prstGeom>
        </p:spPr>
        <p:txBody>
          <a:bodyPr lIns="45719" tIns="45719" rIns="45719" bIns="45719"/>
          <a:lstStyle>
            <a:lvl1pPr marL="9525" indent="-9525">
              <a:buSzTx/>
              <a:buFontTx/>
              <a:buNone/>
              <a:defRPr sz="600">
                <a:solidFill>
                  <a:srgbClr val="363636"/>
                </a:solidFill>
                <a:latin typeface="BestDefense Light"/>
                <a:ea typeface="BestDefense Light"/>
                <a:cs typeface="BestDefense Light"/>
                <a:sym typeface="BestDefense Light"/>
              </a:defRPr>
            </a:lvl1pPr>
          </a:lstStyle>
          <a:p>
            <a:pPr/>
            <a:r>
              <a:t>Insert Text Here</a:t>
            </a:r>
          </a:p>
        </p:txBody>
      </p:sp>
      <p:sp>
        <p:nvSpPr>
          <p:cNvPr id="2142"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pic>
        <p:nvPicPr>
          <p:cNvPr id="2143" name="Picture 6" descr="Picture 6"/>
          <p:cNvPicPr>
            <a:picLocks noChangeAspect="1"/>
          </p:cNvPicPr>
          <p:nvPr/>
        </p:nvPicPr>
        <p:blipFill>
          <a:blip r:embed="rId2">
            <a:extLst/>
          </a:blip>
          <a:stretch>
            <a:fillRect/>
          </a:stretch>
        </p:blipFill>
        <p:spPr>
          <a:xfrm>
            <a:off x="7851910" y="1168400"/>
            <a:ext cx="1400402" cy="1050302"/>
          </a:xfrm>
          <a:prstGeom prst="rect">
            <a:avLst/>
          </a:prstGeom>
          <a:ln w="12700">
            <a:miter lim="400000"/>
          </a:ln>
        </p:spPr>
      </p:pic>
    </p:spTree>
  </p:cSld>
  <p:clrMapOvr>
    <a:masterClrMapping/>
  </p:clrMapOvr>
  <p:transition xmlns:p14="http://schemas.microsoft.com/office/powerpoint/2010/main" spd="med" advClick="1"/>
</p:sldLayout>
</file>

<file path=ppt/slideLayouts/slideLayout1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2_Custom Layout">
    <p:spTree>
      <p:nvGrpSpPr>
        <p:cNvPr id="1" name=""/>
        <p:cNvGrpSpPr/>
        <p:nvPr/>
      </p:nvGrpSpPr>
      <p:grpSpPr>
        <a:xfrm>
          <a:off x="0" y="0"/>
          <a:ext cx="0" cy="0"/>
          <a:chOff x="0" y="0"/>
          <a:chExt cx="0" cy="0"/>
        </a:xfrm>
      </p:grpSpPr>
      <p:sp>
        <p:nvSpPr>
          <p:cNvPr id="2150" name="Rectangle 5"/>
          <p:cNvSpPr/>
          <p:nvPr/>
        </p:nvSpPr>
        <p:spPr>
          <a:xfrm>
            <a:off x="-2" y="0"/>
            <a:ext cx="12192001" cy="6858000"/>
          </a:xfrm>
          <a:prstGeom prst="rect">
            <a:avLst/>
          </a:prstGeom>
          <a:solidFill>
            <a:srgbClr val="F2F2F2"/>
          </a:solidFill>
          <a:ln w="12700">
            <a:miter lim="400000"/>
          </a:ln>
        </p:spPr>
        <p:txBody>
          <a:bodyPr lIns="45718" tIns="45718" rIns="45718" bIns="45718" anchor="ctr"/>
          <a:lstStyle/>
          <a:p>
            <a:pPr algn="ctr">
              <a:defRPr>
                <a:solidFill>
                  <a:srgbClr val="808080"/>
                </a:solidFill>
              </a:defRPr>
            </a:pPr>
          </a:p>
        </p:txBody>
      </p:sp>
      <p:pic>
        <p:nvPicPr>
          <p:cNvPr id="2151" name="Graphic 7" descr="Graphic 7"/>
          <p:cNvPicPr>
            <a:picLocks noChangeAspect="1"/>
          </p:cNvPicPr>
          <p:nvPr/>
        </p:nvPicPr>
        <p:blipFill>
          <a:blip r:embed="rId2">
            <a:extLst/>
          </a:blip>
          <a:stretch>
            <a:fillRect/>
          </a:stretch>
        </p:blipFill>
        <p:spPr>
          <a:xfrm>
            <a:off x="7851912" y="1393060"/>
            <a:ext cx="1720110" cy="341886"/>
          </a:xfrm>
          <a:prstGeom prst="rect">
            <a:avLst/>
          </a:prstGeom>
          <a:ln w="12700">
            <a:miter lim="400000"/>
          </a:ln>
        </p:spPr>
      </p:pic>
      <p:sp>
        <p:nvSpPr>
          <p:cNvPr id="2152" name="Picture Placeholder 4"/>
          <p:cNvSpPr/>
          <p:nvPr>
            <p:ph type="pic" sz="half" idx="21"/>
          </p:nvPr>
        </p:nvSpPr>
        <p:spPr>
          <a:xfrm>
            <a:off x="0" y="1168400"/>
            <a:ext cx="7326314" cy="3913188"/>
          </a:xfrm>
          <a:prstGeom prst="rect">
            <a:avLst/>
          </a:prstGeom>
        </p:spPr>
        <p:txBody>
          <a:bodyPr lIns="91439" tIns="45719" rIns="91439" bIns="45719">
            <a:noAutofit/>
          </a:bodyPr>
          <a:lstStyle/>
          <a:p>
            <a:pPr/>
          </a:p>
        </p:txBody>
      </p:sp>
      <p:sp>
        <p:nvSpPr>
          <p:cNvPr id="2153" name="Body Level One…"/>
          <p:cNvSpPr txBox="1"/>
          <p:nvPr>
            <p:ph type="body" sz="quarter" idx="1" hasCustomPrompt="1"/>
          </p:nvPr>
        </p:nvSpPr>
        <p:spPr>
          <a:xfrm>
            <a:off x="7851912" y="1991718"/>
            <a:ext cx="3708401" cy="2550479"/>
          </a:xfrm>
          <a:prstGeom prst="rect">
            <a:avLst/>
          </a:prstGeom>
        </p:spPr>
        <p:txBody>
          <a:bodyPr lIns="45719" tIns="45719" rIns="45719" bIns="45719"/>
          <a:lstStyle>
            <a:lvl1pPr marL="9525" indent="-9525">
              <a:buSzTx/>
              <a:buFontTx/>
              <a:buNone/>
              <a:defRPr sz="4000">
                <a:solidFill>
                  <a:srgbClr val="363636"/>
                </a:solidFill>
                <a:latin typeface="Swift Justice"/>
                <a:ea typeface="Swift Justice"/>
                <a:cs typeface="Swift Justice"/>
                <a:sym typeface="Swift Justice"/>
              </a:defRPr>
            </a:lvl1pPr>
            <a:lvl2pPr marL="9525" indent="447675">
              <a:buSzTx/>
              <a:buFontTx/>
              <a:buNone/>
              <a:defRPr sz="4000">
                <a:solidFill>
                  <a:srgbClr val="363636"/>
                </a:solidFill>
                <a:latin typeface="Swift Justice"/>
                <a:ea typeface="Swift Justice"/>
                <a:cs typeface="Swift Justice"/>
                <a:sym typeface="Swift Justice"/>
              </a:defRPr>
            </a:lvl2pPr>
            <a:lvl3pPr marL="9525" indent="904875">
              <a:buSzTx/>
              <a:buFontTx/>
              <a:buNone/>
              <a:defRPr sz="4000">
                <a:solidFill>
                  <a:srgbClr val="363636"/>
                </a:solidFill>
                <a:latin typeface="Swift Justice"/>
                <a:ea typeface="Swift Justice"/>
                <a:cs typeface="Swift Justice"/>
                <a:sym typeface="Swift Justice"/>
              </a:defRPr>
            </a:lvl3pPr>
            <a:lvl4pPr marL="9525" indent="1362075">
              <a:buSzTx/>
              <a:buFontTx/>
              <a:buNone/>
              <a:defRPr sz="4000">
                <a:solidFill>
                  <a:srgbClr val="363636"/>
                </a:solidFill>
                <a:latin typeface="Swift Justice"/>
                <a:ea typeface="Swift Justice"/>
                <a:cs typeface="Swift Justice"/>
                <a:sym typeface="Swift Justice"/>
              </a:defRPr>
            </a:lvl4pPr>
            <a:lvl5pPr marL="9525" indent="1819275">
              <a:buSzTx/>
              <a:buFontTx/>
              <a:buNone/>
              <a:defRPr sz="4000">
                <a:solidFill>
                  <a:srgbClr val="363636"/>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2154" name="Text Placeholder 12"/>
          <p:cNvSpPr/>
          <p:nvPr>
            <p:ph type="body" sz="quarter" idx="22" hasCustomPrompt="1"/>
          </p:nvPr>
        </p:nvSpPr>
        <p:spPr>
          <a:xfrm>
            <a:off x="992016" y="5564482"/>
            <a:ext cx="10207966" cy="810625"/>
          </a:xfrm>
          <a:prstGeom prst="rect">
            <a:avLst/>
          </a:prstGeom>
        </p:spPr>
        <p:txBody>
          <a:bodyPr lIns="45719" tIns="45719" rIns="45719" bIns="45719"/>
          <a:lstStyle>
            <a:lvl1pPr marL="9525" indent="-9525">
              <a:buSzTx/>
              <a:buFontTx/>
              <a:buNone/>
              <a:defRPr sz="600">
                <a:solidFill>
                  <a:srgbClr val="363636"/>
                </a:solidFill>
                <a:latin typeface="BestDefense Light"/>
                <a:ea typeface="BestDefense Light"/>
                <a:cs typeface="BestDefense Light"/>
                <a:sym typeface="BestDefense Light"/>
              </a:defRPr>
            </a:lvl1pPr>
          </a:lstStyle>
          <a:p>
            <a:pPr/>
            <a:r>
              <a:t>Insert Text Here</a:t>
            </a:r>
          </a:p>
        </p:txBody>
      </p:sp>
      <p:sp>
        <p:nvSpPr>
          <p:cNvPr id="215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8_Custom Layout">
    <p:spTree>
      <p:nvGrpSpPr>
        <p:cNvPr id="1" name=""/>
        <p:cNvGrpSpPr/>
        <p:nvPr/>
      </p:nvGrpSpPr>
      <p:grpSpPr>
        <a:xfrm>
          <a:off x="0" y="0"/>
          <a:ext cx="0" cy="0"/>
          <a:chOff x="0" y="0"/>
          <a:chExt cx="0" cy="0"/>
        </a:xfrm>
      </p:grpSpPr>
      <p:sp>
        <p:nvSpPr>
          <p:cNvPr id="2162" name="Rectangle 5"/>
          <p:cNvSpPr/>
          <p:nvPr/>
        </p:nvSpPr>
        <p:spPr>
          <a:xfrm>
            <a:off x="-2" y="0"/>
            <a:ext cx="12192001" cy="6858000"/>
          </a:xfrm>
          <a:prstGeom prst="rect">
            <a:avLst/>
          </a:prstGeom>
          <a:solidFill>
            <a:srgbClr val="F2F2F2"/>
          </a:solidFill>
          <a:ln w="12700">
            <a:miter lim="400000"/>
          </a:ln>
        </p:spPr>
        <p:txBody>
          <a:bodyPr lIns="45718" tIns="45718" rIns="45718" bIns="45718" anchor="ctr"/>
          <a:lstStyle/>
          <a:p>
            <a:pPr algn="ctr">
              <a:defRPr>
                <a:solidFill>
                  <a:srgbClr val="808080"/>
                </a:solidFill>
              </a:defRPr>
            </a:pPr>
          </a:p>
        </p:txBody>
      </p:sp>
      <p:sp>
        <p:nvSpPr>
          <p:cNvPr id="2163" name="Picture Placeholder 4"/>
          <p:cNvSpPr/>
          <p:nvPr>
            <p:ph type="pic" idx="21"/>
          </p:nvPr>
        </p:nvSpPr>
        <p:spPr>
          <a:xfrm>
            <a:off x="0" y="0"/>
            <a:ext cx="7326314" cy="6858000"/>
          </a:xfrm>
          <a:prstGeom prst="rect">
            <a:avLst/>
          </a:prstGeom>
        </p:spPr>
        <p:txBody>
          <a:bodyPr lIns="91439" tIns="45719" rIns="91439" bIns="45719">
            <a:noAutofit/>
          </a:bodyPr>
          <a:lstStyle/>
          <a:p>
            <a:pPr/>
          </a:p>
        </p:txBody>
      </p:sp>
      <p:sp>
        <p:nvSpPr>
          <p:cNvPr id="2164" name="Body Level One…"/>
          <p:cNvSpPr txBox="1"/>
          <p:nvPr>
            <p:ph type="body" sz="quarter" idx="1" hasCustomPrompt="1"/>
          </p:nvPr>
        </p:nvSpPr>
        <p:spPr>
          <a:xfrm>
            <a:off x="8068237" y="1708761"/>
            <a:ext cx="3388660" cy="1296536"/>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165" name="Text Placeholder 48"/>
          <p:cNvSpPr/>
          <p:nvPr>
            <p:ph type="body" sz="quarter" idx="22" hasCustomPrompt="1"/>
          </p:nvPr>
        </p:nvSpPr>
        <p:spPr>
          <a:xfrm>
            <a:off x="8068237" y="3156561"/>
            <a:ext cx="3388660" cy="19464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216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Custom Layout">
    <p:spTree>
      <p:nvGrpSpPr>
        <p:cNvPr id="1" name=""/>
        <p:cNvGrpSpPr/>
        <p:nvPr/>
      </p:nvGrpSpPr>
      <p:grpSpPr>
        <a:xfrm>
          <a:off x="0" y="0"/>
          <a:ext cx="0" cy="0"/>
          <a:chOff x="0" y="0"/>
          <a:chExt cx="0" cy="0"/>
        </a:xfrm>
      </p:grpSpPr>
      <p:pic>
        <p:nvPicPr>
          <p:cNvPr id="2173" name="Picture 7" descr="Picture 7"/>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2174" name="Body Level One…"/>
          <p:cNvSpPr txBox="1"/>
          <p:nvPr>
            <p:ph type="body" sz="quarter" idx="1" hasCustomPrompt="1"/>
          </p:nvPr>
        </p:nvSpPr>
        <p:spPr>
          <a:xfrm>
            <a:off x="3389970" y="3297237"/>
            <a:ext cx="2220255"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2175" name="Text Placeholder 9"/>
          <p:cNvSpPr/>
          <p:nvPr>
            <p:ph type="body" sz="quarter" idx="21" hasCustomPrompt="1"/>
          </p:nvPr>
        </p:nvSpPr>
        <p:spPr>
          <a:xfrm>
            <a:off x="1009649" y="3297237"/>
            <a:ext cx="2220256"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2176" name="Picture Placeholder 4"/>
          <p:cNvSpPr/>
          <p:nvPr>
            <p:ph type="pic" sz="half" idx="22"/>
          </p:nvPr>
        </p:nvSpPr>
        <p:spPr>
          <a:xfrm>
            <a:off x="6581775" y="1163637"/>
            <a:ext cx="4600575" cy="4530726"/>
          </a:xfrm>
          <a:prstGeom prst="rect">
            <a:avLst/>
          </a:prstGeom>
        </p:spPr>
        <p:txBody>
          <a:bodyPr lIns="91439" tIns="45719" rIns="91439" bIns="45719">
            <a:noAutofit/>
          </a:bodyPr>
          <a:lstStyle/>
          <a:p>
            <a:pPr/>
          </a:p>
        </p:txBody>
      </p:sp>
      <p:sp>
        <p:nvSpPr>
          <p:cNvPr id="2177" name="Text Placeholder 7"/>
          <p:cNvSpPr/>
          <p:nvPr>
            <p:ph type="body" sz="quarter" idx="23" hasCustomPrompt="1"/>
          </p:nvPr>
        </p:nvSpPr>
        <p:spPr>
          <a:xfrm>
            <a:off x="1009650" y="1917699"/>
            <a:ext cx="4600575" cy="1093131"/>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217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
        <p:nvSpPr>
          <p:cNvPr id="2179" name="Rectangle 6"/>
          <p:cNvSpPr/>
          <p:nvPr/>
        </p:nvSpPr>
        <p:spPr>
          <a:xfrm>
            <a:off x="1216925" y="-1"/>
            <a:ext cx="9758151" cy="64144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Tree>
  </p:cSld>
  <p:clrMapOvr>
    <a:masterClrMapping/>
  </p:clrMapOvr>
  <p:transition xmlns:p14="http://schemas.microsoft.com/office/powerpoint/2010/main" spd="med" advClick="1"/>
</p:sldLayout>
</file>

<file path=ppt/slideLayouts/slideLayout1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7_Custom Layout">
    <p:spTree>
      <p:nvGrpSpPr>
        <p:cNvPr id="1" name=""/>
        <p:cNvGrpSpPr/>
        <p:nvPr/>
      </p:nvGrpSpPr>
      <p:grpSpPr>
        <a:xfrm>
          <a:off x="0" y="0"/>
          <a:ext cx="0" cy="0"/>
          <a:chOff x="0" y="0"/>
          <a:chExt cx="0" cy="0"/>
        </a:xfrm>
      </p:grpSpPr>
      <p:sp>
        <p:nvSpPr>
          <p:cNvPr id="2186" name="Body Level One…"/>
          <p:cNvSpPr txBox="1"/>
          <p:nvPr>
            <p:ph type="body" sz="quarter" idx="1" hasCustomPrompt="1"/>
          </p:nvPr>
        </p:nvSpPr>
        <p:spPr>
          <a:xfrm>
            <a:off x="3389970" y="3297237"/>
            <a:ext cx="2220255"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vl2pPr marL="9525" indent="447675">
              <a:buSzTx/>
              <a:buFontTx/>
              <a:buNone/>
              <a:defRPr sz="1200">
                <a:solidFill>
                  <a:srgbClr val="000000"/>
                </a:solidFill>
                <a:latin typeface="BestDefense Light"/>
                <a:ea typeface="BestDefense Light"/>
                <a:cs typeface="BestDefense Light"/>
                <a:sym typeface="BestDefense Light"/>
              </a:defRPr>
            </a:lvl2pPr>
            <a:lvl3pPr marL="9525" indent="904875">
              <a:buSzTx/>
              <a:buFontTx/>
              <a:buNone/>
              <a:defRPr sz="1200">
                <a:solidFill>
                  <a:srgbClr val="000000"/>
                </a:solidFill>
                <a:latin typeface="BestDefense Light"/>
                <a:ea typeface="BestDefense Light"/>
                <a:cs typeface="BestDefense Light"/>
                <a:sym typeface="BestDefense Light"/>
              </a:defRPr>
            </a:lvl3pPr>
            <a:lvl4pPr marL="9525" indent="1362075">
              <a:buSzTx/>
              <a:buFontTx/>
              <a:buNone/>
              <a:defRPr sz="1200">
                <a:solidFill>
                  <a:srgbClr val="000000"/>
                </a:solidFill>
                <a:latin typeface="BestDefense Light"/>
                <a:ea typeface="BestDefense Light"/>
                <a:cs typeface="BestDefense Light"/>
                <a:sym typeface="BestDefense Light"/>
              </a:defRPr>
            </a:lvl4pPr>
            <a:lvl5pPr marL="9525" indent="1819275">
              <a:buSzTx/>
              <a:buFontTx/>
              <a:buNone/>
              <a:defRPr sz="1200">
                <a:solidFill>
                  <a:srgbClr val="000000"/>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2187" name="Text Placeholder 9"/>
          <p:cNvSpPr/>
          <p:nvPr>
            <p:ph type="body" sz="quarter" idx="21" hasCustomPrompt="1"/>
          </p:nvPr>
        </p:nvSpPr>
        <p:spPr>
          <a:xfrm>
            <a:off x="1009649" y="3297237"/>
            <a:ext cx="2220256" cy="1743076"/>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2188" name="Picture Placeholder 4"/>
          <p:cNvSpPr/>
          <p:nvPr>
            <p:ph type="pic" idx="22"/>
          </p:nvPr>
        </p:nvSpPr>
        <p:spPr>
          <a:xfrm>
            <a:off x="6581775" y="0"/>
            <a:ext cx="5610225" cy="6858000"/>
          </a:xfrm>
          <a:prstGeom prst="rect">
            <a:avLst/>
          </a:prstGeom>
        </p:spPr>
        <p:txBody>
          <a:bodyPr lIns="91439" tIns="45719" rIns="91439" bIns="45719">
            <a:noAutofit/>
          </a:bodyPr>
          <a:lstStyle/>
          <a:p>
            <a:pPr/>
          </a:p>
        </p:txBody>
      </p:sp>
      <p:sp>
        <p:nvSpPr>
          <p:cNvPr id="2189" name="Text Placeholder 7"/>
          <p:cNvSpPr/>
          <p:nvPr>
            <p:ph type="body" sz="quarter" idx="23" hasCustomPrompt="1"/>
          </p:nvPr>
        </p:nvSpPr>
        <p:spPr>
          <a:xfrm>
            <a:off x="1009650" y="1917699"/>
            <a:ext cx="4600575" cy="1093131"/>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stStyle>
          <a:p>
            <a:pPr/>
            <a:r>
              <a:t>Insert Title Here</a:t>
            </a:r>
          </a:p>
        </p:txBody>
      </p:sp>
      <p:sp>
        <p:nvSpPr>
          <p:cNvPr id="2190"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Custom Layout">
    <p:spTree>
      <p:nvGrpSpPr>
        <p:cNvPr id="1" name=""/>
        <p:cNvGrpSpPr/>
        <p:nvPr/>
      </p:nvGrpSpPr>
      <p:grpSpPr>
        <a:xfrm>
          <a:off x="0" y="0"/>
          <a:ext cx="0" cy="0"/>
          <a:chOff x="0" y="0"/>
          <a:chExt cx="0" cy="0"/>
        </a:xfrm>
      </p:grpSpPr>
      <p:sp>
        <p:nvSpPr>
          <p:cNvPr id="2197" name="Picture Placeholder 18"/>
          <p:cNvSpPr/>
          <p:nvPr>
            <p:ph type="pic" sz="quarter" idx="21"/>
          </p:nvPr>
        </p:nvSpPr>
        <p:spPr>
          <a:xfrm>
            <a:off x="4587875" y="1160462"/>
            <a:ext cx="3452813" cy="4530726"/>
          </a:xfrm>
          <a:prstGeom prst="rect">
            <a:avLst/>
          </a:prstGeom>
        </p:spPr>
        <p:txBody>
          <a:bodyPr lIns="91439" tIns="45719" rIns="91439" bIns="45719">
            <a:noAutofit/>
          </a:bodyPr>
          <a:lstStyle/>
          <a:p>
            <a:pPr/>
          </a:p>
        </p:txBody>
      </p:sp>
      <p:sp>
        <p:nvSpPr>
          <p:cNvPr id="2198" name="Body Level One…"/>
          <p:cNvSpPr txBox="1"/>
          <p:nvPr>
            <p:ph type="body" sz="quarter" idx="1" hasCustomPrompt="1"/>
          </p:nvPr>
        </p:nvSpPr>
        <p:spPr>
          <a:xfrm>
            <a:off x="1125082" y="1977754"/>
            <a:ext cx="2782890" cy="1198563"/>
          </a:xfrm>
          <a:prstGeom prst="rect">
            <a:avLst/>
          </a:prstGeom>
        </p:spPr>
        <p:txBody>
          <a:bodyPr lIns="45719" tIns="45719" rIns="45719" bIns="45719" anchor="b"/>
          <a:lstStyle>
            <a:lvl1pPr marL="9525" indent="-9525">
              <a:buSzTx/>
              <a:buFontTx/>
              <a:buNone/>
              <a:defRPr>
                <a:solidFill>
                  <a:srgbClr val="000000"/>
                </a:solidFill>
                <a:latin typeface="Swift Justice"/>
                <a:ea typeface="Swift Justice"/>
                <a:cs typeface="Swift Justice"/>
                <a:sym typeface="Swift Justice"/>
              </a:defRPr>
            </a:lvl1pPr>
            <a:lvl2pPr marL="685800" indent="-228600">
              <a:buFontTx/>
              <a:defRPr>
                <a:solidFill>
                  <a:srgbClr val="000000"/>
                </a:solidFill>
                <a:latin typeface="Swift Justice"/>
                <a:ea typeface="Swift Justice"/>
                <a:cs typeface="Swift Justice"/>
                <a:sym typeface="Swift Justice"/>
              </a:defRPr>
            </a:lvl2pPr>
            <a:lvl3pPr marL="1143000" indent="-228600">
              <a:buFontTx/>
              <a:defRPr>
                <a:solidFill>
                  <a:srgbClr val="000000"/>
                </a:solidFill>
                <a:latin typeface="Swift Justice"/>
                <a:ea typeface="Swift Justice"/>
                <a:cs typeface="Swift Justice"/>
                <a:sym typeface="Swift Justice"/>
              </a:defRPr>
            </a:lvl3pPr>
            <a:lvl4pPr marL="1600200" indent="-228600">
              <a:buFontTx/>
              <a:defRPr>
                <a:solidFill>
                  <a:srgbClr val="000000"/>
                </a:solidFill>
                <a:latin typeface="Swift Justice"/>
                <a:ea typeface="Swift Justice"/>
                <a:cs typeface="Swift Justice"/>
                <a:sym typeface="Swift Justice"/>
              </a:defRPr>
            </a:lvl4pPr>
            <a:lvl5pPr marL="2057400" indent="-228600">
              <a:buFontTx/>
              <a:defRPr>
                <a:solidFill>
                  <a:srgbClr val="000000"/>
                </a:solidFill>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2199" name="Text Placeholder 48"/>
          <p:cNvSpPr/>
          <p:nvPr>
            <p:ph type="body" sz="quarter" idx="22" hasCustomPrompt="1"/>
          </p:nvPr>
        </p:nvSpPr>
        <p:spPr>
          <a:xfrm>
            <a:off x="1125081" y="3425554"/>
            <a:ext cx="2782891" cy="1327151"/>
          </a:xfrm>
          <a:prstGeom prst="rect">
            <a:avLst/>
          </a:prstGeom>
        </p:spPr>
        <p:txBody>
          <a:bodyPr lIns="45719" tIns="45719" rIns="45719" bIns="45719"/>
          <a:lstStyle>
            <a:lvl1pPr marL="9525" indent="-9525">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2200" name="Text Placeholder 48"/>
          <p:cNvSpPr/>
          <p:nvPr>
            <p:ph type="body" sz="quarter" idx="23" hasCustomPrompt="1"/>
          </p:nvPr>
        </p:nvSpPr>
        <p:spPr>
          <a:xfrm>
            <a:off x="8720012" y="2321800"/>
            <a:ext cx="234690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2201" name="Text Placeholder 48"/>
          <p:cNvSpPr/>
          <p:nvPr>
            <p:ph type="body" sz="quarter" idx="24" hasCustomPrompt="1"/>
          </p:nvPr>
        </p:nvSpPr>
        <p:spPr>
          <a:xfrm>
            <a:off x="8720011" y="1977754"/>
            <a:ext cx="234690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2202" name="Text Placeholder 48"/>
          <p:cNvSpPr/>
          <p:nvPr>
            <p:ph type="body" sz="quarter" idx="25" hasCustomPrompt="1"/>
          </p:nvPr>
        </p:nvSpPr>
        <p:spPr>
          <a:xfrm>
            <a:off x="8720012" y="3769600"/>
            <a:ext cx="2346908" cy="830027"/>
          </a:xfrm>
          <a:prstGeom prst="rect">
            <a:avLst/>
          </a:prstGeom>
        </p:spPr>
        <p:txBody>
          <a:bodyPr lIns="45719" tIns="45719" rIns="45719" bIns="45719"/>
          <a:lstStyle>
            <a:lvl1pPr marL="9525" indent="-9525">
              <a:buSzTx/>
              <a:buFontTx/>
              <a:buNone/>
              <a:defRPr sz="1000">
                <a:solidFill>
                  <a:srgbClr val="000000"/>
                </a:solidFill>
                <a:latin typeface="BestDefense Light"/>
                <a:ea typeface="BestDefense Light"/>
                <a:cs typeface="BestDefense Light"/>
                <a:sym typeface="BestDefense Light"/>
              </a:defRPr>
            </a:lvl1pPr>
          </a:lstStyle>
          <a:p>
            <a:pPr/>
            <a:r>
              <a:t>Insert Text Here</a:t>
            </a:r>
          </a:p>
        </p:txBody>
      </p:sp>
      <p:sp>
        <p:nvSpPr>
          <p:cNvPr id="2203" name="Text Placeholder 48"/>
          <p:cNvSpPr/>
          <p:nvPr>
            <p:ph type="body" sz="quarter" idx="26" hasCustomPrompt="1"/>
          </p:nvPr>
        </p:nvSpPr>
        <p:spPr>
          <a:xfrm>
            <a:off x="8720011" y="3425554"/>
            <a:ext cx="2346908" cy="234008"/>
          </a:xfrm>
          <a:prstGeom prst="rect">
            <a:avLst/>
          </a:prstGeom>
        </p:spPr>
        <p:txBody>
          <a:bodyPr lIns="45719" tIns="45719" rIns="45719" bIns="45719"/>
          <a:lstStyle>
            <a:lvl1pPr marL="7715" indent="-7715" defTabSz="740663">
              <a:spcBef>
                <a:spcPts val="800"/>
              </a:spcBef>
              <a:buSzTx/>
              <a:buFontTx/>
              <a:buNone/>
              <a:defRPr b="1" sz="972">
                <a:solidFill>
                  <a:srgbClr val="000000"/>
                </a:solidFill>
                <a:latin typeface="BestDefense"/>
                <a:ea typeface="BestDefense"/>
                <a:cs typeface="BestDefense"/>
                <a:sym typeface="BestDefense"/>
              </a:defRPr>
            </a:lvl1pPr>
          </a:lstStyle>
          <a:p>
            <a:pPr/>
            <a:r>
              <a:t>Insert Text Here</a:t>
            </a:r>
          </a:p>
        </p:txBody>
      </p:sp>
      <p:sp>
        <p:nvSpPr>
          <p:cNvPr id="2204"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Custom Layout">
    <p:spTree>
      <p:nvGrpSpPr>
        <p:cNvPr id="1" name=""/>
        <p:cNvGrpSpPr/>
        <p:nvPr/>
      </p:nvGrpSpPr>
      <p:grpSpPr>
        <a:xfrm>
          <a:off x="0" y="0"/>
          <a:ext cx="0" cy="0"/>
          <a:chOff x="0" y="0"/>
          <a:chExt cx="0" cy="0"/>
        </a:xfrm>
      </p:grpSpPr>
      <p:sp>
        <p:nvSpPr>
          <p:cNvPr id="2211" name="Rectangle 2"/>
          <p:cNvSpPr/>
          <p:nvPr/>
        </p:nvSpPr>
        <p:spPr>
          <a:xfrm>
            <a:off x="-1" y="0"/>
            <a:ext cx="12192001" cy="6858000"/>
          </a:xfrm>
          <a:prstGeom prst="rect">
            <a:avLst/>
          </a:prstGeom>
          <a:solidFill>
            <a:srgbClr val="000000"/>
          </a:solidFill>
          <a:ln w="12700">
            <a:miter lim="400000"/>
          </a:ln>
        </p:spPr>
        <p:txBody>
          <a:bodyPr lIns="45718" tIns="45718" rIns="45718" bIns="45718" anchor="ctr"/>
          <a:lstStyle/>
          <a:p>
            <a:pPr algn="ctr">
              <a:defRPr>
                <a:solidFill>
                  <a:srgbClr val="FFFFFF"/>
                </a:solidFill>
              </a:defRPr>
            </a:pPr>
          </a:p>
        </p:txBody>
      </p:sp>
      <p:sp>
        <p:nvSpPr>
          <p:cNvPr id="2212"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Only">
    <p:spTree>
      <p:nvGrpSpPr>
        <p:cNvPr id="1" name=""/>
        <p:cNvGrpSpPr/>
        <p:nvPr/>
      </p:nvGrpSpPr>
      <p:grpSpPr>
        <a:xfrm>
          <a:off x="0" y="0"/>
          <a:ext cx="0" cy="0"/>
          <a:chOff x="0" y="0"/>
          <a:chExt cx="0" cy="0"/>
        </a:xfrm>
      </p:grpSpPr>
      <p:pic>
        <p:nvPicPr>
          <p:cNvPr id="181" name="Picture 6" descr="Picture 6"/>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182" name="Title Text"/>
          <p:cNvSpPr txBox="1"/>
          <p:nvPr>
            <p:ph type="title"/>
          </p:nvPr>
        </p:nvSpPr>
        <p:spPr>
          <a:xfrm>
            <a:off x="304800" y="183091"/>
            <a:ext cx="5486400" cy="762001"/>
          </a:xfrm>
          <a:prstGeom prst="rect">
            <a:avLst/>
          </a:prstGeom>
        </p:spPr>
        <p:txBody>
          <a:bodyPr lIns="45719" tIns="45719" rIns="45719" bIns="45719"/>
          <a:lstStyle>
            <a:lvl1pPr algn="ctr" defTabSz="609629">
              <a:lnSpc>
                <a:spcPct val="100000"/>
              </a:lnSpc>
              <a:defRPr sz="2900">
                <a:solidFill>
                  <a:srgbClr val="000000"/>
                </a:solidFill>
                <a:latin typeface="+mj-lt"/>
                <a:ea typeface="+mj-ea"/>
                <a:cs typeface="+mj-cs"/>
                <a:sym typeface="Calibri"/>
              </a:defRPr>
            </a:lvl1pPr>
          </a:lstStyle>
          <a:p>
            <a:pPr/>
            <a:r>
              <a:t>Title Text</a:t>
            </a:r>
          </a:p>
        </p:txBody>
      </p:sp>
      <p:sp>
        <p:nvSpPr>
          <p:cNvPr id="18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197" name="Title Text"/>
          <p:cNvSpPr txBox="1"/>
          <p:nvPr>
            <p:ph type="title"/>
          </p:nvPr>
        </p:nvSpPr>
        <p:spPr>
          <a:xfrm>
            <a:off x="304800" y="182033"/>
            <a:ext cx="2005542" cy="774701"/>
          </a:xfrm>
          <a:prstGeom prst="rect">
            <a:avLst/>
          </a:prstGeom>
        </p:spPr>
        <p:txBody>
          <a:bodyPr lIns="45719" tIns="45719" rIns="45719" bIns="45719" anchor="b"/>
          <a:lstStyle>
            <a:lvl1pPr defTabSz="609629">
              <a:lnSpc>
                <a:spcPct val="100000"/>
              </a:lnSpc>
              <a:defRPr b="1" sz="1300">
                <a:solidFill>
                  <a:srgbClr val="000000"/>
                </a:solidFill>
                <a:latin typeface="+mj-lt"/>
                <a:ea typeface="+mj-ea"/>
                <a:cs typeface="+mj-cs"/>
                <a:sym typeface="Calibri"/>
              </a:defRPr>
            </a:lvl1pPr>
          </a:lstStyle>
          <a:p>
            <a:pPr/>
            <a:r>
              <a:t>Title Text</a:t>
            </a:r>
          </a:p>
        </p:txBody>
      </p:sp>
      <p:sp>
        <p:nvSpPr>
          <p:cNvPr id="198" name="Body Level One…"/>
          <p:cNvSpPr txBox="1"/>
          <p:nvPr>
            <p:ph type="body" sz="quarter" idx="1"/>
          </p:nvPr>
        </p:nvSpPr>
        <p:spPr>
          <a:xfrm>
            <a:off x="2383366" y="182033"/>
            <a:ext cx="3407834" cy="3902076"/>
          </a:xfrm>
          <a:prstGeom prst="rect">
            <a:avLst/>
          </a:prstGeom>
        </p:spPr>
        <p:txBody>
          <a:bodyPr lIns="45719" tIns="45719" rIns="45719" bIns="45719"/>
          <a:lstStyle>
            <a:lvl1pPr marL="228610" indent="-228610" defTabSz="609629">
              <a:lnSpc>
                <a:spcPct val="100000"/>
              </a:lnSpc>
              <a:spcBef>
                <a:spcPts val="500"/>
              </a:spcBef>
              <a:defRPr sz="2100">
                <a:solidFill>
                  <a:srgbClr val="000000"/>
                </a:solidFill>
                <a:latin typeface="+mj-lt"/>
                <a:ea typeface="+mj-ea"/>
                <a:cs typeface="+mj-cs"/>
                <a:sym typeface="Calibri"/>
              </a:defRPr>
            </a:lvl1pPr>
            <a:lvl2pPr marL="527076" indent="-222261" defTabSz="609629">
              <a:lnSpc>
                <a:spcPct val="100000"/>
              </a:lnSpc>
              <a:spcBef>
                <a:spcPts val="500"/>
              </a:spcBef>
              <a:buChar char="–"/>
              <a:defRPr sz="2100">
                <a:solidFill>
                  <a:srgbClr val="000000"/>
                </a:solidFill>
                <a:latin typeface="+mj-lt"/>
                <a:ea typeface="+mj-ea"/>
                <a:cs typeface="+mj-cs"/>
                <a:sym typeface="Calibri"/>
              </a:defRPr>
            </a:lvl2pPr>
            <a:lvl3pPr marL="809665" indent="-200035" defTabSz="609629">
              <a:lnSpc>
                <a:spcPct val="100000"/>
              </a:lnSpc>
              <a:spcBef>
                <a:spcPts val="500"/>
              </a:spcBef>
              <a:defRPr sz="2100">
                <a:solidFill>
                  <a:srgbClr val="000000"/>
                </a:solidFill>
                <a:latin typeface="+mj-lt"/>
                <a:ea typeface="+mj-ea"/>
                <a:cs typeface="+mj-cs"/>
                <a:sym typeface="Calibri"/>
              </a:defRPr>
            </a:lvl3pPr>
            <a:lvl4pPr marL="1160642" indent="-246197" defTabSz="609629">
              <a:lnSpc>
                <a:spcPct val="100000"/>
              </a:lnSpc>
              <a:spcBef>
                <a:spcPts val="500"/>
              </a:spcBef>
              <a:buChar char="–"/>
              <a:defRPr sz="2100">
                <a:solidFill>
                  <a:srgbClr val="000000"/>
                </a:solidFill>
                <a:latin typeface="+mj-lt"/>
                <a:ea typeface="+mj-ea"/>
                <a:cs typeface="+mj-cs"/>
                <a:sym typeface="Calibri"/>
              </a:defRPr>
            </a:lvl4pPr>
            <a:lvl5pPr marL="1465458" indent="-246197" defTabSz="609629">
              <a:lnSpc>
                <a:spcPct val="100000"/>
              </a:lnSpc>
              <a:spcBef>
                <a:spcPts val="500"/>
              </a:spcBef>
              <a:buChar char="»"/>
              <a:defRPr sz="2100">
                <a:solidFill>
                  <a:srgbClr val="000000"/>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99" name="Text Placeholder 3"/>
          <p:cNvSpPr/>
          <p:nvPr>
            <p:ph type="body" sz="quarter" idx="21"/>
          </p:nvPr>
        </p:nvSpPr>
        <p:spPr>
          <a:xfrm>
            <a:off x="304800" y="956734"/>
            <a:ext cx="2005541" cy="3127376"/>
          </a:xfrm>
          <a:prstGeom prst="rect">
            <a:avLst/>
          </a:prstGeom>
        </p:spPr>
        <p:txBody>
          <a:bodyPr lIns="45719" tIns="45719" rIns="45719" bIns="45719"/>
          <a:lstStyle/>
          <a:p>
            <a:pPr marL="0" indent="0" defTabSz="609629">
              <a:lnSpc>
                <a:spcPct val="100000"/>
              </a:lnSpc>
              <a:spcBef>
                <a:spcPts val="200"/>
              </a:spcBef>
              <a:buSzTx/>
              <a:buFontTx/>
              <a:buNone/>
              <a:defRPr sz="900">
                <a:solidFill>
                  <a:srgbClr val="000000"/>
                </a:solidFill>
                <a:latin typeface="+mj-lt"/>
                <a:ea typeface="+mj-ea"/>
                <a:cs typeface="+mj-cs"/>
                <a:sym typeface="Calibri"/>
              </a:defRPr>
            </a:pPr>
          </a:p>
        </p:txBody>
      </p:sp>
      <p:sp>
        <p:nvSpPr>
          <p:cNvPr id="2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1" name="Title Text"/>
          <p:cNvSpPr txBox="1"/>
          <p:nvPr>
            <p:ph type="title"/>
          </p:nvPr>
        </p:nvSpPr>
        <p:spPr>
          <a:xfrm>
            <a:off x="831850" y="1709738"/>
            <a:ext cx="10515600" cy="2852737"/>
          </a:xfrm>
          <a:prstGeom prst="rect">
            <a:avLst/>
          </a:prstGeom>
        </p:spPr>
        <p:txBody>
          <a:bodyPr anchor="b"/>
          <a:lstStyle>
            <a:lvl1pPr>
              <a:defRPr sz="6000"/>
            </a:lvl1pPr>
          </a:lstStyle>
          <a:p>
            <a:pPr/>
            <a:r>
              <a:t>Title Text</a:t>
            </a:r>
          </a:p>
        </p:txBody>
      </p:sp>
      <p:sp>
        <p:nvSpPr>
          <p:cNvPr id="22" name="Body Level One…"/>
          <p:cNvSpPr txBox="1"/>
          <p:nvPr>
            <p:ph type="body" sz="quarter" idx="1"/>
          </p:nvPr>
        </p:nvSpPr>
        <p:spPr>
          <a:xfrm>
            <a:off x="831850" y="4589462"/>
            <a:ext cx="10515600" cy="1500190"/>
          </a:xfrm>
          <a:prstGeom prst="rect">
            <a:avLst/>
          </a:prstGeom>
        </p:spPr>
        <p:txBody>
          <a:bodyPr/>
          <a:lstStyle>
            <a:lvl1pPr marL="0" indent="0">
              <a:buSzTx/>
              <a:buFontTx/>
              <a:buNone/>
              <a:defRPr sz="2400">
                <a:solidFill>
                  <a:srgbClr val="8D8E8D"/>
                </a:solidFill>
              </a:defRPr>
            </a:lvl1pPr>
            <a:lvl2pPr marL="0" indent="0">
              <a:buSzTx/>
              <a:buFontTx/>
              <a:buNone/>
              <a:defRPr sz="2400">
                <a:solidFill>
                  <a:srgbClr val="8D8E8D"/>
                </a:solidFill>
              </a:defRPr>
            </a:lvl2pPr>
            <a:lvl3pPr marL="0" indent="0">
              <a:buSzTx/>
              <a:buFontTx/>
              <a:buNone/>
              <a:defRPr sz="2400">
                <a:solidFill>
                  <a:srgbClr val="8D8E8D"/>
                </a:solidFill>
              </a:defRPr>
            </a:lvl3pPr>
            <a:lvl4pPr marL="0" indent="0">
              <a:buSzTx/>
              <a:buFontTx/>
              <a:buNone/>
              <a:defRPr sz="2400">
                <a:solidFill>
                  <a:srgbClr val="8D8E8D"/>
                </a:solidFill>
              </a:defRPr>
            </a:lvl4pPr>
            <a:lvl5pPr marL="0" indent="0">
              <a:buSzTx/>
              <a:buFontTx/>
              <a:buNone/>
              <a:defRPr sz="2400">
                <a:solidFill>
                  <a:srgbClr val="8D8E8D"/>
                </a:solidFill>
              </a:defRPr>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xfrm>
            <a:off x="11088882" y="6404294"/>
            <a:ext cx="264919" cy="269237"/>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207" name="Title Text"/>
          <p:cNvSpPr txBox="1"/>
          <p:nvPr>
            <p:ph type="title"/>
          </p:nvPr>
        </p:nvSpPr>
        <p:spPr>
          <a:xfrm>
            <a:off x="1194859" y="3200400"/>
            <a:ext cx="3657601" cy="377825"/>
          </a:xfrm>
          <a:prstGeom prst="rect">
            <a:avLst/>
          </a:prstGeom>
        </p:spPr>
        <p:txBody>
          <a:bodyPr lIns="45719" tIns="45719" rIns="45719" bIns="45719" anchor="b"/>
          <a:lstStyle>
            <a:lvl1pPr defTabSz="609629">
              <a:lnSpc>
                <a:spcPct val="100000"/>
              </a:lnSpc>
              <a:defRPr b="1" sz="1300">
                <a:solidFill>
                  <a:srgbClr val="000000"/>
                </a:solidFill>
                <a:latin typeface="+mj-lt"/>
                <a:ea typeface="+mj-ea"/>
                <a:cs typeface="+mj-cs"/>
                <a:sym typeface="Calibri"/>
              </a:defRPr>
            </a:lvl1pPr>
          </a:lstStyle>
          <a:p>
            <a:pPr/>
            <a:r>
              <a:t>Title Text</a:t>
            </a:r>
          </a:p>
        </p:txBody>
      </p:sp>
      <p:sp>
        <p:nvSpPr>
          <p:cNvPr id="208" name="Picture Placeholder 2"/>
          <p:cNvSpPr/>
          <p:nvPr>
            <p:ph type="pic" sz="quarter" idx="21"/>
          </p:nvPr>
        </p:nvSpPr>
        <p:spPr>
          <a:xfrm>
            <a:off x="1194859" y="408517"/>
            <a:ext cx="3657601" cy="2743201"/>
          </a:xfrm>
          <a:prstGeom prst="rect">
            <a:avLst/>
          </a:prstGeom>
        </p:spPr>
        <p:txBody>
          <a:bodyPr lIns="91439" tIns="45719" rIns="91439" bIns="45719">
            <a:noAutofit/>
          </a:bodyPr>
          <a:lstStyle/>
          <a:p>
            <a:pPr/>
          </a:p>
        </p:txBody>
      </p:sp>
      <p:sp>
        <p:nvSpPr>
          <p:cNvPr id="209" name="Body Level One…"/>
          <p:cNvSpPr txBox="1"/>
          <p:nvPr>
            <p:ph type="body" sz="quarter" idx="1"/>
          </p:nvPr>
        </p:nvSpPr>
        <p:spPr>
          <a:xfrm>
            <a:off x="1194859" y="3578225"/>
            <a:ext cx="3657601" cy="536575"/>
          </a:xfrm>
          <a:prstGeom prst="rect">
            <a:avLst/>
          </a:prstGeom>
        </p:spPr>
        <p:txBody>
          <a:bodyPr lIns="45719" tIns="45719" rIns="45719" bIns="45719"/>
          <a:lstStyle>
            <a:lvl1pPr marL="0" indent="0" defTabSz="609629">
              <a:lnSpc>
                <a:spcPct val="100000"/>
              </a:lnSpc>
              <a:spcBef>
                <a:spcPts val="200"/>
              </a:spcBef>
              <a:buSzTx/>
              <a:buFontTx/>
              <a:buNone/>
              <a:defRPr sz="900">
                <a:solidFill>
                  <a:srgbClr val="000000"/>
                </a:solidFill>
                <a:latin typeface="+mj-lt"/>
                <a:ea typeface="+mj-ea"/>
                <a:cs typeface="+mj-cs"/>
                <a:sym typeface="Calibri"/>
              </a:defRPr>
            </a:lvl1pPr>
            <a:lvl2pPr marL="0" indent="304814" defTabSz="609629">
              <a:lnSpc>
                <a:spcPct val="100000"/>
              </a:lnSpc>
              <a:spcBef>
                <a:spcPts val="200"/>
              </a:spcBef>
              <a:buSzTx/>
              <a:buFontTx/>
              <a:buNone/>
              <a:defRPr sz="900">
                <a:solidFill>
                  <a:srgbClr val="000000"/>
                </a:solidFill>
                <a:latin typeface="+mj-lt"/>
                <a:ea typeface="+mj-ea"/>
                <a:cs typeface="+mj-cs"/>
                <a:sym typeface="Calibri"/>
              </a:defRPr>
            </a:lvl2pPr>
            <a:lvl3pPr marL="0" indent="609629" defTabSz="609629">
              <a:lnSpc>
                <a:spcPct val="100000"/>
              </a:lnSpc>
              <a:spcBef>
                <a:spcPts val="200"/>
              </a:spcBef>
              <a:buSzTx/>
              <a:buFontTx/>
              <a:buNone/>
              <a:defRPr sz="900">
                <a:solidFill>
                  <a:srgbClr val="000000"/>
                </a:solidFill>
                <a:latin typeface="+mj-lt"/>
                <a:ea typeface="+mj-ea"/>
                <a:cs typeface="+mj-cs"/>
                <a:sym typeface="Calibri"/>
              </a:defRPr>
            </a:lvl3pPr>
            <a:lvl4pPr marL="0" indent="914446" defTabSz="609629">
              <a:lnSpc>
                <a:spcPct val="100000"/>
              </a:lnSpc>
              <a:spcBef>
                <a:spcPts val="200"/>
              </a:spcBef>
              <a:buSzTx/>
              <a:buFontTx/>
              <a:buNone/>
              <a:defRPr sz="900">
                <a:solidFill>
                  <a:srgbClr val="000000"/>
                </a:solidFill>
                <a:latin typeface="+mj-lt"/>
                <a:ea typeface="+mj-ea"/>
                <a:cs typeface="+mj-cs"/>
                <a:sym typeface="Calibri"/>
              </a:defRPr>
            </a:lvl4pPr>
            <a:lvl5pPr marL="0" indent="1219261" defTabSz="609629">
              <a:lnSpc>
                <a:spcPct val="100000"/>
              </a:lnSpc>
              <a:spcBef>
                <a:spcPts val="200"/>
              </a:spcBef>
              <a:buSzTx/>
              <a:buFontTx/>
              <a:buNone/>
              <a:defRPr sz="900">
                <a:solidFill>
                  <a:srgbClr val="000000"/>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217" name="Title Text"/>
          <p:cNvSpPr txBox="1"/>
          <p:nvPr>
            <p:ph type="title"/>
          </p:nvPr>
        </p:nvSpPr>
        <p:spPr>
          <a:xfrm>
            <a:off x="1524000" y="1122362"/>
            <a:ext cx="9144000" cy="2387601"/>
          </a:xfrm>
          <a:prstGeom prst="rect">
            <a:avLst/>
          </a:prstGeom>
        </p:spPr>
        <p:txBody>
          <a:bodyPr lIns="45719" tIns="45719" rIns="45719" bIns="45719" anchor="b"/>
          <a:lstStyle>
            <a:lvl1pPr algn="ctr">
              <a:defRPr sz="6000"/>
            </a:lvl1pPr>
          </a:lstStyle>
          <a:p>
            <a:pPr/>
            <a:r>
              <a:t>Title Text</a:t>
            </a:r>
          </a:p>
        </p:txBody>
      </p:sp>
      <p:sp>
        <p:nvSpPr>
          <p:cNvPr id="218" name="Body Level One…"/>
          <p:cNvSpPr txBox="1"/>
          <p:nvPr>
            <p:ph type="body" sz="quarter" idx="1"/>
          </p:nvPr>
        </p:nvSpPr>
        <p:spPr>
          <a:xfrm>
            <a:off x="1524000" y="3602037"/>
            <a:ext cx="9144000" cy="1655763"/>
          </a:xfrm>
          <a:prstGeom prst="rect">
            <a:avLst/>
          </a:prstGeom>
        </p:spPr>
        <p:txBody>
          <a:bodyPr lIns="45719" tIns="45719" rIns="45719" bIns="45719"/>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219" name="Slide Number"/>
          <p:cNvSpPr txBox="1"/>
          <p:nvPr>
            <p:ph type="sldNum" sz="quarter" idx="2"/>
          </p:nvPr>
        </p:nvSpPr>
        <p:spPr>
          <a:xfrm>
            <a:off x="11088878" y="6404292"/>
            <a:ext cx="264922" cy="269241"/>
          </a:xfrm>
          <a:prstGeom prst="rect">
            <a:avLst/>
          </a:prstGeom>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 Layout">
    <p:spTree>
      <p:nvGrpSpPr>
        <p:cNvPr id="1" name=""/>
        <p:cNvGrpSpPr/>
        <p:nvPr/>
      </p:nvGrpSpPr>
      <p:grpSpPr>
        <a:xfrm>
          <a:off x="0" y="0"/>
          <a:ext cx="0" cy="0"/>
          <a:chOff x="0" y="0"/>
          <a:chExt cx="0" cy="0"/>
        </a:xfrm>
      </p:grpSpPr>
      <p:sp>
        <p:nvSpPr>
          <p:cNvPr id="226" name="Picture Placeholder 6"/>
          <p:cNvSpPr/>
          <p:nvPr>
            <p:ph type="pic" idx="21"/>
          </p:nvPr>
        </p:nvSpPr>
        <p:spPr>
          <a:xfrm>
            <a:off x="0" y="0"/>
            <a:ext cx="12192000" cy="6858000"/>
          </a:xfrm>
          <a:prstGeom prst="rect">
            <a:avLst/>
          </a:prstGeom>
        </p:spPr>
        <p:txBody>
          <a:bodyPr lIns="91439" tIns="45719" rIns="91439" bIns="45719">
            <a:noAutofit/>
          </a:bodyPr>
          <a:lstStyle/>
          <a:p>
            <a:pPr/>
          </a:p>
        </p:txBody>
      </p:sp>
      <p:sp>
        <p:nvSpPr>
          <p:cNvPr id="227"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34" name="Title Text"/>
          <p:cNvSpPr txBox="1"/>
          <p:nvPr>
            <p:ph type="title"/>
          </p:nvPr>
        </p:nvSpPr>
        <p:spPr>
          <a:xfrm>
            <a:off x="838200" y="365125"/>
            <a:ext cx="10515600" cy="1325563"/>
          </a:xfrm>
          <a:prstGeom prst="rect">
            <a:avLst/>
          </a:prstGeom>
        </p:spPr>
        <p:txBody>
          <a:bodyPr lIns="45719" tIns="45719" rIns="45719" bIns="45719"/>
          <a:lstStyle/>
          <a:p>
            <a:pPr/>
            <a:r>
              <a:t>Title Text</a:t>
            </a:r>
          </a:p>
        </p:txBody>
      </p:sp>
      <p:sp>
        <p:nvSpPr>
          <p:cNvPr id="235" name="Body Level One…"/>
          <p:cNvSpPr txBox="1"/>
          <p:nvPr>
            <p:ph type="body" idx="1"/>
          </p:nvPr>
        </p:nvSpPr>
        <p:spPr>
          <a:xfrm>
            <a:off x="838200" y="1825625"/>
            <a:ext cx="10515600" cy="4351338"/>
          </a:xfrm>
          <a:prstGeom prst="rect">
            <a:avLst/>
          </a:prstGeom>
        </p:spPr>
        <p:txBody>
          <a:bodyPr lIns="45719" tIns="45719" rIns="45719" bIns="45719"/>
          <a:lstStyle>
            <a:lvl3pPr marL="1234439" indent="-320039"/>
          </a:lstStyle>
          <a:p>
            <a:pPr/>
            <a:r>
              <a:t>Body Level One</a:t>
            </a:r>
          </a:p>
          <a:p>
            <a:pPr lvl="1"/>
            <a:r>
              <a:t>Body Level Two</a:t>
            </a:r>
          </a:p>
          <a:p>
            <a:pPr lvl="2"/>
            <a:r>
              <a:t>Body Level Three</a:t>
            </a:r>
          </a:p>
          <a:p>
            <a:pPr lvl="3"/>
            <a:r>
              <a:t>Body Level Four</a:t>
            </a:r>
          </a:p>
          <a:p>
            <a:pPr lvl="4"/>
            <a:r>
              <a:t>Body Level Five</a:t>
            </a:r>
          </a:p>
        </p:txBody>
      </p:sp>
      <p:sp>
        <p:nvSpPr>
          <p:cNvPr id="236" name="Slide Number"/>
          <p:cNvSpPr txBox="1"/>
          <p:nvPr>
            <p:ph type="sldNum" sz="quarter" idx="2"/>
          </p:nvPr>
        </p:nvSpPr>
        <p:spPr>
          <a:xfrm>
            <a:off x="11088878" y="6404292"/>
            <a:ext cx="264922" cy="269241"/>
          </a:xfrm>
          <a:prstGeom prst="rect">
            <a:avLst/>
          </a:prstGeom>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nd Content">
    <p:spTree>
      <p:nvGrpSpPr>
        <p:cNvPr id="1" name=""/>
        <p:cNvGrpSpPr/>
        <p:nvPr/>
      </p:nvGrpSpPr>
      <p:grpSpPr>
        <a:xfrm>
          <a:off x="0" y="0"/>
          <a:ext cx="0" cy="0"/>
          <a:chOff x="0" y="0"/>
          <a:chExt cx="0" cy="0"/>
        </a:xfrm>
      </p:grpSpPr>
      <p:sp>
        <p:nvSpPr>
          <p:cNvPr id="243" name="Body Level One…"/>
          <p:cNvSpPr txBox="1"/>
          <p:nvPr>
            <p:ph type="body" idx="1"/>
          </p:nvPr>
        </p:nvSpPr>
        <p:spPr>
          <a:xfrm>
            <a:off x="838200" y="365124"/>
            <a:ext cx="10515600" cy="6086476"/>
          </a:xfrm>
          <a:prstGeom prst="rect">
            <a:avLst/>
          </a:prstGeom>
        </p:spPr>
        <p:txBody>
          <a:bodyPr lIns="45719" tIns="45719" rIns="45719" bIns="45719"/>
          <a:lstStyle>
            <a:lvl3pPr marL="1234439" indent="-320039"/>
          </a:lstStyle>
          <a:p>
            <a:pPr/>
            <a:r>
              <a:t>Body Level One</a:t>
            </a:r>
          </a:p>
          <a:p>
            <a:pPr lvl="1"/>
            <a:r>
              <a:t>Body Level Two</a:t>
            </a:r>
          </a:p>
          <a:p>
            <a:pPr lvl="2"/>
            <a:r>
              <a:t>Body Level Three</a:t>
            </a:r>
          </a:p>
          <a:p>
            <a:pPr lvl="3"/>
            <a:r>
              <a:t>Body Level Four</a:t>
            </a:r>
          </a:p>
          <a:p>
            <a:pPr lvl="4"/>
            <a:r>
              <a:t>Body Level Five</a:t>
            </a:r>
          </a:p>
        </p:txBody>
      </p:sp>
      <p:sp>
        <p:nvSpPr>
          <p:cNvPr id="244"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51" name="Title Text"/>
          <p:cNvSpPr txBox="1"/>
          <p:nvPr>
            <p:ph type="title"/>
          </p:nvPr>
        </p:nvSpPr>
        <p:spPr>
          <a:xfrm>
            <a:off x="831850" y="1709738"/>
            <a:ext cx="10515600" cy="2852737"/>
          </a:xfrm>
          <a:prstGeom prst="rect">
            <a:avLst/>
          </a:prstGeom>
        </p:spPr>
        <p:txBody>
          <a:bodyPr lIns="45719" tIns="45719" rIns="45719" bIns="45719" anchor="b"/>
          <a:lstStyle>
            <a:lvl1pPr>
              <a:defRPr sz="6000"/>
            </a:lvl1pPr>
          </a:lstStyle>
          <a:p>
            <a:pPr/>
            <a:r>
              <a:t>Title Text</a:t>
            </a:r>
          </a:p>
        </p:txBody>
      </p:sp>
      <p:sp>
        <p:nvSpPr>
          <p:cNvPr id="252" name="Body Level One…"/>
          <p:cNvSpPr txBox="1"/>
          <p:nvPr>
            <p:ph type="body" sz="quarter" idx="1"/>
          </p:nvPr>
        </p:nvSpPr>
        <p:spPr>
          <a:xfrm>
            <a:off x="831850" y="4589462"/>
            <a:ext cx="10515600" cy="1500188"/>
          </a:xfrm>
          <a:prstGeom prst="rect">
            <a:avLst/>
          </a:prstGeom>
        </p:spPr>
        <p:txBody>
          <a:bodyPr lIns="45719" tIns="45719" rIns="45719" bIns="45719"/>
          <a:lstStyle>
            <a:lvl1pPr marL="0" indent="0">
              <a:buSzTx/>
              <a:buFontTx/>
              <a:buNone/>
              <a:defRPr sz="2400">
                <a:solidFill>
                  <a:srgbClr val="8D8E8D"/>
                </a:solidFill>
              </a:defRPr>
            </a:lvl1pPr>
            <a:lvl2pPr marL="0" indent="457200">
              <a:buSzTx/>
              <a:buFontTx/>
              <a:buNone/>
              <a:defRPr sz="2400">
                <a:solidFill>
                  <a:srgbClr val="8D8E8D"/>
                </a:solidFill>
              </a:defRPr>
            </a:lvl2pPr>
            <a:lvl3pPr marL="0" indent="914400">
              <a:buSzTx/>
              <a:buFontTx/>
              <a:buNone/>
              <a:defRPr sz="2400">
                <a:solidFill>
                  <a:srgbClr val="8D8E8D"/>
                </a:solidFill>
              </a:defRPr>
            </a:lvl3pPr>
            <a:lvl4pPr marL="0" indent="1371600">
              <a:buSzTx/>
              <a:buFontTx/>
              <a:buNone/>
              <a:defRPr sz="2400">
                <a:solidFill>
                  <a:srgbClr val="8D8E8D"/>
                </a:solidFill>
              </a:defRPr>
            </a:lvl4pPr>
            <a:lvl5pPr marL="0" indent="1828800">
              <a:buSzTx/>
              <a:buFontTx/>
              <a:buNone/>
              <a:defRPr sz="2400">
                <a:solidFill>
                  <a:srgbClr val="8D8E8D"/>
                </a:solidFill>
              </a:defRPr>
            </a:lvl5pPr>
          </a:lstStyle>
          <a:p>
            <a:pPr/>
            <a:r>
              <a:t>Body Level One</a:t>
            </a:r>
          </a:p>
          <a:p>
            <a:pPr lvl="1"/>
            <a:r>
              <a:t>Body Level Two</a:t>
            </a:r>
          </a:p>
          <a:p>
            <a:pPr lvl="2"/>
            <a:r>
              <a:t>Body Level Three</a:t>
            </a:r>
          </a:p>
          <a:p>
            <a:pPr lvl="3"/>
            <a:r>
              <a:t>Body Level Four</a:t>
            </a:r>
          </a:p>
          <a:p>
            <a:pPr lvl="4"/>
            <a:r>
              <a:t>Body Level Five</a:t>
            </a:r>
          </a:p>
        </p:txBody>
      </p:sp>
      <p:sp>
        <p:nvSpPr>
          <p:cNvPr id="253" name="Slide Number"/>
          <p:cNvSpPr txBox="1"/>
          <p:nvPr>
            <p:ph type="sldNum" sz="quarter" idx="2"/>
          </p:nvPr>
        </p:nvSpPr>
        <p:spPr>
          <a:xfrm>
            <a:off x="11088878" y="6404292"/>
            <a:ext cx="264922" cy="269241"/>
          </a:xfrm>
          <a:prstGeom prst="rect">
            <a:avLst/>
          </a:prstGeom>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260" name="Title Text"/>
          <p:cNvSpPr txBox="1"/>
          <p:nvPr>
            <p:ph type="title"/>
          </p:nvPr>
        </p:nvSpPr>
        <p:spPr>
          <a:xfrm>
            <a:off x="838200" y="365125"/>
            <a:ext cx="10515600" cy="1325563"/>
          </a:xfrm>
          <a:prstGeom prst="rect">
            <a:avLst/>
          </a:prstGeom>
        </p:spPr>
        <p:txBody>
          <a:bodyPr lIns="45719" tIns="45719" rIns="45719" bIns="45719"/>
          <a:lstStyle/>
          <a:p>
            <a:pPr/>
            <a:r>
              <a:t>Title Text</a:t>
            </a:r>
          </a:p>
        </p:txBody>
      </p:sp>
      <p:sp>
        <p:nvSpPr>
          <p:cNvPr id="261" name="Body Level One…"/>
          <p:cNvSpPr txBox="1"/>
          <p:nvPr>
            <p:ph type="body" sz="half" idx="1"/>
          </p:nvPr>
        </p:nvSpPr>
        <p:spPr>
          <a:xfrm>
            <a:off x="838200" y="1825625"/>
            <a:ext cx="5181600" cy="4351338"/>
          </a:xfrm>
          <a:prstGeom prst="rect">
            <a:avLst/>
          </a:prstGeom>
        </p:spPr>
        <p:txBody>
          <a:bodyPr lIns="45719" tIns="45719" rIns="45719" bIns="45719"/>
          <a:lstStyle>
            <a:lvl3pPr marL="1234439" indent="-320039"/>
          </a:lstStyle>
          <a:p>
            <a:pPr/>
            <a:r>
              <a:t>Body Level One</a:t>
            </a:r>
          </a:p>
          <a:p>
            <a:pPr lvl="1"/>
            <a:r>
              <a:t>Body Level Two</a:t>
            </a:r>
          </a:p>
          <a:p>
            <a:pPr lvl="2"/>
            <a:r>
              <a:t>Body Level Three</a:t>
            </a:r>
          </a:p>
          <a:p>
            <a:pPr lvl="3"/>
            <a:r>
              <a:t>Body Level Four</a:t>
            </a:r>
          </a:p>
          <a:p>
            <a:pPr lvl="4"/>
            <a:r>
              <a:t>Body Level Five</a:t>
            </a:r>
          </a:p>
        </p:txBody>
      </p:sp>
      <p:sp>
        <p:nvSpPr>
          <p:cNvPr id="262" name="Slide Number"/>
          <p:cNvSpPr txBox="1"/>
          <p:nvPr>
            <p:ph type="sldNum" sz="quarter" idx="2"/>
          </p:nvPr>
        </p:nvSpPr>
        <p:spPr>
          <a:xfrm>
            <a:off x="11088878" y="6404292"/>
            <a:ext cx="264922" cy="269241"/>
          </a:xfrm>
          <a:prstGeom prst="rect">
            <a:avLst/>
          </a:prstGeom>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269" name="Title Text"/>
          <p:cNvSpPr txBox="1"/>
          <p:nvPr>
            <p:ph type="title"/>
          </p:nvPr>
        </p:nvSpPr>
        <p:spPr>
          <a:xfrm>
            <a:off x="839787" y="365125"/>
            <a:ext cx="10515601" cy="1325563"/>
          </a:xfrm>
          <a:prstGeom prst="rect">
            <a:avLst/>
          </a:prstGeom>
        </p:spPr>
        <p:txBody>
          <a:bodyPr lIns="45719" tIns="45719" rIns="45719" bIns="45719"/>
          <a:lstStyle/>
          <a:p>
            <a:pPr/>
            <a:r>
              <a:t>Title Text</a:t>
            </a:r>
          </a:p>
        </p:txBody>
      </p:sp>
      <p:sp>
        <p:nvSpPr>
          <p:cNvPr id="270" name="Body Level One…"/>
          <p:cNvSpPr txBox="1"/>
          <p:nvPr>
            <p:ph type="body" sz="quarter" idx="1"/>
          </p:nvPr>
        </p:nvSpPr>
        <p:spPr>
          <a:xfrm>
            <a:off x="839787" y="1681163"/>
            <a:ext cx="5157789" cy="823913"/>
          </a:xfrm>
          <a:prstGeom prst="rect">
            <a:avLst/>
          </a:prstGeom>
        </p:spPr>
        <p:txBody>
          <a:bodyPr lIns="45719" tIns="45719" rIns="45719" bIns="45719"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271" name="Text Placeholder 4"/>
          <p:cNvSpPr/>
          <p:nvPr>
            <p:ph type="body" sz="quarter" idx="21"/>
          </p:nvPr>
        </p:nvSpPr>
        <p:spPr>
          <a:xfrm>
            <a:off x="6172200" y="1681163"/>
            <a:ext cx="5183188" cy="823913"/>
          </a:xfrm>
          <a:prstGeom prst="rect">
            <a:avLst/>
          </a:prstGeom>
        </p:spPr>
        <p:txBody>
          <a:bodyPr lIns="45719" tIns="45719" rIns="45719" bIns="45719" anchor="b"/>
          <a:lstStyle/>
          <a:p>
            <a:pPr marL="0" indent="0">
              <a:buSzTx/>
              <a:buFontTx/>
              <a:buNone/>
              <a:defRPr b="1" sz="2400"/>
            </a:pPr>
          </a:p>
        </p:txBody>
      </p:sp>
      <p:sp>
        <p:nvSpPr>
          <p:cNvPr id="272" name="Slide Number"/>
          <p:cNvSpPr txBox="1"/>
          <p:nvPr>
            <p:ph type="sldNum" sz="quarter" idx="2"/>
          </p:nvPr>
        </p:nvSpPr>
        <p:spPr>
          <a:xfrm>
            <a:off x="11088878" y="6404292"/>
            <a:ext cx="264922" cy="269241"/>
          </a:xfrm>
          <a:prstGeom prst="rect">
            <a:avLst/>
          </a:prstGeom>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9" name="Title Text"/>
          <p:cNvSpPr txBox="1"/>
          <p:nvPr>
            <p:ph type="title"/>
          </p:nvPr>
        </p:nvSpPr>
        <p:spPr>
          <a:xfrm>
            <a:off x="838200" y="365125"/>
            <a:ext cx="10515600" cy="1325563"/>
          </a:xfrm>
          <a:prstGeom prst="rect">
            <a:avLst/>
          </a:prstGeom>
        </p:spPr>
        <p:txBody>
          <a:bodyPr lIns="45719" tIns="45719" rIns="45719" bIns="45719"/>
          <a:lstStyle/>
          <a:p>
            <a:pPr/>
            <a:r>
              <a:t>Title Text</a:t>
            </a:r>
          </a:p>
        </p:txBody>
      </p:sp>
      <p:sp>
        <p:nvSpPr>
          <p:cNvPr id="280" name="Slide Number"/>
          <p:cNvSpPr txBox="1"/>
          <p:nvPr>
            <p:ph type="sldNum" sz="quarter" idx="2"/>
          </p:nvPr>
        </p:nvSpPr>
        <p:spPr>
          <a:xfrm>
            <a:off x="11088878" y="6404292"/>
            <a:ext cx="264922" cy="269241"/>
          </a:xfrm>
          <a:prstGeom prst="rect">
            <a:avLst/>
          </a:prstGeom>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87" name="Rectangle 4"/>
          <p:cNvSpPr/>
          <p:nvPr/>
        </p:nvSpPr>
        <p:spPr>
          <a:xfrm>
            <a:off x="11433716" y="5984487"/>
            <a:ext cx="661640" cy="873513"/>
          </a:xfrm>
          <a:prstGeom prst="rect">
            <a:avLst/>
          </a:prstGeom>
          <a:solidFill>
            <a:srgbClr val="FFFFFF"/>
          </a:solidFill>
          <a:ln w="12700">
            <a:miter lim="400000"/>
          </a:ln>
        </p:spPr>
        <p:txBody>
          <a:bodyPr lIns="45718" tIns="45718" rIns="45718" bIns="45718" anchor="ctr"/>
          <a:lstStyle/>
          <a:p>
            <a:pPr algn="ctr">
              <a:defRPr>
                <a:solidFill>
                  <a:srgbClr val="FFFFFF"/>
                </a:solidFill>
              </a:defRPr>
            </a:pPr>
          </a:p>
        </p:txBody>
      </p:sp>
      <p:sp>
        <p:nvSpPr>
          <p:cNvPr id="288" name="Slide Number"/>
          <p:cNvSpPr txBox="1"/>
          <p:nvPr>
            <p:ph type="sldNum" sz="quarter" idx="2"/>
          </p:nvPr>
        </p:nvSpPr>
        <p:spPr>
          <a:xfrm>
            <a:off x="11088878" y="6404292"/>
            <a:ext cx="264922" cy="269241"/>
          </a:xfrm>
          <a:prstGeom prst="rect">
            <a:avLst/>
          </a:prstGeom>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0" name="Title Text"/>
          <p:cNvSpPr txBox="1"/>
          <p:nvPr>
            <p:ph type="title"/>
          </p:nvPr>
        </p:nvSpPr>
        <p:spPr>
          <a:xfrm>
            <a:off x="838200" y="365125"/>
            <a:ext cx="10515600" cy="1325563"/>
          </a:xfrm>
          <a:prstGeom prst="rect">
            <a:avLst/>
          </a:prstGeom>
        </p:spPr>
        <p:txBody>
          <a:bodyPr/>
          <a:lstStyle/>
          <a:p>
            <a:pPr/>
            <a:r>
              <a:t>Title Text</a:t>
            </a:r>
          </a:p>
        </p:txBody>
      </p:sp>
      <p:sp>
        <p:nvSpPr>
          <p:cNvPr id="31"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2" name="Slide Number"/>
          <p:cNvSpPr txBox="1"/>
          <p:nvPr>
            <p:ph type="sldNum" sz="quarter" idx="2"/>
          </p:nvPr>
        </p:nvSpPr>
        <p:spPr>
          <a:xfrm>
            <a:off x="11088882" y="6404294"/>
            <a:ext cx="264919" cy="269237"/>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295" name="Title Text"/>
          <p:cNvSpPr txBox="1"/>
          <p:nvPr>
            <p:ph type="title"/>
          </p:nvPr>
        </p:nvSpPr>
        <p:spPr>
          <a:xfrm>
            <a:off x="839787" y="457200"/>
            <a:ext cx="3932239" cy="1600200"/>
          </a:xfrm>
          <a:prstGeom prst="rect">
            <a:avLst/>
          </a:prstGeom>
        </p:spPr>
        <p:txBody>
          <a:bodyPr lIns="45719" tIns="45719" rIns="45719" bIns="45719" anchor="b"/>
          <a:lstStyle>
            <a:lvl1pPr>
              <a:defRPr sz="3200"/>
            </a:lvl1pPr>
          </a:lstStyle>
          <a:p>
            <a:pPr/>
            <a:r>
              <a:t>Title Text</a:t>
            </a:r>
          </a:p>
        </p:txBody>
      </p:sp>
      <p:sp>
        <p:nvSpPr>
          <p:cNvPr id="296" name="Body Level One…"/>
          <p:cNvSpPr txBox="1"/>
          <p:nvPr>
            <p:ph type="body" sz="half" idx="1"/>
          </p:nvPr>
        </p:nvSpPr>
        <p:spPr>
          <a:xfrm>
            <a:off x="5183187" y="987425"/>
            <a:ext cx="6172201" cy="4873625"/>
          </a:xfrm>
          <a:prstGeom prst="rect">
            <a:avLst/>
          </a:prstGeom>
        </p:spPr>
        <p:txBody>
          <a:bodyPr lIns="45719" tIns="45719" rIns="45719" bIns="45719"/>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297" name="Text Placeholder 3"/>
          <p:cNvSpPr/>
          <p:nvPr>
            <p:ph type="body" sz="quarter" idx="21"/>
          </p:nvPr>
        </p:nvSpPr>
        <p:spPr>
          <a:xfrm>
            <a:off x="839787" y="2057400"/>
            <a:ext cx="3932239" cy="3811588"/>
          </a:xfrm>
          <a:prstGeom prst="rect">
            <a:avLst/>
          </a:prstGeom>
        </p:spPr>
        <p:txBody>
          <a:bodyPr lIns="45719" tIns="45719" rIns="45719" bIns="45719"/>
          <a:lstStyle/>
          <a:p>
            <a:pPr marL="0" indent="0">
              <a:buSzTx/>
              <a:buFontTx/>
              <a:buNone/>
              <a:defRPr sz="1600"/>
            </a:pPr>
          </a:p>
        </p:txBody>
      </p:sp>
      <p:sp>
        <p:nvSpPr>
          <p:cNvPr id="298" name="Slide Number"/>
          <p:cNvSpPr txBox="1"/>
          <p:nvPr>
            <p:ph type="sldNum" sz="quarter" idx="2"/>
          </p:nvPr>
        </p:nvSpPr>
        <p:spPr>
          <a:xfrm>
            <a:off x="11088878" y="6404292"/>
            <a:ext cx="264922" cy="269241"/>
          </a:xfrm>
          <a:prstGeom prst="rect">
            <a:avLst/>
          </a:prstGeom>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305" name="Title Text"/>
          <p:cNvSpPr txBox="1"/>
          <p:nvPr>
            <p:ph type="title"/>
          </p:nvPr>
        </p:nvSpPr>
        <p:spPr>
          <a:xfrm>
            <a:off x="839787" y="457200"/>
            <a:ext cx="3932239" cy="1600200"/>
          </a:xfrm>
          <a:prstGeom prst="rect">
            <a:avLst/>
          </a:prstGeom>
        </p:spPr>
        <p:txBody>
          <a:bodyPr lIns="45719" tIns="45719" rIns="45719" bIns="45719" anchor="b"/>
          <a:lstStyle>
            <a:lvl1pPr>
              <a:defRPr sz="3200"/>
            </a:lvl1pPr>
          </a:lstStyle>
          <a:p>
            <a:pPr/>
            <a:r>
              <a:t>Title Text</a:t>
            </a:r>
          </a:p>
        </p:txBody>
      </p:sp>
      <p:sp>
        <p:nvSpPr>
          <p:cNvPr id="306" name="Picture Placeholder 2"/>
          <p:cNvSpPr/>
          <p:nvPr>
            <p:ph type="pic" sz="half" idx="21"/>
          </p:nvPr>
        </p:nvSpPr>
        <p:spPr>
          <a:xfrm>
            <a:off x="5183187" y="987425"/>
            <a:ext cx="6172201" cy="4873625"/>
          </a:xfrm>
          <a:prstGeom prst="rect">
            <a:avLst/>
          </a:prstGeom>
        </p:spPr>
        <p:txBody>
          <a:bodyPr lIns="91439" tIns="45719" rIns="91439" bIns="45719">
            <a:noAutofit/>
          </a:bodyPr>
          <a:lstStyle/>
          <a:p>
            <a:pPr/>
          </a:p>
        </p:txBody>
      </p:sp>
      <p:sp>
        <p:nvSpPr>
          <p:cNvPr id="307" name="Body Level One…"/>
          <p:cNvSpPr txBox="1"/>
          <p:nvPr>
            <p:ph type="body" sz="quarter" idx="1"/>
          </p:nvPr>
        </p:nvSpPr>
        <p:spPr>
          <a:xfrm>
            <a:off x="839787" y="2057400"/>
            <a:ext cx="3932239" cy="3811588"/>
          </a:xfrm>
          <a:prstGeom prst="rect">
            <a:avLst/>
          </a:prstGeom>
        </p:spPr>
        <p:txBody>
          <a:bodyPr lIns="45719" tIns="45719" rIns="45719" bIns="45719"/>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308" name="Slide Number"/>
          <p:cNvSpPr txBox="1"/>
          <p:nvPr>
            <p:ph type="sldNum" sz="quarter" idx="2"/>
          </p:nvPr>
        </p:nvSpPr>
        <p:spPr>
          <a:xfrm>
            <a:off x="11088878" y="6404292"/>
            <a:ext cx="264922" cy="269241"/>
          </a:xfrm>
          <a:prstGeom prst="rect">
            <a:avLst/>
          </a:prstGeom>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1_Blank">
    <p:spTree>
      <p:nvGrpSpPr>
        <p:cNvPr id="1" name=""/>
        <p:cNvGrpSpPr/>
        <p:nvPr/>
      </p:nvGrpSpPr>
      <p:grpSpPr>
        <a:xfrm>
          <a:off x="0" y="0"/>
          <a:ext cx="0" cy="0"/>
          <a:chOff x="0" y="0"/>
          <a:chExt cx="0" cy="0"/>
        </a:xfrm>
      </p:grpSpPr>
      <p:pic>
        <p:nvPicPr>
          <p:cNvPr id="315" name="Picture 1" descr="Picture 1"/>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16" name="Media Placeholder 3"/>
          <p:cNvSpPr/>
          <p:nvPr>
            <p:ph type="media" idx="21"/>
          </p:nvPr>
        </p:nvSpPr>
        <p:spPr>
          <a:xfrm>
            <a:off x="1327150" y="658812"/>
            <a:ext cx="9812339" cy="5407026"/>
          </a:xfrm>
          <a:prstGeom prst="rect">
            <a:avLst/>
          </a:prstGeom>
        </p:spPr>
        <p:txBody>
          <a:bodyPr lIns="91439" tIns="45719" rIns="91439" bIns="45719">
            <a:noAutofit/>
          </a:bodyPr>
          <a:lstStyle/>
          <a:p>
            <a:pPr/>
          </a:p>
        </p:txBody>
      </p:sp>
      <p:sp>
        <p:nvSpPr>
          <p:cNvPr id="317"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0_Custom Layout">
    <p:spTree>
      <p:nvGrpSpPr>
        <p:cNvPr id="1" name=""/>
        <p:cNvGrpSpPr/>
        <p:nvPr/>
      </p:nvGrpSpPr>
      <p:grpSpPr>
        <a:xfrm>
          <a:off x="0" y="0"/>
          <a:ext cx="0" cy="0"/>
          <a:chOff x="0" y="0"/>
          <a:chExt cx="0" cy="0"/>
        </a:xfrm>
      </p:grpSpPr>
      <p:pic>
        <p:nvPicPr>
          <p:cNvPr id="324" name="Picture 6" descr="Picture 6"/>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325" name="Rectangle 2"/>
          <p:cNvSpPr/>
          <p:nvPr/>
        </p:nvSpPr>
        <p:spPr>
          <a:xfrm>
            <a:off x="-2" y="781333"/>
            <a:ext cx="12192003" cy="5295333"/>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326" name="Picture Placeholder 7"/>
          <p:cNvSpPr/>
          <p:nvPr>
            <p:ph type="pic" sz="half" idx="21"/>
          </p:nvPr>
        </p:nvSpPr>
        <p:spPr>
          <a:xfrm>
            <a:off x="-2" y="1341982"/>
            <a:ext cx="7345348" cy="4175126"/>
          </a:xfrm>
          <a:prstGeom prst="rect">
            <a:avLst/>
          </a:prstGeom>
        </p:spPr>
        <p:txBody>
          <a:bodyPr lIns="91439" tIns="45719" rIns="91439" bIns="45719">
            <a:noAutofit/>
          </a:bodyPr>
          <a:lstStyle/>
          <a:p>
            <a:pPr/>
          </a:p>
        </p:txBody>
      </p:sp>
      <p:sp>
        <p:nvSpPr>
          <p:cNvPr id="327" name="Body Level One…"/>
          <p:cNvSpPr txBox="1"/>
          <p:nvPr>
            <p:ph type="body" sz="quarter" idx="1" hasCustomPrompt="1"/>
          </p:nvPr>
        </p:nvSpPr>
        <p:spPr>
          <a:xfrm>
            <a:off x="8464794" y="2016819"/>
            <a:ext cx="2782890" cy="1198563"/>
          </a:xfrm>
          <a:prstGeom prst="rect">
            <a:avLst/>
          </a:prstGeom>
        </p:spPr>
        <p:txBody>
          <a:bodyPr lIns="45719" tIns="45719" rIns="45719" bIns="45719" anchor="b"/>
          <a:lstStyle>
            <a:lvl1pPr marL="9525" indent="-9525">
              <a:buSzTx/>
              <a:buFontTx/>
              <a:buNone/>
              <a:defRPr>
                <a:latin typeface="Swift Justice"/>
                <a:ea typeface="Swift Justice"/>
                <a:cs typeface="Swift Justice"/>
                <a:sym typeface="Swift Justice"/>
              </a:defRPr>
            </a:lvl1pPr>
            <a:lvl2pPr marL="685800" indent="-228600">
              <a:buFontTx/>
              <a:defRPr>
                <a:latin typeface="Swift Justice"/>
                <a:ea typeface="Swift Justice"/>
                <a:cs typeface="Swift Justice"/>
                <a:sym typeface="Swift Justice"/>
              </a:defRPr>
            </a:lvl2pPr>
            <a:lvl3pPr marL="1143000" indent="-228600">
              <a:buFontTx/>
              <a:defRPr>
                <a:latin typeface="Swift Justice"/>
                <a:ea typeface="Swift Justice"/>
                <a:cs typeface="Swift Justice"/>
                <a:sym typeface="Swift Justice"/>
              </a:defRPr>
            </a:lvl3pPr>
            <a:lvl4pPr marL="1600200" indent="-228600">
              <a:buFontTx/>
              <a:defRPr>
                <a:latin typeface="Swift Justice"/>
                <a:ea typeface="Swift Justice"/>
                <a:cs typeface="Swift Justice"/>
                <a:sym typeface="Swift Justice"/>
              </a:defRPr>
            </a:lvl4pPr>
            <a:lvl5pPr marL="2057400" indent="-228600">
              <a:buFontTx/>
              <a:defRPr>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328" name="Text Placeholder 48"/>
          <p:cNvSpPr/>
          <p:nvPr>
            <p:ph type="body" sz="quarter" idx="22" hasCustomPrompt="1"/>
          </p:nvPr>
        </p:nvSpPr>
        <p:spPr>
          <a:xfrm>
            <a:off x="8464794" y="3464619"/>
            <a:ext cx="2782890" cy="1327151"/>
          </a:xfrm>
          <a:prstGeom prst="rect">
            <a:avLst/>
          </a:prstGeom>
        </p:spPr>
        <p:txBody>
          <a:bodyPr lIns="45719" tIns="45719" rIns="45719" bIns="45719"/>
          <a:lstStyle>
            <a:lvl1pPr marL="9525" indent="-9525">
              <a:buSzTx/>
              <a:buFontTx/>
              <a:buNone/>
              <a:defRPr sz="1200">
                <a:latin typeface="BestDefense Light"/>
                <a:ea typeface="BestDefense Light"/>
                <a:cs typeface="BestDefense Light"/>
                <a:sym typeface="BestDefense Light"/>
              </a:defRPr>
            </a:lvl1pPr>
          </a:lstStyle>
          <a:p>
            <a:pPr/>
            <a:r>
              <a:t>Insert Text Here</a:t>
            </a:r>
          </a:p>
        </p:txBody>
      </p:sp>
      <p:sp>
        <p:nvSpPr>
          <p:cNvPr id="329" name="Slide Number"/>
          <p:cNvSpPr txBox="1"/>
          <p:nvPr>
            <p:ph type="sldNum" sz="quarter" idx="2"/>
          </p:nvPr>
        </p:nvSpPr>
        <p:spPr>
          <a:xfrm>
            <a:off x="11088878" y="6404292"/>
            <a:ext cx="264922" cy="269241"/>
          </a:xfrm>
          <a:prstGeom prst="rect">
            <a:avLst/>
          </a:prstGeom>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64_Custom Layout">
    <p:spTree>
      <p:nvGrpSpPr>
        <p:cNvPr id="1" name=""/>
        <p:cNvGrpSpPr/>
        <p:nvPr/>
      </p:nvGrpSpPr>
      <p:grpSpPr>
        <a:xfrm>
          <a:off x="0" y="0"/>
          <a:ext cx="0" cy="0"/>
          <a:chOff x="0" y="0"/>
          <a:chExt cx="0" cy="0"/>
        </a:xfrm>
      </p:grpSpPr>
      <p:pic>
        <p:nvPicPr>
          <p:cNvPr id="336" name="Picture 6" descr="Picture 6"/>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337" name="Rectangle 28"/>
          <p:cNvSpPr/>
          <p:nvPr/>
        </p:nvSpPr>
        <p:spPr>
          <a:xfrm>
            <a:off x="1345822" y="6429531"/>
            <a:ext cx="9500356" cy="428469"/>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338" name="Picture Placeholder 31"/>
          <p:cNvSpPr/>
          <p:nvPr>
            <p:ph type="pic" sz="half" idx="21"/>
          </p:nvPr>
        </p:nvSpPr>
        <p:spPr>
          <a:xfrm>
            <a:off x="1350475" y="930527"/>
            <a:ext cx="3538917" cy="5033964"/>
          </a:xfrm>
          <a:prstGeom prst="rect">
            <a:avLst/>
          </a:prstGeom>
        </p:spPr>
        <p:txBody>
          <a:bodyPr lIns="91439" tIns="45719" rIns="91439" bIns="45719">
            <a:noAutofit/>
          </a:bodyPr>
          <a:lstStyle/>
          <a:p>
            <a:pPr/>
          </a:p>
        </p:txBody>
      </p:sp>
      <p:sp>
        <p:nvSpPr>
          <p:cNvPr id="339" name="Body Level One…"/>
          <p:cNvSpPr txBox="1"/>
          <p:nvPr>
            <p:ph type="body" sz="quarter" idx="1" hasCustomPrompt="1"/>
          </p:nvPr>
        </p:nvSpPr>
        <p:spPr>
          <a:xfrm>
            <a:off x="5453989" y="3266382"/>
            <a:ext cx="5387537" cy="212726"/>
          </a:xfrm>
          <a:prstGeom prst="rect">
            <a:avLst/>
          </a:prstGeom>
        </p:spPr>
        <p:txBody>
          <a:bodyPr lIns="45719" tIns="45719" rIns="45719" bIns="45719"/>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340" name="Text Placeholder 14"/>
          <p:cNvSpPr/>
          <p:nvPr>
            <p:ph type="body" sz="quarter" idx="22" hasCustomPrompt="1"/>
          </p:nvPr>
        </p:nvSpPr>
        <p:spPr>
          <a:xfrm>
            <a:off x="5453989" y="3574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341" name="Text Placeholder 14"/>
          <p:cNvSpPr/>
          <p:nvPr>
            <p:ph type="body" sz="quarter" idx="23" hasCustomPrompt="1"/>
          </p:nvPr>
        </p:nvSpPr>
        <p:spPr>
          <a:xfrm>
            <a:off x="5453989" y="5142381"/>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342" name="Text Placeholder 14"/>
          <p:cNvSpPr/>
          <p:nvPr>
            <p:ph type="body" sz="quarter" idx="24" hasCustomPrompt="1"/>
          </p:nvPr>
        </p:nvSpPr>
        <p:spPr>
          <a:xfrm>
            <a:off x="5453989" y="5450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343" name="Text Placeholder 14"/>
          <p:cNvSpPr/>
          <p:nvPr>
            <p:ph type="body" sz="quarter" idx="25" hasCustomPrompt="1"/>
          </p:nvPr>
        </p:nvSpPr>
        <p:spPr>
          <a:xfrm>
            <a:off x="5453989" y="4215512"/>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344" name="Text Placeholder 14"/>
          <p:cNvSpPr/>
          <p:nvPr>
            <p:ph type="body" sz="quarter" idx="26" hasCustomPrompt="1"/>
          </p:nvPr>
        </p:nvSpPr>
        <p:spPr>
          <a:xfrm>
            <a:off x="5453989" y="4523651"/>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345" name="Text Placeholder 14"/>
          <p:cNvSpPr/>
          <p:nvPr>
            <p:ph type="body" sz="quarter" idx="27" hasCustomPrompt="1"/>
          </p:nvPr>
        </p:nvSpPr>
        <p:spPr>
          <a:xfrm>
            <a:off x="5453989" y="1688951"/>
            <a:ext cx="5387537"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346" name="Text Placeholder 14"/>
          <p:cNvSpPr/>
          <p:nvPr>
            <p:ph type="body" sz="quarter" idx="28" hasCustomPrompt="1"/>
          </p:nvPr>
        </p:nvSpPr>
        <p:spPr>
          <a:xfrm>
            <a:off x="5453989" y="2303315"/>
            <a:ext cx="5387537" cy="730342"/>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347" name="Rectangle 13"/>
          <p:cNvSpPr/>
          <p:nvPr/>
        </p:nvSpPr>
        <p:spPr>
          <a:xfrm>
            <a:off x="1216925" y="-1"/>
            <a:ext cx="9758151" cy="64144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348" name="Slide Number"/>
          <p:cNvSpPr txBox="1"/>
          <p:nvPr>
            <p:ph type="sldNum" sz="quarter" idx="2"/>
          </p:nvPr>
        </p:nvSpPr>
        <p:spPr>
          <a:xfrm>
            <a:off x="11088878" y="6404292"/>
            <a:ext cx="264922" cy="269241"/>
          </a:xfrm>
          <a:prstGeom prst="rect">
            <a:avLst/>
          </a:prstGeom>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2_Custom Layout">
    <p:spTree>
      <p:nvGrpSpPr>
        <p:cNvPr id="1" name=""/>
        <p:cNvGrpSpPr/>
        <p:nvPr/>
      </p:nvGrpSpPr>
      <p:grpSpPr>
        <a:xfrm>
          <a:off x="0" y="0"/>
          <a:ext cx="0" cy="0"/>
          <a:chOff x="0" y="0"/>
          <a:chExt cx="0" cy="0"/>
        </a:xfrm>
      </p:grpSpPr>
      <p:pic>
        <p:nvPicPr>
          <p:cNvPr id="355" name="Picture 6" descr="Picture 6"/>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356" name="Picture Placeholder 13"/>
          <p:cNvSpPr/>
          <p:nvPr>
            <p:ph type="pic" sz="half" idx="21"/>
          </p:nvPr>
        </p:nvSpPr>
        <p:spPr>
          <a:xfrm>
            <a:off x="1185353" y="1174750"/>
            <a:ext cx="4508501" cy="4508500"/>
          </a:xfrm>
          <a:prstGeom prst="rect">
            <a:avLst/>
          </a:prstGeom>
        </p:spPr>
        <p:txBody>
          <a:bodyPr lIns="91439" tIns="45719" rIns="91439" bIns="45719">
            <a:noAutofit/>
          </a:bodyPr>
          <a:lstStyle/>
          <a:p>
            <a:pPr/>
          </a:p>
        </p:txBody>
      </p:sp>
      <p:sp>
        <p:nvSpPr>
          <p:cNvPr id="357" name="Body Level One…"/>
          <p:cNvSpPr txBox="1"/>
          <p:nvPr>
            <p:ph type="body" sz="quarter" idx="1" hasCustomPrompt="1"/>
          </p:nvPr>
        </p:nvSpPr>
        <p:spPr>
          <a:xfrm>
            <a:off x="6498144" y="1286067"/>
            <a:ext cx="4508501" cy="1198563"/>
          </a:xfrm>
          <a:prstGeom prst="rect">
            <a:avLst/>
          </a:prstGeom>
        </p:spPr>
        <p:txBody>
          <a:bodyPr lIns="45719" tIns="45719" rIns="45719" bIns="45719" anchor="b"/>
          <a:lstStyle>
            <a:lvl1pPr marL="9525" indent="-9525">
              <a:buSzTx/>
              <a:buFontTx/>
              <a:buNone/>
              <a:defRPr>
                <a:latin typeface="Swift Justice"/>
                <a:ea typeface="Swift Justice"/>
                <a:cs typeface="Swift Justice"/>
                <a:sym typeface="Swift Justice"/>
              </a:defRPr>
            </a:lvl1pPr>
            <a:lvl2pPr marL="685800" indent="-228600">
              <a:buFontTx/>
              <a:defRPr>
                <a:latin typeface="Swift Justice"/>
                <a:ea typeface="Swift Justice"/>
                <a:cs typeface="Swift Justice"/>
                <a:sym typeface="Swift Justice"/>
              </a:defRPr>
            </a:lvl2pPr>
            <a:lvl3pPr marL="1143000" indent="-228600">
              <a:buFontTx/>
              <a:defRPr>
                <a:latin typeface="Swift Justice"/>
                <a:ea typeface="Swift Justice"/>
                <a:cs typeface="Swift Justice"/>
                <a:sym typeface="Swift Justice"/>
              </a:defRPr>
            </a:lvl3pPr>
            <a:lvl4pPr marL="1600200" indent="-228600">
              <a:buFontTx/>
              <a:defRPr>
                <a:latin typeface="Swift Justice"/>
                <a:ea typeface="Swift Justice"/>
                <a:cs typeface="Swift Justice"/>
                <a:sym typeface="Swift Justice"/>
              </a:defRPr>
            </a:lvl4pPr>
            <a:lvl5pPr marL="2057400" indent="-228600">
              <a:buFontTx/>
              <a:defRPr>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358" name="Picture Placeholder 16"/>
          <p:cNvSpPr/>
          <p:nvPr>
            <p:ph type="pic" sz="quarter" idx="22"/>
          </p:nvPr>
        </p:nvSpPr>
        <p:spPr>
          <a:xfrm>
            <a:off x="6498144" y="2970608"/>
            <a:ext cx="956905" cy="827088"/>
          </a:xfrm>
          <a:prstGeom prst="rect">
            <a:avLst/>
          </a:prstGeom>
        </p:spPr>
        <p:txBody>
          <a:bodyPr lIns="91439" tIns="45719" rIns="91439" bIns="45719">
            <a:noAutofit/>
          </a:bodyPr>
          <a:lstStyle/>
          <a:p>
            <a:pPr/>
          </a:p>
        </p:txBody>
      </p:sp>
      <p:sp>
        <p:nvSpPr>
          <p:cNvPr id="359" name="Picture Placeholder 16"/>
          <p:cNvSpPr/>
          <p:nvPr>
            <p:ph type="pic" sz="quarter" idx="23"/>
          </p:nvPr>
        </p:nvSpPr>
        <p:spPr>
          <a:xfrm>
            <a:off x="6498144" y="4406401"/>
            <a:ext cx="956905" cy="827088"/>
          </a:xfrm>
          <a:prstGeom prst="rect">
            <a:avLst/>
          </a:prstGeom>
        </p:spPr>
        <p:txBody>
          <a:bodyPr lIns="91439" tIns="45719" rIns="91439" bIns="45719">
            <a:noAutofit/>
          </a:bodyPr>
          <a:lstStyle/>
          <a:p>
            <a:pPr/>
          </a:p>
        </p:txBody>
      </p:sp>
      <p:sp>
        <p:nvSpPr>
          <p:cNvPr id="360" name="Text Placeholder 14"/>
          <p:cNvSpPr/>
          <p:nvPr>
            <p:ph type="body" sz="quarter" idx="24" hasCustomPrompt="1"/>
          </p:nvPr>
        </p:nvSpPr>
        <p:spPr>
          <a:xfrm>
            <a:off x="7686451" y="2970608"/>
            <a:ext cx="3320144"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361" name="Text Placeholder 14"/>
          <p:cNvSpPr/>
          <p:nvPr>
            <p:ph type="body" sz="quarter" idx="25" hasCustomPrompt="1"/>
          </p:nvPr>
        </p:nvSpPr>
        <p:spPr>
          <a:xfrm>
            <a:off x="7686451" y="3278745"/>
            <a:ext cx="3320144"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362" name="Text Placeholder 14"/>
          <p:cNvSpPr/>
          <p:nvPr>
            <p:ph type="body" sz="quarter" idx="26" hasCustomPrompt="1"/>
          </p:nvPr>
        </p:nvSpPr>
        <p:spPr>
          <a:xfrm>
            <a:off x="7686451" y="4406401"/>
            <a:ext cx="3320144"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363" name="Text Placeholder 14"/>
          <p:cNvSpPr/>
          <p:nvPr>
            <p:ph type="body" sz="quarter" idx="27" hasCustomPrompt="1"/>
          </p:nvPr>
        </p:nvSpPr>
        <p:spPr>
          <a:xfrm>
            <a:off x="7686451" y="4714540"/>
            <a:ext cx="3320144"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364" name="Slide Number"/>
          <p:cNvSpPr txBox="1"/>
          <p:nvPr>
            <p:ph type="sldNum" sz="quarter" idx="2"/>
          </p:nvPr>
        </p:nvSpPr>
        <p:spPr>
          <a:xfrm>
            <a:off x="11088878" y="6404292"/>
            <a:ext cx="264922" cy="269241"/>
          </a:xfrm>
          <a:prstGeom prst="rect">
            <a:avLst/>
          </a:prstGeom>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_Title Slide">
    <p:spTree>
      <p:nvGrpSpPr>
        <p:cNvPr id="1" name=""/>
        <p:cNvGrpSpPr/>
        <p:nvPr/>
      </p:nvGrpSpPr>
      <p:grpSpPr>
        <a:xfrm>
          <a:off x="0" y="0"/>
          <a:ext cx="0" cy="0"/>
          <a:chOff x="0" y="0"/>
          <a:chExt cx="0" cy="0"/>
        </a:xfrm>
      </p:grpSpPr>
      <p:pic>
        <p:nvPicPr>
          <p:cNvPr id="371" name="Picture 6" descr="Picture 6"/>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pic>
        <p:nvPicPr>
          <p:cNvPr id="372" name="Content Placeholder 13" descr="Content Placeholder 13"/>
          <p:cNvPicPr>
            <a:picLocks noChangeAspect="1"/>
          </p:cNvPicPr>
          <p:nvPr/>
        </p:nvPicPr>
        <p:blipFill>
          <a:blip r:embed="rId3">
            <a:extLst/>
          </a:blip>
          <a:stretch>
            <a:fillRect/>
          </a:stretch>
        </p:blipFill>
        <p:spPr>
          <a:xfrm flipH="1">
            <a:off x="-2" y="-2"/>
            <a:ext cx="12192001" cy="6858002"/>
          </a:xfrm>
          <a:prstGeom prst="rect">
            <a:avLst/>
          </a:prstGeom>
          <a:ln w="12700">
            <a:miter lim="400000"/>
          </a:ln>
        </p:spPr>
      </p:pic>
      <p:sp>
        <p:nvSpPr>
          <p:cNvPr id="373"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7_Blank">
    <p:bg>
      <p:bgPr>
        <a:solidFill>
          <a:srgbClr val="000000"/>
        </a:solidFill>
      </p:bgPr>
    </p:bg>
    <p:spTree>
      <p:nvGrpSpPr>
        <p:cNvPr id="1" name=""/>
        <p:cNvGrpSpPr/>
        <p:nvPr/>
      </p:nvGrpSpPr>
      <p:grpSpPr>
        <a:xfrm>
          <a:off x="0" y="0"/>
          <a:ext cx="0" cy="0"/>
          <a:chOff x="0" y="0"/>
          <a:chExt cx="0" cy="0"/>
        </a:xfrm>
      </p:grpSpPr>
      <p:pic>
        <p:nvPicPr>
          <p:cNvPr id="380"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381"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382"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383"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ustom Layout">
    <p:bg>
      <p:bgPr>
        <a:solidFill>
          <a:srgbClr val="000000"/>
        </a:solidFill>
      </p:bgPr>
    </p:bg>
    <p:spTree>
      <p:nvGrpSpPr>
        <p:cNvPr id="1" name=""/>
        <p:cNvGrpSpPr/>
        <p:nvPr/>
      </p:nvGrpSpPr>
      <p:grpSpPr>
        <a:xfrm>
          <a:off x="0" y="0"/>
          <a:ext cx="0" cy="0"/>
          <a:chOff x="0" y="0"/>
          <a:chExt cx="0" cy="0"/>
        </a:xfrm>
      </p:grpSpPr>
      <p:pic>
        <p:nvPicPr>
          <p:cNvPr id="390"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391" name="Title Text"/>
          <p:cNvSpPr txBox="1"/>
          <p:nvPr>
            <p:ph type="title"/>
          </p:nvPr>
        </p:nvSpPr>
        <p:spPr>
          <a:xfrm>
            <a:off x="844550" y="476250"/>
            <a:ext cx="10502900" cy="1143000"/>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sp>
        <p:nvSpPr>
          <p:cNvPr id="392" name="Body Level One…"/>
          <p:cNvSpPr txBox="1"/>
          <p:nvPr>
            <p:ph type="body" idx="1"/>
          </p:nvPr>
        </p:nvSpPr>
        <p:spPr>
          <a:xfrm>
            <a:off x="844550" y="1790163"/>
            <a:ext cx="10502900" cy="4340763"/>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pic>
        <p:nvPicPr>
          <p:cNvPr id="393"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394"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395"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9_Blank">
    <p:bg>
      <p:bgPr>
        <a:solidFill>
          <a:srgbClr val="000000"/>
        </a:solidFill>
      </p:bgPr>
    </p:bg>
    <p:spTree>
      <p:nvGrpSpPr>
        <p:cNvPr id="1" name=""/>
        <p:cNvGrpSpPr/>
        <p:nvPr/>
      </p:nvGrpSpPr>
      <p:grpSpPr>
        <a:xfrm>
          <a:off x="0" y="0"/>
          <a:ext cx="0" cy="0"/>
          <a:chOff x="0" y="0"/>
          <a:chExt cx="0" cy="0"/>
        </a:xfrm>
      </p:grpSpPr>
      <p:pic>
        <p:nvPicPr>
          <p:cNvPr id="402"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403"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404"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405"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39" name="Title Text"/>
          <p:cNvSpPr txBox="1"/>
          <p:nvPr>
            <p:ph type="title"/>
          </p:nvPr>
        </p:nvSpPr>
        <p:spPr>
          <a:xfrm>
            <a:off x="839787" y="365125"/>
            <a:ext cx="10515601" cy="1325563"/>
          </a:xfrm>
          <a:prstGeom prst="rect">
            <a:avLst/>
          </a:prstGeom>
        </p:spPr>
        <p:txBody>
          <a:bodyPr/>
          <a:lstStyle/>
          <a:p>
            <a:pPr/>
            <a:r>
              <a:t>Title Text</a:t>
            </a:r>
          </a:p>
        </p:txBody>
      </p:sp>
      <p:sp>
        <p:nvSpPr>
          <p:cNvPr id="40" name="Body Level One…"/>
          <p:cNvSpPr txBox="1"/>
          <p:nvPr>
            <p:ph type="body" sz="quarter" idx="1"/>
          </p:nvPr>
        </p:nvSpPr>
        <p:spPr>
          <a:xfrm>
            <a:off x="839787" y="1681163"/>
            <a:ext cx="5157790" cy="823915"/>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1" name="Text Placeholder 4"/>
          <p:cNvSpPr/>
          <p:nvPr>
            <p:ph type="body" sz="quarter" idx="21"/>
          </p:nvPr>
        </p:nvSpPr>
        <p:spPr>
          <a:xfrm>
            <a:off x="6172200" y="1681163"/>
            <a:ext cx="5183188" cy="823914"/>
          </a:xfrm>
          <a:prstGeom prst="rect">
            <a:avLst/>
          </a:prstGeom>
        </p:spPr>
        <p:txBody>
          <a:bodyPr anchor="b"/>
          <a:lstStyle/>
          <a:p>
            <a:pPr/>
          </a:p>
        </p:txBody>
      </p:sp>
      <p:sp>
        <p:nvSpPr>
          <p:cNvPr id="42" name="Slide Number"/>
          <p:cNvSpPr txBox="1"/>
          <p:nvPr>
            <p:ph type="sldNum" sz="quarter" idx="2"/>
          </p:nvPr>
        </p:nvSpPr>
        <p:spPr>
          <a:xfrm>
            <a:off x="11088882" y="6404294"/>
            <a:ext cx="264919" cy="269237"/>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9_Blank">
    <p:bg>
      <p:bgPr>
        <a:solidFill>
          <a:srgbClr val="000000"/>
        </a:solidFill>
      </p:bgPr>
    </p:bg>
    <p:spTree>
      <p:nvGrpSpPr>
        <p:cNvPr id="1" name=""/>
        <p:cNvGrpSpPr/>
        <p:nvPr/>
      </p:nvGrpSpPr>
      <p:grpSpPr>
        <a:xfrm>
          <a:off x="0" y="0"/>
          <a:ext cx="0" cy="0"/>
          <a:chOff x="0" y="0"/>
          <a:chExt cx="0" cy="0"/>
        </a:xfrm>
      </p:grpSpPr>
      <p:pic>
        <p:nvPicPr>
          <p:cNvPr id="412"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13" name="Picture Placeholder 2"/>
          <p:cNvSpPr/>
          <p:nvPr>
            <p:ph type="pic" idx="21"/>
          </p:nvPr>
        </p:nvSpPr>
        <p:spPr>
          <a:xfrm>
            <a:off x="0" y="0"/>
            <a:ext cx="12192000" cy="6858000"/>
          </a:xfrm>
          <a:prstGeom prst="rect">
            <a:avLst/>
          </a:prstGeom>
        </p:spPr>
        <p:txBody>
          <a:bodyPr lIns="91439" tIns="45719" rIns="91439" bIns="45719">
            <a:noAutofit/>
          </a:bodyPr>
          <a:lstStyle/>
          <a:p>
            <a:pPr/>
          </a:p>
        </p:txBody>
      </p:sp>
      <p:sp>
        <p:nvSpPr>
          <p:cNvPr id="414"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Custom Layout">
    <p:bg>
      <p:bgPr>
        <a:solidFill>
          <a:srgbClr val="000000"/>
        </a:solidFill>
      </p:bgPr>
    </p:bg>
    <p:spTree>
      <p:nvGrpSpPr>
        <p:cNvPr id="1" name=""/>
        <p:cNvGrpSpPr/>
        <p:nvPr/>
      </p:nvGrpSpPr>
      <p:grpSpPr>
        <a:xfrm>
          <a:off x="0" y="0"/>
          <a:ext cx="0" cy="0"/>
          <a:chOff x="0" y="0"/>
          <a:chExt cx="0" cy="0"/>
        </a:xfrm>
      </p:grpSpPr>
      <p:pic>
        <p:nvPicPr>
          <p:cNvPr id="421"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22" name="Title Text"/>
          <p:cNvSpPr txBox="1"/>
          <p:nvPr>
            <p:ph type="title"/>
          </p:nvPr>
        </p:nvSpPr>
        <p:spPr>
          <a:xfrm>
            <a:off x="844550" y="476250"/>
            <a:ext cx="10502900" cy="1143000"/>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sp>
        <p:nvSpPr>
          <p:cNvPr id="423" name="Body Level One…"/>
          <p:cNvSpPr txBox="1"/>
          <p:nvPr>
            <p:ph type="body" idx="1"/>
          </p:nvPr>
        </p:nvSpPr>
        <p:spPr>
          <a:xfrm>
            <a:off x="844550" y="1790163"/>
            <a:ext cx="10502900" cy="4340763"/>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pic>
        <p:nvPicPr>
          <p:cNvPr id="424"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425"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426"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2_Blank">
    <p:bg>
      <p:bgPr>
        <a:solidFill>
          <a:srgbClr val="000000"/>
        </a:solidFill>
      </p:bgPr>
    </p:bg>
    <p:spTree>
      <p:nvGrpSpPr>
        <p:cNvPr id="1" name=""/>
        <p:cNvGrpSpPr/>
        <p:nvPr/>
      </p:nvGrpSpPr>
      <p:grpSpPr>
        <a:xfrm>
          <a:off x="0" y="0"/>
          <a:ext cx="0" cy="0"/>
          <a:chOff x="0" y="0"/>
          <a:chExt cx="0" cy="0"/>
        </a:xfrm>
      </p:grpSpPr>
      <p:pic>
        <p:nvPicPr>
          <p:cNvPr id="433"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34" name="Body Level One…"/>
          <p:cNvSpPr txBox="1"/>
          <p:nvPr>
            <p:ph type="body" sz="half" idx="1"/>
          </p:nvPr>
        </p:nvSpPr>
        <p:spPr>
          <a:xfrm>
            <a:off x="844549"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435" name="Title Text"/>
          <p:cNvSpPr txBox="1"/>
          <p:nvPr>
            <p:ph type="title"/>
          </p:nvPr>
        </p:nvSpPr>
        <p:spPr>
          <a:xfrm>
            <a:off x="844550" y="476250"/>
            <a:ext cx="4646142" cy="1143000"/>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pic>
        <p:nvPicPr>
          <p:cNvPr id="436"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437"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43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3_Blank">
    <p:bg>
      <p:bgPr>
        <a:solidFill>
          <a:srgbClr val="000000"/>
        </a:solidFill>
      </p:bgPr>
    </p:bg>
    <p:spTree>
      <p:nvGrpSpPr>
        <p:cNvPr id="1" name=""/>
        <p:cNvGrpSpPr/>
        <p:nvPr/>
      </p:nvGrpSpPr>
      <p:grpSpPr>
        <a:xfrm>
          <a:off x="0" y="0"/>
          <a:ext cx="0" cy="0"/>
          <a:chOff x="0" y="0"/>
          <a:chExt cx="0" cy="0"/>
        </a:xfrm>
      </p:grpSpPr>
      <p:pic>
        <p:nvPicPr>
          <p:cNvPr id="44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446"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447"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448" name="Body Level One…"/>
          <p:cNvSpPr txBox="1"/>
          <p:nvPr>
            <p:ph type="body" sz="half" idx="1"/>
          </p:nvPr>
        </p:nvSpPr>
        <p:spPr>
          <a:xfrm>
            <a:off x="6807466"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449" name="Title Text"/>
          <p:cNvSpPr txBox="1"/>
          <p:nvPr>
            <p:ph type="title"/>
          </p:nvPr>
        </p:nvSpPr>
        <p:spPr>
          <a:xfrm>
            <a:off x="6807468" y="476250"/>
            <a:ext cx="4646143" cy="1143000"/>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sp>
        <p:nvSpPr>
          <p:cNvPr id="450" name="Picture Placeholder 7"/>
          <p:cNvSpPr/>
          <p:nvPr>
            <p:ph type="pic" idx="21"/>
          </p:nvPr>
        </p:nvSpPr>
        <p:spPr>
          <a:xfrm>
            <a:off x="17172" y="0"/>
            <a:ext cx="6096001" cy="6858000"/>
          </a:xfrm>
          <a:prstGeom prst="rect">
            <a:avLst/>
          </a:prstGeom>
        </p:spPr>
        <p:txBody>
          <a:bodyPr lIns="91439" tIns="45719" rIns="91439" bIns="45719">
            <a:noAutofit/>
          </a:bodyPr>
          <a:lstStyle/>
          <a:p>
            <a:pPr/>
          </a:p>
        </p:txBody>
      </p:sp>
      <p:sp>
        <p:nvSpPr>
          <p:cNvPr id="451"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Custom Layout">
    <p:bg>
      <p:bgPr>
        <a:solidFill>
          <a:srgbClr val="000000"/>
        </a:solidFill>
      </p:bgPr>
    </p:bg>
    <p:spTree>
      <p:nvGrpSpPr>
        <p:cNvPr id="1" name=""/>
        <p:cNvGrpSpPr/>
        <p:nvPr/>
      </p:nvGrpSpPr>
      <p:grpSpPr>
        <a:xfrm>
          <a:off x="0" y="0"/>
          <a:ext cx="0" cy="0"/>
          <a:chOff x="0" y="0"/>
          <a:chExt cx="0" cy="0"/>
        </a:xfrm>
      </p:grpSpPr>
      <p:pic>
        <p:nvPicPr>
          <p:cNvPr id="458"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459" name="Title Text"/>
          <p:cNvSpPr txBox="1"/>
          <p:nvPr>
            <p:ph type="title"/>
          </p:nvPr>
        </p:nvSpPr>
        <p:spPr>
          <a:xfrm>
            <a:off x="844550" y="476250"/>
            <a:ext cx="10502900" cy="1143000"/>
          </a:xfrm>
          <a:prstGeom prst="rect">
            <a:avLst/>
          </a:prstGeom>
        </p:spPr>
        <p:txBody>
          <a:bodyPr lIns="50800" tIns="50800" rIns="50800" bIns="50800"/>
          <a:lstStyle>
            <a:lvl1pPr algn="ctr" defTabSz="412750">
              <a:lnSpc>
                <a:spcPct val="80000"/>
              </a:lnSpc>
              <a:defRPr sz="3200">
                <a:solidFill>
                  <a:srgbClr val="FFFFFF"/>
                </a:solidFill>
                <a:latin typeface="Swift Justice"/>
                <a:ea typeface="Swift Justice"/>
                <a:cs typeface="Swift Justice"/>
                <a:sym typeface="Swift Justice"/>
              </a:defRPr>
            </a:lvl1pPr>
          </a:lstStyle>
          <a:p>
            <a:pPr/>
            <a:r>
              <a:t>Title Text</a:t>
            </a:r>
          </a:p>
        </p:txBody>
      </p:sp>
      <p:sp>
        <p:nvSpPr>
          <p:cNvPr id="460" name="Body Level One…"/>
          <p:cNvSpPr txBox="1"/>
          <p:nvPr>
            <p:ph type="body" idx="1"/>
          </p:nvPr>
        </p:nvSpPr>
        <p:spPr>
          <a:xfrm>
            <a:off x="844550" y="1790163"/>
            <a:ext cx="10502900" cy="4340763"/>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pic>
        <p:nvPicPr>
          <p:cNvPr id="461"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462"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463"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4_Blank">
    <p:bg>
      <p:bgPr>
        <a:solidFill>
          <a:srgbClr val="000000"/>
        </a:solidFill>
      </p:bgPr>
    </p:bg>
    <p:spTree>
      <p:nvGrpSpPr>
        <p:cNvPr id="1" name=""/>
        <p:cNvGrpSpPr/>
        <p:nvPr/>
      </p:nvGrpSpPr>
      <p:grpSpPr>
        <a:xfrm>
          <a:off x="0" y="0"/>
          <a:ext cx="0" cy="0"/>
          <a:chOff x="0" y="0"/>
          <a:chExt cx="0" cy="0"/>
        </a:xfrm>
      </p:grpSpPr>
      <p:pic>
        <p:nvPicPr>
          <p:cNvPr id="470"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471"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472"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473" name="Body Level One…"/>
          <p:cNvSpPr txBox="1"/>
          <p:nvPr>
            <p:ph type="body" sz="half" idx="1"/>
          </p:nvPr>
        </p:nvSpPr>
        <p:spPr>
          <a:xfrm>
            <a:off x="844549"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474" name="Title Text"/>
          <p:cNvSpPr txBox="1"/>
          <p:nvPr>
            <p:ph type="title"/>
          </p:nvPr>
        </p:nvSpPr>
        <p:spPr>
          <a:xfrm>
            <a:off x="844550" y="476250"/>
            <a:ext cx="4646142" cy="1143000"/>
          </a:xfrm>
          <a:prstGeom prst="rect">
            <a:avLst/>
          </a:prstGeom>
        </p:spPr>
        <p:txBody>
          <a:bodyPr lIns="50800" tIns="50800" rIns="50800" bIns="50800"/>
          <a:lstStyle>
            <a:lvl1pPr defTabSz="412750">
              <a:lnSpc>
                <a:spcPct val="80000"/>
              </a:lnSpc>
              <a:defRPr sz="3200">
                <a:solidFill>
                  <a:srgbClr val="FFFFFF"/>
                </a:solidFill>
                <a:latin typeface="Swift Justice"/>
                <a:ea typeface="Swift Justice"/>
                <a:cs typeface="Swift Justice"/>
                <a:sym typeface="Swift Justice"/>
              </a:defRPr>
            </a:lvl1pPr>
          </a:lstStyle>
          <a:p>
            <a:pPr/>
            <a:r>
              <a:t>Title Text</a:t>
            </a:r>
          </a:p>
        </p:txBody>
      </p:sp>
      <p:sp>
        <p:nvSpPr>
          <p:cNvPr id="475" name="Picture Placeholder 7"/>
          <p:cNvSpPr/>
          <p:nvPr>
            <p:ph type="pic" idx="21"/>
          </p:nvPr>
        </p:nvSpPr>
        <p:spPr>
          <a:xfrm>
            <a:off x="6096000" y="0"/>
            <a:ext cx="6096000" cy="6858000"/>
          </a:xfrm>
          <a:prstGeom prst="rect">
            <a:avLst/>
          </a:prstGeom>
        </p:spPr>
        <p:txBody>
          <a:bodyPr lIns="91439" tIns="45719" rIns="91439" bIns="45719">
            <a:noAutofit/>
          </a:bodyPr>
          <a:lstStyle/>
          <a:p>
            <a:pPr/>
          </a:p>
        </p:txBody>
      </p:sp>
      <p:sp>
        <p:nvSpPr>
          <p:cNvPr id="476"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5_Blank">
    <p:bg>
      <p:bgPr>
        <a:solidFill>
          <a:srgbClr val="000000"/>
        </a:solidFill>
      </p:bgPr>
    </p:bg>
    <p:spTree>
      <p:nvGrpSpPr>
        <p:cNvPr id="1" name=""/>
        <p:cNvGrpSpPr/>
        <p:nvPr/>
      </p:nvGrpSpPr>
      <p:grpSpPr>
        <a:xfrm>
          <a:off x="0" y="0"/>
          <a:ext cx="0" cy="0"/>
          <a:chOff x="0" y="0"/>
          <a:chExt cx="0" cy="0"/>
        </a:xfrm>
      </p:grpSpPr>
      <p:pic>
        <p:nvPicPr>
          <p:cNvPr id="483"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484"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485"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486" name="Body Level One…"/>
          <p:cNvSpPr txBox="1"/>
          <p:nvPr>
            <p:ph type="body" sz="half" idx="1"/>
          </p:nvPr>
        </p:nvSpPr>
        <p:spPr>
          <a:xfrm>
            <a:off x="6807466"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487" name="Title Text"/>
          <p:cNvSpPr txBox="1"/>
          <p:nvPr>
            <p:ph type="title"/>
          </p:nvPr>
        </p:nvSpPr>
        <p:spPr>
          <a:xfrm>
            <a:off x="6807468" y="476250"/>
            <a:ext cx="4646143" cy="1143000"/>
          </a:xfrm>
          <a:prstGeom prst="rect">
            <a:avLst/>
          </a:prstGeom>
        </p:spPr>
        <p:txBody>
          <a:bodyPr lIns="50800" tIns="50800" rIns="50800" bIns="50800"/>
          <a:lstStyle>
            <a:lvl1pPr defTabSz="412750">
              <a:lnSpc>
                <a:spcPct val="80000"/>
              </a:lnSpc>
              <a:defRPr sz="3200">
                <a:solidFill>
                  <a:srgbClr val="FFFFFF"/>
                </a:solidFill>
                <a:latin typeface="Swift Justice"/>
                <a:ea typeface="Swift Justice"/>
                <a:cs typeface="Swift Justice"/>
                <a:sym typeface="Swift Justice"/>
              </a:defRPr>
            </a:lvl1pPr>
          </a:lstStyle>
          <a:p>
            <a:pPr/>
            <a:r>
              <a:t>Title Text</a:t>
            </a:r>
          </a:p>
        </p:txBody>
      </p:sp>
      <p:sp>
        <p:nvSpPr>
          <p:cNvPr id="488" name="Picture Placeholder 7"/>
          <p:cNvSpPr/>
          <p:nvPr>
            <p:ph type="pic" idx="21"/>
          </p:nvPr>
        </p:nvSpPr>
        <p:spPr>
          <a:xfrm>
            <a:off x="17172" y="0"/>
            <a:ext cx="6096001" cy="6858000"/>
          </a:xfrm>
          <a:prstGeom prst="rect">
            <a:avLst/>
          </a:prstGeom>
        </p:spPr>
        <p:txBody>
          <a:bodyPr lIns="91439" tIns="45719" rIns="91439" bIns="45719">
            <a:noAutofit/>
          </a:bodyPr>
          <a:lstStyle/>
          <a:p>
            <a:pPr/>
          </a:p>
        </p:txBody>
      </p:sp>
      <p:sp>
        <p:nvSpPr>
          <p:cNvPr id="489"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0_Blank">
    <p:bg>
      <p:bgPr>
        <a:solidFill>
          <a:srgbClr val="000000"/>
        </a:solidFill>
      </p:bgPr>
    </p:bg>
    <p:spTree>
      <p:nvGrpSpPr>
        <p:cNvPr id="1" name=""/>
        <p:cNvGrpSpPr/>
        <p:nvPr/>
      </p:nvGrpSpPr>
      <p:grpSpPr>
        <a:xfrm>
          <a:off x="0" y="0"/>
          <a:ext cx="0" cy="0"/>
          <a:chOff x="0" y="0"/>
          <a:chExt cx="0" cy="0"/>
        </a:xfrm>
      </p:grpSpPr>
      <p:pic>
        <p:nvPicPr>
          <p:cNvPr id="496"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497"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49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8_Blank">
    <p:bg>
      <p:bgPr>
        <a:solidFill>
          <a:srgbClr val="000000"/>
        </a:solidFill>
      </p:bgPr>
    </p:bg>
    <p:spTree>
      <p:nvGrpSpPr>
        <p:cNvPr id="1" name=""/>
        <p:cNvGrpSpPr/>
        <p:nvPr/>
      </p:nvGrpSpPr>
      <p:grpSpPr>
        <a:xfrm>
          <a:off x="0" y="0"/>
          <a:ext cx="0" cy="0"/>
          <a:chOff x="0" y="0"/>
          <a:chExt cx="0" cy="0"/>
        </a:xfrm>
      </p:grpSpPr>
      <p:pic>
        <p:nvPicPr>
          <p:cNvPr id="50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506"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507"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1_Blank">
    <p:bg>
      <p:bgPr>
        <a:solidFill>
          <a:srgbClr val="000000"/>
        </a:solidFill>
      </p:bgPr>
    </p:bg>
    <p:spTree>
      <p:nvGrpSpPr>
        <p:cNvPr id="1" name=""/>
        <p:cNvGrpSpPr/>
        <p:nvPr/>
      </p:nvGrpSpPr>
      <p:grpSpPr>
        <a:xfrm>
          <a:off x="0" y="0"/>
          <a:ext cx="0" cy="0"/>
          <a:chOff x="0" y="0"/>
          <a:chExt cx="0" cy="0"/>
        </a:xfrm>
      </p:grpSpPr>
      <p:pic>
        <p:nvPicPr>
          <p:cNvPr id="514"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515"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516" name="Picture 3" descr="Picture 3"/>
          <p:cNvPicPr>
            <a:picLocks noChangeAspect="1"/>
          </p:cNvPicPr>
          <p:nvPr/>
        </p:nvPicPr>
        <p:blipFill>
          <a:blip r:embed="rId4">
            <a:alphaModFix amt="70000"/>
            <a:extLst/>
          </a:blip>
          <a:stretch>
            <a:fillRect/>
          </a:stretch>
        </p:blipFill>
        <p:spPr>
          <a:xfrm>
            <a:off x="2685103" y="5716652"/>
            <a:ext cx="2768410" cy="531312"/>
          </a:xfrm>
          <a:prstGeom prst="rect">
            <a:avLst/>
          </a:prstGeom>
          <a:ln w="12700">
            <a:miter lim="400000"/>
          </a:ln>
        </p:spPr>
      </p:pic>
      <p:sp>
        <p:nvSpPr>
          <p:cNvPr id="517" name="Picture Placeholder 5"/>
          <p:cNvSpPr/>
          <p:nvPr>
            <p:ph type="pic" sz="half" idx="21"/>
          </p:nvPr>
        </p:nvSpPr>
        <p:spPr>
          <a:xfrm>
            <a:off x="8115300" y="0"/>
            <a:ext cx="4076700" cy="6858000"/>
          </a:xfrm>
          <a:prstGeom prst="rect">
            <a:avLst/>
          </a:prstGeom>
        </p:spPr>
        <p:txBody>
          <a:bodyPr lIns="91439" tIns="45719" rIns="91439" bIns="45719">
            <a:noAutofit/>
          </a:bodyPr>
          <a:lstStyle/>
          <a:p>
            <a:pPr/>
          </a:p>
        </p:txBody>
      </p:sp>
      <p:sp>
        <p:nvSpPr>
          <p:cNvPr id="51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49"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50" name="Body Level One…"/>
          <p:cNvSpPr txBox="1"/>
          <p:nvPr>
            <p:ph type="body" sz="half" idx="1"/>
          </p:nvPr>
        </p:nvSpPr>
        <p:spPr>
          <a:xfrm>
            <a:off x="5183187" y="987425"/>
            <a:ext cx="6172203"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51" name="Text Placeholder 3"/>
          <p:cNvSpPr/>
          <p:nvPr>
            <p:ph type="body" sz="quarter" idx="21"/>
          </p:nvPr>
        </p:nvSpPr>
        <p:spPr>
          <a:xfrm>
            <a:off x="839786" y="2057400"/>
            <a:ext cx="3932241" cy="3811588"/>
          </a:xfrm>
          <a:prstGeom prst="rect">
            <a:avLst/>
          </a:prstGeom>
        </p:spPr>
        <p:txBody>
          <a:bodyPr/>
          <a:lstStyle/>
          <a:p>
            <a:pPr/>
          </a:p>
        </p:txBody>
      </p:sp>
      <p:sp>
        <p:nvSpPr>
          <p:cNvPr id="52" name="Slide Number"/>
          <p:cNvSpPr txBox="1"/>
          <p:nvPr>
            <p:ph type="sldNum" sz="quarter" idx="2"/>
          </p:nvPr>
        </p:nvSpPr>
        <p:spPr>
          <a:xfrm>
            <a:off x="11088882" y="6404294"/>
            <a:ext cx="264919" cy="269237"/>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7_Blank">
    <p:bg>
      <p:bgPr>
        <a:solidFill>
          <a:srgbClr val="000000"/>
        </a:solidFill>
      </p:bgPr>
    </p:bg>
    <p:spTree>
      <p:nvGrpSpPr>
        <p:cNvPr id="1" name=""/>
        <p:cNvGrpSpPr/>
        <p:nvPr/>
      </p:nvGrpSpPr>
      <p:grpSpPr>
        <a:xfrm>
          <a:off x="0" y="0"/>
          <a:ext cx="0" cy="0"/>
          <a:chOff x="0" y="0"/>
          <a:chExt cx="0" cy="0"/>
        </a:xfrm>
      </p:grpSpPr>
      <p:pic>
        <p:nvPicPr>
          <p:cNvPr id="52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526"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527" name="Picture 2" descr="Picture 2"/>
          <p:cNvPicPr>
            <a:picLocks noChangeAspect="1"/>
          </p:cNvPicPr>
          <p:nvPr/>
        </p:nvPicPr>
        <p:blipFill>
          <a:blip r:embed="rId4">
            <a:extLst/>
          </a:blip>
          <a:stretch>
            <a:fillRect/>
          </a:stretch>
        </p:blipFill>
        <p:spPr>
          <a:xfrm>
            <a:off x="3153103" y="2864201"/>
            <a:ext cx="5885794" cy="1129597"/>
          </a:xfrm>
          <a:prstGeom prst="rect">
            <a:avLst/>
          </a:prstGeom>
          <a:ln w="12700">
            <a:miter lim="400000"/>
          </a:ln>
        </p:spPr>
      </p:pic>
      <p:sp>
        <p:nvSpPr>
          <p:cNvPr id="52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6_Blank">
    <p:bg>
      <p:bgPr>
        <a:solidFill>
          <a:srgbClr val="000000"/>
        </a:solidFill>
      </p:bgPr>
    </p:bg>
    <p:spTree>
      <p:nvGrpSpPr>
        <p:cNvPr id="1" name=""/>
        <p:cNvGrpSpPr/>
        <p:nvPr/>
      </p:nvGrpSpPr>
      <p:grpSpPr>
        <a:xfrm>
          <a:off x="0" y="0"/>
          <a:ext cx="0" cy="0"/>
          <a:chOff x="0" y="0"/>
          <a:chExt cx="0" cy="0"/>
        </a:xfrm>
      </p:grpSpPr>
      <p:pic>
        <p:nvPicPr>
          <p:cNvPr id="53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536"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537" name="Picture 2" descr="Picture 2"/>
          <p:cNvPicPr>
            <a:picLocks noChangeAspect="1"/>
          </p:cNvPicPr>
          <p:nvPr/>
        </p:nvPicPr>
        <p:blipFill>
          <a:blip r:embed="rId4">
            <a:extLst/>
          </a:blip>
          <a:stretch>
            <a:fillRect/>
          </a:stretch>
        </p:blipFill>
        <p:spPr>
          <a:xfrm>
            <a:off x="4095750" y="3035535"/>
            <a:ext cx="4000500" cy="786931"/>
          </a:xfrm>
          <a:prstGeom prst="rect">
            <a:avLst/>
          </a:prstGeom>
          <a:ln w="12700">
            <a:miter lim="400000"/>
          </a:ln>
        </p:spPr>
      </p:pic>
      <p:sp>
        <p:nvSpPr>
          <p:cNvPr id="53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Blank">
    <p:bg>
      <p:bgPr>
        <a:solidFill>
          <a:srgbClr val="000000"/>
        </a:solidFill>
      </p:bgPr>
    </p:bg>
    <p:spTree>
      <p:nvGrpSpPr>
        <p:cNvPr id="1" name=""/>
        <p:cNvGrpSpPr/>
        <p:nvPr/>
      </p:nvGrpSpPr>
      <p:grpSpPr>
        <a:xfrm>
          <a:off x="0" y="0"/>
          <a:ext cx="0" cy="0"/>
          <a:chOff x="0" y="0"/>
          <a:chExt cx="0" cy="0"/>
        </a:xfrm>
      </p:grpSpPr>
      <p:pic>
        <p:nvPicPr>
          <p:cNvPr id="54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546"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547"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54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Blank">
    <p:bg>
      <p:bgPr>
        <a:solidFill>
          <a:srgbClr val="000000"/>
        </a:solidFill>
      </p:bgPr>
    </p:bg>
    <p:spTree>
      <p:nvGrpSpPr>
        <p:cNvPr id="1" name=""/>
        <p:cNvGrpSpPr/>
        <p:nvPr/>
      </p:nvGrpSpPr>
      <p:grpSpPr>
        <a:xfrm>
          <a:off x="0" y="0"/>
          <a:ext cx="0" cy="0"/>
          <a:chOff x="0" y="0"/>
          <a:chExt cx="0" cy="0"/>
        </a:xfrm>
      </p:grpSpPr>
      <p:pic>
        <p:nvPicPr>
          <p:cNvPr id="55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556"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557" name="Picture 5" descr="Picture 5"/>
          <p:cNvPicPr>
            <a:picLocks noChangeAspect="1"/>
          </p:cNvPicPr>
          <p:nvPr/>
        </p:nvPicPr>
        <p:blipFill>
          <a:blip r:embed="rId4">
            <a:alphaModFix amt="70000"/>
            <a:extLst/>
          </a:blip>
          <a:stretch>
            <a:fillRect/>
          </a:stretch>
        </p:blipFill>
        <p:spPr>
          <a:xfrm>
            <a:off x="261546" y="6350220"/>
            <a:ext cx="1971047" cy="378283"/>
          </a:xfrm>
          <a:prstGeom prst="rect">
            <a:avLst/>
          </a:prstGeom>
          <a:ln w="12700">
            <a:miter lim="400000"/>
          </a:ln>
        </p:spPr>
      </p:pic>
      <p:pic>
        <p:nvPicPr>
          <p:cNvPr id="558" name="Picture 5" descr="Picture 5"/>
          <p:cNvPicPr>
            <a:picLocks noChangeAspect="1"/>
          </p:cNvPicPr>
          <p:nvPr/>
        </p:nvPicPr>
        <p:blipFill>
          <a:blip r:embed="rId5">
            <a:extLst/>
          </a:blip>
          <a:stretch>
            <a:fillRect/>
          </a:stretch>
        </p:blipFill>
        <p:spPr>
          <a:xfrm>
            <a:off x="9959406" y="6350220"/>
            <a:ext cx="1971048" cy="378282"/>
          </a:xfrm>
          <a:prstGeom prst="rect">
            <a:avLst/>
          </a:prstGeom>
          <a:ln w="12700">
            <a:miter lim="400000"/>
          </a:ln>
        </p:spPr>
      </p:pic>
      <p:sp>
        <p:nvSpPr>
          <p:cNvPr id="559"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_Custom Layout">
    <p:bg>
      <p:bgPr>
        <a:solidFill>
          <a:srgbClr val="000000"/>
        </a:solidFill>
      </p:bgPr>
    </p:bg>
    <p:spTree>
      <p:nvGrpSpPr>
        <p:cNvPr id="1" name=""/>
        <p:cNvGrpSpPr/>
        <p:nvPr/>
      </p:nvGrpSpPr>
      <p:grpSpPr>
        <a:xfrm>
          <a:off x="0" y="0"/>
          <a:ext cx="0" cy="0"/>
          <a:chOff x="0" y="0"/>
          <a:chExt cx="0" cy="0"/>
        </a:xfrm>
      </p:grpSpPr>
      <p:pic>
        <p:nvPicPr>
          <p:cNvPr id="566"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567" name="Title Text"/>
          <p:cNvSpPr txBox="1"/>
          <p:nvPr>
            <p:ph type="title"/>
          </p:nvPr>
        </p:nvSpPr>
        <p:spPr>
          <a:xfrm>
            <a:off x="844550" y="476250"/>
            <a:ext cx="10502900" cy="1143000"/>
          </a:xfrm>
          <a:prstGeom prst="rect">
            <a:avLst/>
          </a:prstGeom>
        </p:spPr>
        <p:txBody>
          <a:bodyPr lIns="0" tIns="0" rIns="0" bIns="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sp>
        <p:nvSpPr>
          <p:cNvPr id="568" name="Body Level One…"/>
          <p:cNvSpPr txBox="1"/>
          <p:nvPr>
            <p:ph type="body" idx="1"/>
          </p:nvPr>
        </p:nvSpPr>
        <p:spPr>
          <a:xfrm>
            <a:off x="844550" y="1790163"/>
            <a:ext cx="10502900" cy="4340763"/>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pic>
        <p:nvPicPr>
          <p:cNvPr id="569"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570"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571"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4_Blank">
    <p:bg>
      <p:bgPr>
        <a:solidFill>
          <a:srgbClr val="000000"/>
        </a:solidFill>
      </p:bgPr>
    </p:bg>
    <p:spTree>
      <p:nvGrpSpPr>
        <p:cNvPr id="1" name=""/>
        <p:cNvGrpSpPr/>
        <p:nvPr/>
      </p:nvGrpSpPr>
      <p:grpSpPr>
        <a:xfrm>
          <a:off x="0" y="0"/>
          <a:ext cx="0" cy="0"/>
          <a:chOff x="0" y="0"/>
          <a:chExt cx="0" cy="0"/>
        </a:xfrm>
      </p:grpSpPr>
      <p:pic>
        <p:nvPicPr>
          <p:cNvPr id="578"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579" name="Body Level One…"/>
          <p:cNvSpPr txBox="1"/>
          <p:nvPr>
            <p:ph type="body" sz="half" idx="1"/>
          </p:nvPr>
        </p:nvSpPr>
        <p:spPr>
          <a:xfrm>
            <a:off x="844549"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580" name="Title Text"/>
          <p:cNvSpPr txBox="1"/>
          <p:nvPr>
            <p:ph type="title"/>
          </p:nvPr>
        </p:nvSpPr>
        <p:spPr>
          <a:xfrm>
            <a:off x="844550" y="476250"/>
            <a:ext cx="4646142" cy="1143000"/>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pic>
        <p:nvPicPr>
          <p:cNvPr id="581"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582"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583"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5_Blank">
    <p:bg>
      <p:bgPr>
        <a:solidFill>
          <a:srgbClr val="000000"/>
        </a:solidFill>
      </p:bgPr>
    </p:bg>
    <p:spTree>
      <p:nvGrpSpPr>
        <p:cNvPr id="1" name=""/>
        <p:cNvGrpSpPr/>
        <p:nvPr/>
      </p:nvGrpSpPr>
      <p:grpSpPr>
        <a:xfrm>
          <a:off x="0" y="0"/>
          <a:ext cx="0" cy="0"/>
          <a:chOff x="0" y="0"/>
          <a:chExt cx="0" cy="0"/>
        </a:xfrm>
      </p:grpSpPr>
      <p:pic>
        <p:nvPicPr>
          <p:cNvPr id="590"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591"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592"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593" name="Body Level One…"/>
          <p:cNvSpPr txBox="1"/>
          <p:nvPr>
            <p:ph type="body" sz="half" idx="1"/>
          </p:nvPr>
        </p:nvSpPr>
        <p:spPr>
          <a:xfrm>
            <a:off x="6807466"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594" name="Title Text"/>
          <p:cNvSpPr txBox="1"/>
          <p:nvPr>
            <p:ph type="title"/>
          </p:nvPr>
        </p:nvSpPr>
        <p:spPr>
          <a:xfrm>
            <a:off x="6807468" y="476250"/>
            <a:ext cx="4646143" cy="1143000"/>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sp>
        <p:nvSpPr>
          <p:cNvPr id="595" name="Picture Placeholder 7"/>
          <p:cNvSpPr/>
          <p:nvPr>
            <p:ph type="pic" idx="21"/>
          </p:nvPr>
        </p:nvSpPr>
        <p:spPr>
          <a:xfrm>
            <a:off x="17172" y="0"/>
            <a:ext cx="6096001" cy="6858000"/>
          </a:xfrm>
          <a:prstGeom prst="rect">
            <a:avLst/>
          </a:prstGeom>
        </p:spPr>
        <p:txBody>
          <a:bodyPr lIns="91439" tIns="45719" rIns="91439" bIns="45719">
            <a:noAutofit/>
          </a:bodyPr>
          <a:lstStyle/>
          <a:p>
            <a:pPr/>
          </a:p>
        </p:txBody>
      </p:sp>
      <p:sp>
        <p:nvSpPr>
          <p:cNvPr id="596"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6_Custom Layout">
    <p:bg>
      <p:bgPr>
        <a:solidFill>
          <a:srgbClr val="000000"/>
        </a:solidFill>
      </p:bgPr>
    </p:bg>
    <p:spTree>
      <p:nvGrpSpPr>
        <p:cNvPr id="1" name=""/>
        <p:cNvGrpSpPr/>
        <p:nvPr/>
      </p:nvGrpSpPr>
      <p:grpSpPr>
        <a:xfrm>
          <a:off x="0" y="0"/>
          <a:ext cx="0" cy="0"/>
          <a:chOff x="0" y="0"/>
          <a:chExt cx="0" cy="0"/>
        </a:xfrm>
      </p:grpSpPr>
      <p:pic>
        <p:nvPicPr>
          <p:cNvPr id="603"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604" name="Title Text"/>
          <p:cNvSpPr txBox="1"/>
          <p:nvPr>
            <p:ph type="title"/>
          </p:nvPr>
        </p:nvSpPr>
        <p:spPr>
          <a:xfrm>
            <a:off x="844550" y="476250"/>
            <a:ext cx="10502900" cy="1143000"/>
          </a:xfrm>
          <a:prstGeom prst="rect">
            <a:avLst/>
          </a:prstGeom>
        </p:spPr>
        <p:txBody>
          <a:bodyPr lIns="50800" tIns="50800" rIns="50800" bIns="50800"/>
          <a:lstStyle>
            <a:lvl1pPr algn="ctr" defTabSz="412750">
              <a:lnSpc>
                <a:spcPct val="80000"/>
              </a:lnSpc>
              <a:defRPr sz="3200">
                <a:solidFill>
                  <a:srgbClr val="FFFFFF"/>
                </a:solidFill>
                <a:latin typeface="Swift Justice"/>
                <a:ea typeface="Swift Justice"/>
                <a:cs typeface="Swift Justice"/>
                <a:sym typeface="Swift Justice"/>
              </a:defRPr>
            </a:lvl1pPr>
          </a:lstStyle>
          <a:p>
            <a:pPr/>
            <a:r>
              <a:t>Title Text</a:t>
            </a:r>
          </a:p>
        </p:txBody>
      </p:sp>
      <p:sp>
        <p:nvSpPr>
          <p:cNvPr id="605" name="Body Level One…"/>
          <p:cNvSpPr txBox="1"/>
          <p:nvPr>
            <p:ph type="body" idx="1"/>
          </p:nvPr>
        </p:nvSpPr>
        <p:spPr>
          <a:xfrm>
            <a:off x="844550" y="1790163"/>
            <a:ext cx="10502900" cy="4340763"/>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pic>
        <p:nvPicPr>
          <p:cNvPr id="606"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607"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60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6_Blank">
    <p:bg>
      <p:bgPr>
        <a:solidFill>
          <a:srgbClr val="000000"/>
        </a:solidFill>
      </p:bgPr>
    </p:bg>
    <p:spTree>
      <p:nvGrpSpPr>
        <p:cNvPr id="1" name=""/>
        <p:cNvGrpSpPr/>
        <p:nvPr/>
      </p:nvGrpSpPr>
      <p:grpSpPr>
        <a:xfrm>
          <a:off x="0" y="0"/>
          <a:ext cx="0" cy="0"/>
          <a:chOff x="0" y="0"/>
          <a:chExt cx="0" cy="0"/>
        </a:xfrm>
      </p:grpSpPr>
      <p:pic>
        <p:nvPicPr>
          <p:cNvPr id="61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616"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617"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618" name="Body Level One…"/>
          <p:cNvSpPr txBox="1"/>
          <p:nvPr>
            <p:ph type="body" sz="half" idx="1"/>
          </p:nvPr>
        </p:nvSpPr>
        <p:spPr>
          <a:xfrm>
            <a:off x="844549"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619" name="Title Text"/>
          <p:cNvSpPr txBox="1"/>
          <p:nvPr>
            <p:ph type="title"/>
          </p:nvPr>
        </p:nvSpPr>
        <p:spPr>
          <a:xfrm>
            <a:off x="844550" y="476250"/>
            <a:ext cx="4646142" cy="1143000"/>
          </a:xfrm>
          <a:prstGeom prst="rect">
            <a:avLst/>
          </a:prstGeom>
        </p:spPr>
        <p:txBody>
          <a:bodyPr lIns="50800" tIns="50800" rIns="50800" bIns="50800"/>
          <a:lstStyle>
            <a:lvl1pPr defTabSz="412750">
              <a:lnSpc>
                <a:spcPct val="80000"/>
              </a:lnSpc>
              <a:defRPr sz="3200">
                <a:solidFill>
                  <a:srgbClr val="FFFFFF"/>
                </a:solidFill>
                <a:latin typeface="Swift Justice"/>
                <a:ea typeface="Swift Justice"/>
                <a:cs typeface="Swift Justice"/>
                <a:sym typeface="Swift Justice"/>
              </a:defRPr>
            </a:lvl1pPr>
          </a:lstStyle>
          <a:p>
            <a:pPr/>
            <a:r>
              <a:t>Title Text</a:t>
            </a:r>
          </a:p>
        </p:txBody>
      </p:sp>
      <p:sp>
        <p:nvSpPr>
          <p:cNvPr id="620" name="Picture Placeholder 7"/>
          <p:cNvSpPr/>
          <p:nvPr>
            <p:ph type="pic" idx="21"/>
          </p:nvPr>
        </p:nvSpPr>
        <p:spPr>
          <a:xfrm>
            <a:off x="6096000" y="0"/>
            <a:ext cx="6096000" cy="6858000"/>
          </a:xfrm>
          <a:prstGeom prst="rect">
            <a:avLst/>
          </a:prstGeom>
        </p:spPr>
        <p:txBody>
          <a:bodyPr lIns="91439" tIns="45719" rIns="91439" bIns="45719">
            <a:noAutofit/>
          </a:bodyPr>
          <a:lstStyle/>
          <a:p>
            <a:pPr/>
          </a:p>
        </p:txBody>
      </p:sp>
      <p:sp>
        <p:nvSpPr>
          <p:cNvPr id="621"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7_Blank">
    <p:bg>
      <p:bgPr>
        <a:solidFill>
          <a:srgbClr val="000000"/>
        </a:solidFill>
      </p:bgPr>
    </p:bg>
    <p:spTree>
      <p:nvGrpSpPr>
        <p:cNvPr id="1" name=""/>
        <p:cNvGrpSpPr/>
        <p:nvPr/>
      </p:nvGrpSpPr>
      <p:grpSpPr>
        <a:xfrm>
          <a:off x="0" y="0"/>
          <a:ext cx="0" cy="0"/>
          <a:chOff x="0" y="0"/>
          <a:chExt cx="0" cy="0"/>
        </a:xfrm>
      </p:grpSpPr>
      <p:pic>
        <p:nvPicPr>
          <p:cNvPr id="628"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629"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630"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631" name="Body Level One…"/>
          <p:cNvSpPr txBox="1"/>
          <p:nvPr>
            <p:ph type="body" sz="half" idx="1"/>
          </p:nvPr>
        </p:nvSpPr>
        <p:spPr>
          <a:xfrm>
            <a:off x="6807466" y="1931830"/>
            <a:ext cx="4646144" cy="4411016"/>
          </a:xfrm>
          <a:prstGeom prst="rect">
            <a:avLst/>
          </a:prstGeom>
        </p:spPr>
        <p:txBody>
          <a:bodyPr lIns="50800" tIns="50800" rIns="50800" bIns="50800"/>
          <a:lstStyle>
            <a:lvl1pPr marL="0" indent="0" defTabSz="412750">
              <a:lnSpc>
                <a:spcPct val="165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65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632" name="Title Text"/>
          <p:cNvSpPr txBox="1"/>
          <p:nvPr>
            <p:ph type="title"/>
          </p:nvPr>
        </p:nvSpPr>
        <p:spPr>
          <a:xfrm>
            <a:off x="6807468" y="476250"/>
            <a:ext cx="4646143" cy="1143000"/>
          </a:xfrm>
          <a:prstGeom prst="rect">
            <a:avLst/>
          </a:prstGeom>
        </p:spPr>
        <p:txBody>
          <a:bodyPr lIns="50800" tIns="50800" rIns="50800" bIns="50800"/>
          <a:lstStyle>
            <a:lvl1pPr defTabSz="412750">
              <a:lnSpc>
                <a:spcPct val="80000"/>
              </a:lnSpc>
              <a:defRPr sz="3200">
                <a:solidFill>
                  <a:srgbClr val="FFFFFF"/>
                </a:solidFill>
                <a:latin typeface="Swift Justice"/>
                <a:ea typeface="Swift Justice"/>
                <a:cs typeface="Swift Justice"/>
                <a:sym typeface="Swift Justice"/>
              </a:defRPr>
            </a:lvl1pPr>
          </a:lstStyle>
          <a:p>
            <a:pPr/>
            <a:r>
              <a:t>Title Text</a:t>
            </a:r>
          </a:p>
        </p:txBody>
      </p:sp>
      <p:sp>
        <p:nvSpPr>
          <p:cNvPr id="633" name="Picture Placeholder 7"/>
          <p:cNvSpPr/>
          <p:nvPr>
            <p:ph type="pic" idx="21"/>
          </p:nvPr>
        </p:nvSpPr>
        <p:spPr>
          <a:xfrm>
            <a:off x="17172" y="0"/>
            <a:ext cx="6096001" cy="6858000"/>
          </a:xfrm>
          <a:prstGeom prst="rect">
            <a:avLst/>
          </a:prstGeom>
        </p:spPr>
        <p:txBody>
          <a:bodyPr lIns="91439" tIns="45719" rIns="91439" bIns="45719">
            <a:noAutofit/>
          </a:bodyPr>
          <a:lstStyle/>
          <a:p>
            <a:pPr/>
          </a:p>
        </p:txBody>
      </p:sp>
      <p:sp>
        <p:nvSpPr>
          <p:cNvPr id="634"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59"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60" name="Picture Placeholder 2"/>
          <p:cNvSpPr/>
          <p:nvPr>
            <p:ph type="pic" sz="half" idx="21"/>
          </p:nvPr>
        </p:nvSpPr>
        <p:spPr>
          <a:xfrm>
            <a:off x="5183187" y="987425"/>
            <a:ext cx="6172203" cy="4873625"/>
          </a:xfrm>
          <a:prstGeom prst="rect">
            <a:avLst/>
          </a:prstGeom>
        </p:spPr>
        <p:txBody>
          <a:bodyPr lIns="91439" tIns="45719" rIns="91439" bIns="45719">
            <a:noAutofit/>
          </a:bodyPr>
          <a:lstStyle/>
          <a:p>
            <a:pPr/>
          </a:p>
        </p:txBody>
      </p:sp>
      <p:sp>
        <p:nvSpPr>
          <p:cNvPr id="61"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62" name="Slide Number"/>
          <p:cNvSpPr txBox="1"/>
          <p:nvPr>
            <p:ph type="sldNum" sz="quarter" idx="2"/>
          </p:nvPr>
        </p:nvSpPr>
        <p:spPr>
          <a:xfrm>
            <a:off x="11088882" y="6404294"/>
            <a:ext cx="264919" cy="269237"/>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enter_Title">
    <p:bg>
      <p:bgPr>
        <a:solidFill>
          <a:srgbClr val="000000"/>
        </a:solidFill>
      </p:bgPr>
    </p:bg>
    <p:spTree>
      <p:nvGrpSpPr>
        <p:cNvPr id="1" name=""/>
        <p:cNvGrpSpPr/>
        <p:nvPr/>
      </p:nvGrpSpPr>
      <p:grpSpPr>
        <a:xfrm>
          <a:off x="0" y="0"/>
          <a:ext cx="0" cy="0"/>
          <a:chOff x="0" y="0"/>
          <a:chExt cx="0" cy="0"/>
        </a:xfrm>
      </p:grpSpPr>
      <p:pic>
        <p:nvPicPr>
          <p:cNvPr id="641"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642"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643" name="Title Text"/>
          <p:cNvSpPr txBox="1"/>
          <p:nvPr>
            <p:ph type="title"/>
          </p:nvPr>
        </p:nvSpPr>
        <p:spPr>
          <a:xfrm>
            <a:off x="844550" y="2857500"/>
            <a:ext cx="10502900" cy="1143000"/>
          </a:xfrm>
          <a:prstGeom prst="rect">
            <a:avLst/>
          </a:prstGeom>
        </p:spPr>
        <p:txBody>
          <a:bodyPr lIns="50800" tIns="50800" rIns="50800" bIns="50800"/>
          <a:lstStyle>
            <a:lvl1pPr algn="ctr" defTabSz="412750">
              <a:lnSpc>
                <a:spcPct val="80000"/>
              </a:lnSpc>
              <a:defRPr sz="6000">
                <a:solidFill>
                  <a:srgbClr val="FFFFFF"/>
                </a:solidFill>
                <a:latin typeface="Swift Justice"/>
                <a:ea typeface="Swift Justice"/>
                <a:cs typeface="Swift Justice"/>
                <a:sym typeface="Swift Justice"/>
              </a:defRPr>
            </a:lvl1pPr>
          </a:lstStyle>
          <a:p>
            <a:pPr/>
            <a:r>
              <a:t>Title Text</a:t>
            </a:r>
          </a:p>
        </p:txBody>
      </p:sp>
      <p:pic>
        <p:nvPicPr>
          <p:cNvPr id="644" name="Picture 5" descr="Picture 5"/>
          <p:cNvPicPr>
            <a:picLocks noChangeAspect="1"/>
          </p:cNvPicPr>
          <p:nvPr/>
        </p:nvPicPr>
        <p:blipFill>
          <a:blip r:embed="rId4">
            <a:alphaModFix amt="70000"/>
            <a:extLst/>
          </a:blip>
          <a:stretch>
            <a:fillRect/>
          </a:stretch>
        </p:blipFill>
        <p:spPr>
          <a:xfrm>
            <a:off x="261546" y="6350220"/>
            <a:ext cx="1971047" cy="378283"/>
          </a:xfrm>
          <a:prstGeom prst="rect">
            <a:avLst/>
          </a:prstGeom>
          <a:ln w="12700">
            <a:miter lim="400000"/>
          </a:ln>
        </p:spPr>
      </p:pic>
      <p:pic>
        <p:nvPicPr>
          <p:cNvPr id="645" name="Picture 5" descr="Picture 5"/>
          <p:cNvPicPr>
            <a:picLocks noChangeAspect="1"/>
          </p:cNvPicPr>
          <p:nvPr/>
        </p:nvPicPr>
        <p:blipFill>
          <a:blip r:embed="rId5">
            <a:extLst/>
          </a:blip>
          <a:stretch>
            <a:fillRect/>
          </a:stretch>
        </p:blipFill>
        <p:spPr>
          <a:xfrm>
            <a:off x="9959406" y="6350220"/>
            <a:ext cx="1971048" cy="378282"/>
          </a:xfrm>
          <a:prstGeom prst="rect">
            <a:avLst/>
          </a:prstGeom>
          <a:ln w="12700">
            <a:miter lim="400000"/>
          </a:ln>
        </p:spPr>
      </p:pic>
      <p:sp>
        <p:nvSpPr>
          <p:cNvPr id="646"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Center_Title_NoBG">
    <p:bg>
      <p:bgPr>
        <a:solidFill>
          <a:srgbClr val="000000"/>
        </a:solidFill>
      </p:bgPr>
    </p:bg>
    <p:spTree>
      <p:nvGrpSpPr>
        <p:cNvPr id="1" name=""/>
        <p:cNvGrpSpPr/>
        <p:nvPr/>
      </p:nvGrpSpPr>
      <p:grpSpPr>
        <a:xfrm>
          <a:off x="0" y="0"/>
          <a:ext cx="0" cy="0"/>
          <a:chOff x="0" y="0"/>
          <a:chExt cx="0" cy="0"/>
        </a:xfrm>
      </p:grpSpPr>
      <p:pic>
        <p:nvPicPr>
          <p:cNvPr id="653"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654" name="Picture 5" descr="Picture 5"/>
          <p:cNvPicPr>
            <a:picLocks noChangeAspect="1"/>
          </p:cNvPicPr>
          <p:nvPr/>
        </p:nvPicPr>
        <p:blipFill>
          <a:blip r:embed="rId3">
            <a:extLst/>
          </a:blip>
          <a:stretch>
            <a:fillRect/>
          </a:stretch>
        </p:blipFill>
        <p:spPr>
          <a:xfrm>
            <a:off x="0" y="0"/>
            <a:ext cx="12192000" cy="6858000"/>
          </a:xfrm>
          <a:prstGeom prst="rect">
            <a:avLst/>
          </a:prstGeom>
          <a:ln w="12700">
            <a:miter lim="400000"/>
          </a:ln>
        </p:spPr>
      </p:pic>
      <p:sp>
        <p:nvSpPr>
          <p:cNvPr id="655" name="Title Text"/>
          <p:cNvSpPr txBox="1"/>
          <p:nvPr>
            <p:ph type="title"/>
          </p:nvPr>
        </p:nvSpPr>
        <p:spPr>
          <a:xfrm>
            <a:off x="844550" y="2857500"/>
            <a:ext cx="10502900" cy="1143000"/>
          </a:xfrm>
          <a:prstGeom prst="rect">
            <a:avLst/>
          </a:prstGeom>
        </p:spPr>
        <p:txBody>
          <a:bodyPr lIns="50800" tIns="50800" rIns="50800" bIns="50800"/>
          <a:lstStyle>
            <a:lvl1pPr algn="ctr" defTabSz="412750">
              <a:lnSpc>
                <a:spcPct val="80000"/>
              </a:lnSpc>
              <a:defRPr sz="6000">
                <a:solidFill>
                  <a:srgbClr val="FFFFFF"/>
                </a:solidFill>
                <a:latin typeface="Swift Justice"/>
                <a:ea typeface="Swift Justice"/>
                <a:cs typeface="Swift Justice"/>
                <a:sym typeface="Swift Justice"/>
              </a:defRPr>
            </a:lvl1pPr>
          </a:lstStyle>
          <a:p>
            <a:pPr/>
            <a:r>
              <a:t>Title Text</a:t>
            </a:r>
          </a:p>
        </p:txBody>
      </p:sp>
      <p:pic>
        <p:nvPicPr>
          <p:cNvPr id="656" name="Picture 5" descr="Picture 5"/>
          <p:cNvPicPr>
            <a:picLocks noChangeAspect="1"/>
          </p:cNvPicPr>
          <p:nvPr/>
        </p:nvPicPr>
        <p:blipFill>
          <a:blip r:embed="rId4">
            <a:alphaModFix amt="70000"/>
            <a:extLst/>
          </a:blip>
          <a:stretch>
            <a:fillRect/>
          </a:stretch>
        </p:blipFill>
        <p:spPr>
          <a:xfrm>
            <a:off x="261546" y="6350220"/>
            <a:ext cx="1971047" cy="378283"/>
          </a:xfrm>
          <a:prstGeom prst="rect">
            <a:avLst/>
          </a:prstGeom>
          <a:ln w="12700">
            <a:miter lim="400000"/>
          </a:ln>
        </p:spPr>
      </p:pic>
      <p:pic>
        <p:nvPicPr>
          <p:cNvPr id="657" name="Picture 5" descr="Picture 5"/>
          <p:cNvPicPr>
            <a:picLocks noChangeAspect="1"/>
          </p:cNvPicPr>
          <p:nvPr/>
        </p:nvPicPr>
        <p:blipFill>
          <a:blip r:embed="rId5">
            <a:extLst/>
          </a:blip>
          <a:stretch>
            <a:fillRect/>
          </a:stretch>
        </p:blipFill>
        <p:spPr>
          <a:xfrm>
            <a:off x="9959406" y="6350220"/>
            <a:ext cx="1971048" cy="378282"/>
          </a:xfrm>
          <a:prstGeom prst="rect">
            <a:avLst/>
          </a:prstGeom>
          <a:ln w="12700">
            <a:miter lim="400000"/>
          </a:ln>
        </p:spPr>
      </p:pic>
      <p:sp>
        <p:nvSpPr>
          <p:cNvPr id="65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2_Blank">
    <p:bg>
      <p:bgPr>
        <a:solidFill>
          <a:srgbClr val="000000"/>
        </a:solidFill>
      </p:bgPr>
    </p:bg>
    <p:spTree>
      <p:nvGrpSpPr>
        <p:cNvPr id="1" name=""/>
        <p:cNvGrpSpPr/>
        <p:nvPr/>
      </p:nvGrpSpPr>
      <p:grpSpPr>
        <a:xfrm>
          <a:off x="0" y="0"/>
          <a:ext cx="0" cy="0"/>
          <a:chOff x="0" y="0"/>
          <a:chExt cx="0" cy="0"/>
        </a:xfrm>
      </p:grpSpPr>
      <p:pic>
        <p:nvPicPr>
          <p:cNvPr id="66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666"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667" name="Picture 3" descr="Picture 3"/>
          <p:cNvPicPr>
            <a:picLocks noChangeAspect="1"/>
          </p:cNvPicPr>
          <p:nvPr/>
        </p:nvPicPr>
        <p:blipFill>
          <a:blip r:embed="rId4">
            <a:alphaModFix amt="70000"/>
            <a:extLst/>
          </a:blip>
          <a:stretch>
            <a:fillRect/>
          </a:stretch>
        </p:blipFill>
        <p:spPr>
          <a:xfrm>
            <a:off x="2685103" y="5716652"/>
            <a:ext cx="2768410" cy="531312"/>
          </a:xfrm>
          <a:prstGeom prst="rect">
            <a:avLst/>
          </a:prstGeom>
          <a:ln w="12700">
            <a:miter lim="400000"/>
          </a:ln>
        </p:spPr>
      </p:pic>
      <p:sp>
        <p:nvSpPr>
          <p:cNvPr id="668" name="Picture Placeholder 5"/>
          <p:cNvSpPr/>
          <p:nvPr>
            <p:ph type="pic" sz="half" idx="21"/>
          </p:nvPr>
        </p:nvSpPr>
        <p:spPr>
          <a:xfrm>
            <a:off x="8115300" y="0"/>
            <a:ext cx="4076700" cy="6858000"/>
          </a:xfrm>
          <a:prstGeom prst="rect">
            <a:avLst/>
          </a:prstGeom>
        </p:spPr>
        <p:txBody>
          <a:bodyPr lIns="91439" tIns="45719" rIns="91439" bIns="45719">
            <a:noAutofit/>
          </a:bodyPr>
          <a:lstStyle/>
          <a:p>
            <a:pPr/>
          </a:p>
        </p:txBody>
      </p:sp>
      <p:sp>
        <p:nvSpPr>
          <p:cNvPr id="669"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3_Blank">
    <p:bg>
      <p:bgPr>
        <a:solidFill>
          <a:srgbClr val="000000"/>
        </a:solidFill>
      </p:bgPr>
    </p:bg>
    <p:spTree>
      <p:nvGrpSpPr>
        <p:cNvPr id="1" name=""/>
        <p:cNvGrpSpPr/>
        <p:nvPr/>
      </p:nvGrpSpPr>
      <p:grpSpPr>
        <a:xfrm>
          <a:off x="0" y="0"/>
          <a:ext cx="0" cy="0"/>
          <a:chOff x="0" y="0"/>
          <a:chExt cx="0" cy="0"/>
        </a:xfrm>
      </p:grpSpPr>
      <p:pic>
        <p:nvPicPr>
          <p:cNvPr id="676"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677"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678" name="Picture 2" descr="Picture 2"/>
          <p:cNvPicPr>
            <a:picLocks noChangeAspect="1"/>
          </p:cNvPicPr>
          <p:nvPr/>
        </p:nvPicPr>
        <p:blipFill>
          <a:blip r:embed="rId4">
            <a:extLst/>
          </a:blip>
          <a:stretch>
            <a:fillRect/>
          </a:stretch>
        </p:blipFill>
        <p:spPr>
          <a:xfrm>
            <a:off x="3153103" y="2864201"/>
            <a:ext cx="5885794" cy="1129597"/>
          </a:xfrm>
          <a:prstGeom prst="rect">
            <a:avLst/>
          </a:prstGeom>
          <a:ln w="12700">
            <a:miter lim="400000"/>
          </a:ln>
        </p:spPr>
      </p:pic>
      <p:sp>
        <p:nvSpPr>
          <p:cNvPr id="679"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Blank">
    <p:bg>
      <p:bgPr>
        <a:solidFill>
          <a:srgbClr val="000000"/>
        </a:solidFill>
      </p:bgPr>
    </p:bg>
    <p:spTree>
      <p:nvGrpSpPr>
        <p:cNvPr id="1" name=""/>
        <p:cNvGrpSpPr/>
        <p:nvPr/>
      </p:nvGrpSpPr>
      <p:grpSpPr>
        <a:xfrm>
          <a:off x="0" y="0"/>
          <a:ext cx="0" cy="0"/>
          <a:chOff x="0" y="0"/>
          <a:chExt cx="0" cy="0"/>
        </a:xfrm>
      </p:grpSpPr>
      <p:pic>
        <p:nvPicPr>
          <p:cNvPr id="686"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687" name="Picture 5" descr="Picture 5"/>
          <p:cNvPicPr>
            <a:picLocks noChangeAspect="1"/>
          </p:cNvPicPr>
          <p:nvPr/>
        </p:nvPicPr>
        <p:blipFill>
          <a:blip r:embed="rId3">
            <a:alphaModFix amt="70000"/>
            <a:extLst/>
          </a:blip>
          <a:stretch>
            <a:fillRect/>
          </a:stretch>
        </p:blipFill>
        <p:spPr>
          <a:xfrm>
            <a:off x="261546" y="6350220"/>
            <a:ext cx="1971047" cy="378283"/>
          </a:xfrm>
          <a:prstGeom prst="rect">
            <a:avLst/>
          </a:prstGeom>
          <a:ln w="12700">
            <a:miter lim="400000"/>
          </a:ln>
        </p:spPr>
      </p:pic>
      <p:pic>
        <p:nvPicPr>
          <p:cNvPr id="688" name="Picture 5" descr="Picture 5"/>
          <p:cNvPicPr>
            <a:picLocks noChangeAspect="1"/>
          </p:cNvPicPr>
          <p:nvPr/>
        </p:nvPicPr>
        <p:blipFill>
          <a:blip r:embed="rId4">
            <a:extLst/>
          </a:blip>
          <a:stretch>
            <a:fillRect/>
          </a:stretch>
        </p:blipFill>
        <p:spPr>
          <a:xfrm>
            <a:off x="9959406" y="6350220"/>
            <a:ext cx="1971048" cy="378282"/>
          </a:xfrm>
          <a:prstGeom prst="rect">
            <a:avLst/>
          </a:prstGeom>
          <a:ln w="12700">
            <a:miter lim="400000"/>
          </a:ln>
        </p:spPr>
      </p:pic>
      <p:sp>
        <p:nvSpPr>
          <p:cNvPr id="689"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5_Blank">
    <p:bg>
      <p:bgPr>
        <a:solidFill>
          <a:srgbClr val="000000"/>
        </a:solidFill>
      </p:bgPr>
    </p:bg>
    <p:spTree>
      <p:nvGrpSpPr>
        <p:cNvPr id="1" name=""/>
        <p:cNvGrpSpPr/>
        <p:nvPr/>
      </p:nvGrpSpPr>
      <p:grpSpPr>
        <a:xfrm>
          <a:off x="0" y="0"/>
          <a:ext cx="0" cy="0"/>
          <a:chOff x="0" y="0"/>
          <a:chExt cx="0" cy="0"/>
        </a:xfrm>
      </p:grpSpPr>
      <p:pic>
        <p:nvPicPr>
          <p:cNvPr id="696"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697"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6_Blank">
    <p:bg>
      <p:bgPr>
        <a:solidFill>
          <a:srgbClr val="000000"/>
        </a:solidFill>
      </p:bgPr>
    </p:bg>
    <p:spTree>
      <p:nvGrpSpPr>
        <p:cNvPr id="1" name=""/>
        <p:cNvGrpSpPr/>
        <p:nvPr/>
      </p:nvGrpSpPr>
      <p:grpSpPr>
        <a:xfrm>
          <a:off x="0" y="0"/>
          <a:ext cx="0" cy="0"/>
          <a:chOff x="0" y="0"/>
          <a:chExt cx="0" cy="0"/>
        </a:xfrm>
      </p:grpSpPr>
      <p:pic>
        <p:nvPicPr>
          <p:cNvPr id="704"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705"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706" name="Picture 4" descr="Picture 4"/>
          <p:cNvPicPr>
            <a:picLocks noChangeAspect="1"/>
          </p:cNvPicPr>
          <p:nvPr/>
        </p:nvPicPr>
        <p:blipFill>
          <a:blip r:embed="rId4">
            <a:alphaModFix amt="70000"/>
            <a:extLst/>
          </a:blip>
          <a:stretch>
            <a:fillRect/>
          </a:stretch>
        </p:blipFill>
        <p:spPr>
          <a:xfrm>
            <a:off x="4145976" y="4914958"/>
            <a:ext cx="3744217" cy="718587"/>
          </a:xfrm>
          <a:prstGeom prst="rect">
            <a:avLst/>
          </a:prstGeom>
          <a:ln w="12700">
            <a:miter lim="400000"/>
          </a:ln>
        </p:spPr>
      </p:pic>
      <p:sp>
        <p:nvSpPr>
          <p:cNvPr id="707"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38_Blank">
    <p:bg>
      <p:bgPr>
        <a:solidFill>
          <a:srgbClr val="000000"/>
        </a:solidFill>
      </p:bgPr>
    </p:bg>
    <p:spTree>
      <p:nvGrpSpPr>
        <p:cNvPr id="1" name=""/>
        <p:cNvGrpSpPr/>
        <p:nvPr/>
      </p:nvGrpSpPr>
      <p:grpSpPr>
        <a:xfrm>
          <a:off x="0" y="0"/>
          <a:ext cx="0" cy="0"/>
          <a:chOff x="0" y="0"/>
          <a:chExt cx="0" cy="0"/>
        </a:xfrm>
      </p:grpSpPr>
      <p:pic>
        <p:nvPicPr>
          <p:cNvPr id="714"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715" name="Picture 1" descr="Picture 1"/>
          <p:cNvPicPr>
            <a:picLocks noChangeAspect="1"/>
          </p:cNvPicPr>
          <p:nvPr/>
        </p:nvPicPr>
        <p:blipFill>
          <a:blip r:embed="rId3">
            <a:extLst/>
          </a:blip>
          <a:stretch>
            <a:fillRect/>
          </a:stretch>
        </p:blipFill>
        <p:spPr>
          <a:xfrm>
            <a:off x="0" y="0"/>
            <a:ext cx="12192000" cy="6858000"/>
          </a:xfrm>
          <a:prstGeom prst="rect">
            <a:avLst/>
          </a:prstGeom>
          <a:ln w="12700">
            <a:miter lim="400000"/>
          </a:ln>
        </p:spPr>
      </p:pic>
      <p:pic>
        <p:nvPicPr>
          <p:cNvPr id="716" name="Picture 4" descr="Picture 4"/>
          <p:cNvPicPr>
            <a:picLocks noChangeAspect="1"/>
          </p:cNvPicPr>
          <p:nvPr/>
        </p:nvPicPr>
        <p:blipFill>
          <a:blip r:embed="rId4">
            <a:alphaModFix amt="70000"/>
            <a:extLst/>
          </a:blip>
          <a:stretch>
            <a:fillRect/>
          </a:stretch>
        </p:blipFill>
        <p:spPr>
          <a:xfrm>
            <a:off x="4145976" y="4914958"/>
            <a:ext cx="3744217" cy="718587"/>
          </a:xfrm>
          <a:prstGeom prst="rect">
            <a:avLst/>
          </a:prstGeom>
          <a:ln w="12700">
            <a:miter lim="400000"/>
          </a:ln>
        </p:spPr>
      </p:pic>
      <p:sp>
        <p:nvSpPr>
          <p:cNvPr id="717"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Slide">
    <p:bg>
      <p:bgPr>
        <a:solidFill>
          <a:srgbClr val="000000"/>
        </a:solidFill>
      </p:bgPr>
    </p:bg>
    <p:spTree>
      <p:nvGrpSpPr>
        <p:cNvPr id="1" name=""/>
        <p:cNvGrpSpPr/>
        <p:nvPr/>
      </p:nvGrpSpPr>
      <p:grpSpPr>
        <a:xfrm>
          <a:off x="0" y="0"/>
          <a:ext cx="0" cy="0"/>
          <a:chOff x="0" y="0"/>
          <a:chExt cx="0" cy="0"/>
        </a:xfrm>
      </p:grpSpPr>
      <p:pic>
        <p:nvPicPr>
          <p:cNvPr id="724"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25" name="Slide Number"/>
          <p:cNvSpPr txBox="1"/>
          <p:nvPr>
            <p:ph type="sldNum" sz="quarter" idx="2"/>
          </p:nvPr>
        </p:nvSpPr>
        <p:spPr>
          <a:xfrm>
            <a:off x="9348864" y="6461278"/>
            <a:ext cx="217151" cy="202418"/>
          </a:xfrm>
          <a:prstGeom prst="rect">
            <a:avLst/>
          </a:prstGeom>
        </p:spPr>
        <p:txBody>
          <a:bodyPr anchor="t"/>
          <a:lstStyle>
            <a:lvl1pPr algn="l">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ontent with Caption">
    <p:bg>
      <p:bgPr>
        <a:solidFill>
          <a:srgbClr val="000000"/>
        </a:solidFill>
      </p:bgPr>
    </p:bg>
    <p:spTree>
      <p:nvGrpSpPr>
        <p:cNvPr id="1" name=""/>
        <p:cNvGrpSpPr/>
        <p:nvPr/>
      </p:nvGrpSpPr>
      <p:grpSpPr>
        <a:xfrm>
          <a:off x="0" y="0"/>
          <a:ext cx="0" cy="0"/>
          <a:chOff x="0" y="0"/>
          <a:chExt cx="0" cy="0"/>
        </a:xfrm>
      </p:grpSpPr>
      <p:pic>
        <p:nvPicPr>
          <p:cNvPr id="732"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33" name="Title Text"/>
          <p:cNvSpPr txBox="1"/>
          <p:nvPr>
            <p:ph type="title"/>
          </p:nvPr>
        </p:nvSpPr>
        <p:spPr>
          <a:xfrm>
            <a:off x="839787" y="457200"/>
            <a:ext cx="3932239" cy="1600200"/>
          </a:xfrm>
          <a:prstGeom prst="rect">
            <a:avLst/>
          </a:prstGeom>
        </p:spPr>
        <p:txBody>
          <a:bodyPr lIns="50800" tIns="50800" rIns="50800" bIns="50800" anchor="b"/>
          <a:lstStyle>
            <a:lvl1pPr defTabSz="412750">
              <a:lnSpc>
                <a:spcPct val="80000"/>
              </a:lnSpc>
              <a:defRPr sz="3200">
                <a:solidFill>
                  <a:srgbClr val="FFFFFF"/>
                </a:solidFill>
                <a:latin typeface="Swift Justice"/>
                <a:ea typeface="Swift Justice"/>
                <a:cs typeface="Swift Justice"/>
                <a:sym typeface="Swift Justice"/>
              </a:defRPr>
            </a:lvl1pPr>
          </a:lstStyle>
          <a:p>
            <a:pPr/>
            <a:r>
              <a:t>Title Text</a:t>
            </a:r>
          </a:p>
        </p:txBody>
      </p:sp>
      <p:sp>
        <p:nvSpPr>
          <p:cNvPr id="734" name="Body Level One…"/>
          <p:cNvSpPr txBox="1"/>
          <p:nvPr>
            <p:ph type="body" sz="half" idx="1"/>
          </p:nvPr>
        </p:nvSpPr>
        <p:spPr>
          <a:xfrm>
            <a:off x="5183187" y="987425"/>
            <a:ext cx="6172201" cy="4873625"/>
          </a:xfrm>
          <a:prstGeom prst="rect">
            <a:avLst/>
          </a:prstGeom>
        </p:spPr>
        <p:txBody>
          <a:bodyPr lIns="50800" tIns="50800" rIns="50800" bIns="50800"/>
          <a:lstStyle>
            <a:lvl1pPr marL="0" indent="0" defTabSz="412750">
              <a:lnSpc>
                <a:spcPct val="100000"/>
              </a:lnSpc>
              <a:spcBef>
                <a:spcPts val="2600"/>
              </a:spcBef>
              <a:buSzTx/>
              <a:buFontTx/>
              <a:buNone/>
              <a:defRPr sz="3200">
                <a:solidFill>
                  <a:srgbClr val="FFFFFF"/>
                </a:solidFill>
                <a:latin typeface="BestDefense Light"/>
                <a:ea typeface="BestDefense Light"/>
                <a:cs typeface="BestDefense Light"/>
                <a:sym typeface="BestDefense Light"/>
              </a:defRPr>
            </a:lvl1pPr>
            <a:lvl2pPr marL="566565" indent="-362857" defTabSz="412750">
              <a:lnSpc>
                <a:spcPct val="100000"/>
              </a:lnSpc>
              <a:spcBef>
                <a:spcPts val="2600"/>
              </a:spcBef>
              <a:buSzPct val="75000"/>
              <a:buFontTx/>
              <a:defRPr sz="3200">
                <a:solidFill>
                  <a:srgbClr val="FFFFFF"/>
                </a:solidFill>
                <a:latin typeface="BestDefense Light"/>
                <a:ea typeface="BestDefense Light"/>
                <a:cs typeface="BestDefense Light"/>
                <a:sym typeface="BestDefense Light"/>
              </a:defRPr>
            </a:lvl2pPr>
            <a:lvl3pPr marL="942509" indent="-423333" defTabSz="412750">
              <a:lnSpc>
                <a:spcPct val="100000"/>
              </a:lnSpc>
              <a:spcBef>
                <a:spcPts val="2600"/>
              </a:spcBef>
              <a:buSzPct val="75000"/>
              <a:buFontTx/>
              <a:defRPr sz="3200">
                <a:solidFill>
                  <a:srgbClr val="FFFFFF"/>
                </a:solidFill>
                <a:latin typeface="BestDefense Light"/>
                <a:ea typeface="BestDefense Light"/>
                <a:cs typeface="BestDefense Light"/>
                <a:sym typeface="BestDefense Light"/>
              </a:defRPr>
            </a:lvl3pPr>
            <a:lvl4pPr marL="1347216" indent="-508000" defTabSz="412750">
              <a:lnSpc>
                <a:spcPct val="100000"/>
              </a:lnSpc>
              <a:spcBef>
                <a:spcPts val="2600"/>
              </a:spcBef>
              <a:buSzPct val="75000"/>
              <a:buFontTx/>
              <a:defRPr sz="3200">
                <a:solidFill>
                  <a:srgbClr val="FFFFFF"/>
                </a:solidFill>
                <a:latin typeface="BestDefense Light"/>
                <a:ea typeface="BestDefense Light"/>
                <a:cs typeface="BestDefense Light"/>
                <a:sym typeface="BestDefense Light"/>
              </a:defRPr>
            </a:lvl4pPr>
            <a:lvl5pPr marL="1662683" indent="-508000" defTabSz="412750">
              <a:lnSpc>
                <a:spcPct val="100000"/>
              </a:lnSpc>
              <a:spcBef>
                <a:spcPts val="2600"/>
              </a:spcBef>
              <a:buSzPct val="75000"/>
              <a:buFontTx/>
              <a:defRPr sz="32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735" name="Text Placeholder 3"/>
          <p:cNvSpPr/>
          <p:nvPr>
            <p:ph type="body" sz="quarter" idx="21"/>
          </p:nvPr>
        </p:nvSpPr>
        <p:spPr>
          <a:xfrm>
            <a:off x="839787" y="2057400"/>
            <a:ext cx="3932239" cy="3811588"/>
          </a:xfrm>
          <a:prstGeom prst="rect">
            <a:avLst/>
          </a:prstGeom>
        </p:spPr>
        <p:txBody>
          <a:bodyPr lIns="50800" tIns="50800" rIns="50800" bIns="50800"/>
          <a:lstStyle/>
          <a:p>
            <a:pPr marL="0" indent="0" defTabSz="412750">
              <a:lnSpc>
                <a:spcPct val="100000"/>
              </a:lnSpc>
              <a:spcBef>
                <a:spcPts val="2600"/>
              </a:spcBef>
              <a:buSzTx/>
              <a:buFontTx/>
              <a:buNone/>
              <a:defRPr sz="1600">
                <a:solidFill>
                  <a:srgbClr val="FFFFFF"/>
                </a:solidFill>
                <a:latin typeface="BestDefense Light"/>
                <a:ea typeface="BestDefense Light"/>
                <a:cs typeface="BestDefense Light"/>
                <a:sym typeface="BestDefense Light"/>
              </a:defRPr>
            </a:pPr>
          </a:p>
        </p:txBody>
      </p:sp>
      <p:sp>
        <p:nvSpPr>
          <p:cNvPr id="736"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Title Slide">
    <p:spTree>
      <p:nvGrpSpPr>
        <p:cNvPr id="1" name=""/>
        <p:cNvGrpSpPr/>
        <p:nvPr/>
      </p:nvGrpSpPr>
      <p:grpSpPr>
        <a:xfrm>
          <a:off x="0" y="0"/>
          <a:ext cx="0" cy="0"/>
          <a:chOff x="0" y="0"/>
          <a:chExt cx="0" cy="0"/>
        </a:xfrm>
      </p:grpSpPr>
      <p:sp>
        <p:nvSpPr>
          <p:cNvPr id="69" name="Slide Number"/>
          <p:cNvSpPr txBox="1"/>
          <p:nvPr>
            <p:ph type="sldNum" sz="quarter" idx="2"/>
          </p:nvPr>
        </p:nvSpPr>
        <p:spPr>
          <a:xfrm>
            <a:off x="126998" y="6444351"/>
            <a:ext cx="282333" cy="286651"/>
          </a:xfrm>
          <a:prstGeom prst="rect">
            <a:avLst/>
          </a:prstGeom>
        </p:spPr>
        <p:txBody>
          <a:bodyPr lIns="54425" tIns="54425" rIns="54425" bIns="54425" anchor="b"/>
          <a:lstStyle>
            <a:lvl1pPr algn="l" defTabSz="1306219">
              <a:defRPr sz="1200">
                <a:solidFill>
                  <a:srgbClr val="FFFFFF"/>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p:bg>
      <p:bgPr>
        <a:solidFill>
          <a:srgbClr val="000000"/>
        </a:solidFill>
      </p:bgPr>
    </p:bg>
    <p:spTree>
      <p:nvGrpSpPr>
        <p:cNvPr id="1" name=""/>
        <p:cNvGrpSpPr/>
        <p:nvPr/>
      </p:nvGrpSpPr>
      <p:grpSpPr>
        <a:xfrm>
          <a:off x="0" y="0"/>
          <a:ext cx="0" cy="0"/>
          <a:chOff x="0" y="0"/>
          <a:chExt cx="0" cy="0"/>
        </a:xfrm>
      </p:grpSpPr>
      <p:pic>
        <p:nvPicPr>
          <p:cNvPr id="743"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44" name="Title Text"/>
          <p:cNvSpPr txBox="1"/>
          <p:nvPr>
            <p:ph type="title"/>
          </p:nvPr>
        </p:nvSpPr>
        <p:spPr>
          <a:xfrm>
            <a:off x="1524000" y="1122362"/>
            <a:ext cx="9144000" cy="2387601"/>
          </a:xfrm>
          <a:prstGeom prst="rect">
            <a:avLst/>
          </a:prstGeom>
        </p:spPr>
        <p:txBody>
          <a:bodyPr lIns="50800" tIns="50800" rIns="50800" bIns="50800" anchor="b"/>
          <a:lstStyle>
            <a:lvl1pPr algn="ctr" defTabSz="412750">
              <a:lnSpc>
                <a:spcPct val="80000"/>
              </a:lnSpc>
              <a:defRPr sz="6000">
                <a:solidFill>
                  <a:srgbClr val="FFFFFF"/>
                </a:solidFill>
                <a:latin typeface="Swift Justice"/>
                <a:ea typeface="Swift Justice"/>
                <a:cs typeface="Swift Justice"/>
                <a:sym typeface="Swift Justice"/>
              </a:defRPr>
            </a:lvl1pPr>
          </a:lstStyle>
          <a:p>
            <a:pPr/>
            <a:r>
              <a:t>Title Text</a:t>
            </a:r>
          </a:p>
        </p:txBody>
      </p:sp>
      <p:sp>
        <p:nvSpPr>
          <p:cNvPr id="745" name="Body Level One…"/>
          <p:cNvSpPr txBox="1"/>
          <p:nvPr>
            <p:ph type="body" sz="quarter" idx="1"/>
          </p:nvPr>
        </p:nvSpPr>
        <p:spPr>
          <a:xfrm>
            <a:off x="1524000" y="3602037"/>
            <a:ext cx="9144000" cy="1655763"/>
          </a:xfrm>
          <a:prstGeom prst="rect">
            <a:avLst/>
          </a:prstGeom>
        </p:spPr>
        <p:txBody>
          <a:bodyPr lIns="50800" tIns="50800" rIns="50800" bIns="50800"/>
          <a:lstStyle>
            <a:lvl1pPr marL="0" indent="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1pPr>
            <a:lvl2pPr marL="0" indent="4572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2pPr>
            <a:lvl3pPr marL="0" indent="9144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3pPr>
            <a:lvl4pPr marL="0" indent="13716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4pPr>
            <a:lvl5pPr marL="0" indent="18288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746"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2_Title Slide">
    <p:bg>
      <p:bgPr>
        <a:solidFill>
          <a:srgbClr val="000000"/>
        </a:solidFill>
      </p:bgPr>
    </p:bg>
    <p:spTree>
      <p:nvGrpSpPr>
        <p:cNvPr id="1" name=""/>
        <p:cNvGrpSpPr/>
        <p:nvPr/>
      </p:nvGrpSpPr>
      <p:grpSpPr>
        <a:xfrm>
          <a:off x="0" y="0"/>
          <a:ext cx="0" cy="0"/>
          <a:chOff x="0" y="0"/>
          <a:chExt cx="0" cy="0"/>
        </a:xfrm>
      </p:grpSpPr>
      <p:pic>
        <p:nvPicPr>
          <p:cNvPr id="753"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54" name="Title Text"/>
          <p:cNvSpPr txBox="1"/>
          <p:nvPr>
            <p:ph type="title"/>
          </p:nvPr>
        </p:nvSpPr>
        <p:spPr>
          <a:xfrm>
            <a:off x="1524000" y="1122362"/>
            <a:ext cx="9144000" cy="2387601"/>
          </a:xfrm>
          <a:prstGeom prst="rect">
            <a:avLst/>
          </a:prstGeom>
        </p:spPr>
        <p:txBody>
          <a:bodyPr lIns="50800" tIns="50800" rIns="50800" bIns="50800" anchor="b"/>
          <a:lstStyle>
            <a:lvl1pPr algn="ctr" defTabSz="412750">
              <a:lnSpc>
                <a:spcPct val="80000"/>
              </a:lnSpc>
              <a:defRPr sz="6000">
                <a:solidFill>
                  <a:srgbClr val="FFFFFF"/>
                </a:solidFill>
                <a:latin typeface="Swift Justice"/>
                <a:ea typeface="Swift Justice"/>
                <a:cs typeface="Swift Justice"/>
                <a:sym typeface="Swift Justice"/>
              </a:defRPr>
            </a:lvl1pPr>
          </a:lstStyle>
          <a:p>
            <a:pPr/>
            <a:r>
              <a:t>Title Text</a:t>
            </a:r>
          </a:p>
        </p:txBody>
      </p:sp>
      <p:sp>
        <p:nvSpPr>
          <p:cNvPr id="755" name="Body Level One…"/>
          <p:cNvSpPr txBox="1"/>
          <p:nvPr>
            <p:ph type="body" sz="quarter" idx="1"/>
          </p:nvPr>
        </p:nvSpPr>
        <p:spPr>
          <a:xfrm>
            <a:off x="1524000" y="3602037"/>
            <a:ext cx="9144000" cy="1655763"/>
          </a:xfrm>
          <a:prstGeom prst="rect">
            <a:avLst/>
          </a:prstGeom>
        </p:spPr>
        <p:txBody>
          <a:bodyPr lIns="50800" tIns="50800" rIns="50800" bIns="50800"/>
          <a:lstStyle>
            <a:lvl1pPr marL="0" indent="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1pPr>
            <a:lvl2pPr marL="0" indent="4572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2pPr>
            <a:lvl3pPr marL="0" indent="9144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3pPr>
            <a:lvl4pPr marL="0" indent="13716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4pPr>
            <a:lvl5pPr marL="0" indent="1828800" algn="ctr" defTabSz="412750">
              <a:lnSpc>
                <a:spcPct val="100000"/>
              </a:lnSpc>
              <a:spcBef>
                <a:spcPts val="2600"/>
              </a:spcBef>
              <a:buSzTx/>
              <a:buFontTx/>
              <a:buNone/>
              <a:defRPr sz="24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756"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and Content">
    <p:bg>
      <p:bgPr>
        <a:solidFill>
          <a:srgbClr val="000000"/>
        </a:solidFill>
      </p:bgPr>
    </p:bg>
    <p:spTree>
      <p:nvGrpSpPr>
        <p:cNvPr id="1" name=""/>
        <p:cNvGrpSpPr/>
        <p:nvPr/>
      </p:nvGrpSpPr>
      <p:grpSpPr>
        <a:xfrm>
          <a:off x="0" y="0"/>
          <a:ext cx="0" cy="0"/>
          <a:chOff x="0" y="0"/>
          <a:chExt cx="0" cy="0"/>
        </a:xfrm>
      </p:grpSpPr>
      <p:pic>
        <p:nvPicPr>
          <p:cNvPr id="763"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64" name="Title Text"/>
          <p:cNvSpPr txBox="1"/>
          <p:nvPr>
            <p:ph type="title"/>
          </p:nvPr>
        </p:nvSpPr>
        <p:spPr>
          <a:xfrm>
            <a:off x="838200" y="365125"/>
            <a:ext cx="10515600" cy="1325563"/>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sp>
        <p:nvSpPr>
          <p:cNvPr id="765" name="Body Level One…"/>
          <p:cNvSpPr txBox="1"/>
          <p:nvPr>
            <p:ph type="body" idx="1"/>
          </p:nvPr>
        </p:nvSpPr>
        <p:spPr>
          <a:xfrm>
            <a:off x="838200" y="1825625"/>
            <a:ext cx="10515600" cy="4351338"/>
          </a:xfrm>
          <a:prstGeom prst="rect">
            <a:avLst/>
          </a:prstGeom>
        </p:spPr>
        <p:txBody>
          <a:bodyPr lIns="50800" tIns="50800" rIns="50800" bIns="50800"/>
          <a:lstStyle>
            <a:lvl1pPr marL="0" indent="0" defTabSz="412750">
              <a:lnSpc>
                <a:spcPct val="100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sp>
        <p:nvSpPr>
          <p:cNvPr id="766"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Slide 1">
    <p:bg>
      <p:bgPr>
        <a:solidFill>
          <a:srgbClr val="000000"/>
        </a:solidFill>
      </p:bgPr>
    </p:bg>
    <p:spTree>
      <p:nvGrpSpPr>
        <p:cNvPr id="1" name=""/>
        <p:cNvGrpSpPr/>
        <p:nvPr/>
      </p:nvGrpSpPr>
      <p:grpSpPr>
        <a:xfrm>
          <a:off x="0" y="0"/>
          <a:ext cx="0" cy="0"/>
          <a:chOff x="0" y="0"/>
          <a:chExt cx="0" cy="0"/>
        </a:xfrm>
      </p:grpSpPr>
      <p:pic>
        <p:nvPicPr>
          <p:cNvPr id="773"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74" name="Title Text"/>
          <p:cNvSpPr txBox="1"/>
          <p:nvPr>
            <p:ph type="title"/>
          </p:nvPr>
        </p:nvSpPr>
        <p:spPr>
          <a:xfrm>
            <a:off x="7474218" y="2378470"/>
            <a:ext cx="3765282" cy="2101057"/>
          </a:xfrm>
          <a:prstGeom prst="rect">
            <a:avLst/>
          </a:prstGeom>
        </p:spPr>
        <p:txBody>
          <a:bodyPr lIns="50800" tIns="50800" rIns="50800" bIns="50800"/>
          <a:lstStyle>
            <a:lvl1pPr defTabSz="412750">
              <a:lnSpc>
                <a:spcPct val="80000"/>
              </a:lnSpc>
              <a:defRPr sz="3600">
                <a:solidFill>
                  <a:srgbClr val="FFFFFF"/>
                </a:solidFill>
                <a:latin typeface="Swift Justice"/>
                <a:ea typeface="Swift Justice"/>
                <a:cs typeface="Swift Justice"/>
                <a:sym typeface="Swift Justice"/>
              </a:defRPr>
            </a:lvl1pPr>
          </a:lstStyle>
          <a:p>
            <a:pPr/>
            <a:r>
              <a:t>Title Text</a:t>
            </a:r>
          </a:p>
        </p:txBody>
      </p:sp>
      <p:sp>
        <p:nvSpPr>
          <p:cNvPr id="775" name="Body Level One…"/>
          <p:cNvSpPr txBox="1"/>
          <p:nvPr>
            <p:ph type="body" sz="half" idx="1" hasCustomPrompt="1"/>
          </p:nvPr>
        </p:nvSpPr>
        <p:spPr>
          <a:xfrm>
            <a:off x="0" y="1253329"/>
            <a:ext cx="7010400" cy="4351339"/>
          </a:xfrm>
          <a:prstGeom prst="rect">
            <a:avLst/>
          </a:prstGeom>
        </p:spPr>
        <p:txBody>
          <a:bodyPr lIns="50800" tIns="50800" rIns="50800" bIns="50800" anchor="ctr"/>
          <a:lstStyle>
            <a:lvl1pPr marL="0" indent="0" algn="ctr" defTabSz="412750">
              <a:lnSpc>
                <a:spcPct val="100000"/>
              </a:lnSpc>
              <a:spcBef>
                <a:spcPts val="2600"/>
              </a:spcBef>
              <a:buSzTx/>
              <a:buFontTx/>
              <a:buNone/>
              <a:defRPr sz="1800">
                <a:solidFill>
                  <a:srgbClr val="FFFFFF"/>
                </a:solidFill>
                <a:latin typeface="BestDefense Light"/>
                <a:ea typeface="BestDefense Light"/>
                <a:cs typeface="BestDefense Light"/>
                <a:sym typeface="BestDefense Light"/>
              </a:defRPr>
            </a:lvl1pPr>
            <a:lvl2pPr marL="521208" indent="-317500" algn="ctr" defTabSz="412750">
              <a:lnSpc>
                <a:spcPct val="100000"/>
              </a:lnSpc>
              <a:spcBef>
                <a:spcPts val="2600"/>
              </a:spcBef>
              <a:buSzPct val="75000"/>
              <a:buFontTx/>
              <a:defRPr sz="1800">
                <a:solidFill>
                  <a:srgbClr val="FFFFFF"/>
                </a:solidFill>
                <a:latin typeface="BestDefense Light"/>
                <a:ea typeface="BestDefense Light"/>
                <a:cs typeface="BestDefense Light"/>
                <a:sym typeface="BestDefense Light"/>
              </a:defRPr>
            </a:lvl2pPr>
            <a:lvl3pPr marL="836675" indent="-317500" algn="ctr" defTabSz="412750">
              <a:lnSpc>
                <a:spcPct val="100000"/>
              </a:lnSpc>
              <a:spcBef>
                <a:spcPts val="2600"/>
              </a:spcBef>
              <a:buSzPct val="75000"/>
              <a:buFontTx/>
              <a:defRPr sz="1800">
                <a:solidFill>
                  <a:srgbClr val="FFFFFF"/>
                </a:solidFill>
                <a:latin typeface="BestDefense Light"/>
                <a:ea typeface="BestDefense Light"/>
                <a:cs typeface="BestDefense Light"/>
                <a:sym typeface="BestDefense Light"/>
              </a:defRPr>
            </a:lvl3pPr>
            <a:lvl4pPr marL="1156716" indent="-317500" algn="ctr" defTabSz="412750">
              <a:lnSpc>
                <a:spcPct val="100000"/>
              </a:lnSpc>
              <a:spcBef>
                <a:spcPts val="2600"/>
              </a:spcBef>
              <a:buSzPct val="75000"/>
              <a:buFontTx/>
              <a:defRPr sz="1800">
                <a:solidFill>
                  <a:srgbClr val="FFFFFF"/>
                </a:solidFill>
                <a:latin typeface="BestDefense Light"/>
                <a:ea typeface="BestDefense Light"/>
                <a:cs typeface="BestDefense Light"/>
                <a:sym typeface="BestDefense Light"/>
              </a:defRPr>
            </a:lvl4pPr>
            <a:lvl5pPr marL="1472183" indent="-317500" algn="ctr" defTabSz="412750">
              <a:lnSpc>
                <a:spcPct val="100000"/>
              </a:lnSpc>
              <a:spcBef>
                <a:spcPts val="2600"/>
              </a:spcBef>
              <a:buSzPct val="75000"/>
              <a:buFontTx/>
              <a:defRPr sz="1800">
                <a:solidFill>
                  <a:srgbClr val="FFFFFF"/>
                </a:solidFill>
                <a:latin typeface="BestDefense Light"/>
                <a:ea typeface="BestDefense Light"/>
                <a:cs typeface="BestDefense Light"/>
                <a:sym typeface="BestDefense Light"/>
              </a:defRPr>
            </a:lvl5pPr>
          </a:lstStyle>
          <a:p>
            <a:pPr/>
            <a:r>
              <a:t>Insert Photo</a:t>
            </a:r>
          </a:p>
          <a:p>
            <a:pPr lvl="1"/>
            <a:r>
              <a:t/>
            </a:r>
          </a:p>
          <a:p>
            <a:pPr lvl="2"/>
            <a:r>
              <a:t/>
            </a:r>
          </a:p>
          <a:p>
            <a:pPr lvl="3"/>
            <a:r>
              <a:t/>
            </a:r>
          </a:p>
          <a:p>
            <a:pPr lvl="4"/>
            <a:r>
              <a:t/>
            </a:r>
          </a:p>
        </p:txBody>
      </p:sp>
      <p:pic>
        <p:nvPicPr>
          <p:cNvPr id="776" name="Graphic 7" descr="Graphic 7"/>
          <p:cNvPicPr>
            <a:picLocks noChangeAspect="1"/>
          </p:cNvPicPr>
          <p:nvPr/>
        </p:nvPicPr>
        <p:blipFill>
          <a:blip r:embed="rId3">
            <a:extLst/>
          </a:blip>
          <a:stretch>
            <a:fillRect/>
          </a:stretch>
        </p:blipFill>
        <p:spPr>
          <a:xfrm>
            <a:off x="7474216" y="1714500"/>
            <a:ext cx="3332550" cy="793465"/>
          </a:xfrm>
          <a:prstGeom prst="rect">
            <a:avLst/>
          </a:prstGeom>
          <a:ln w="12700">
            <a:miter lim="400000"/>
          </a:ln>
        </p:spPr>
      </p:pic>
      <p:sp>
        <p:nvSpPr>
          <p:cNvPr id="777"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1_Title and Content">
    <p:bg>
      <p:bgPr>
        <a:solidFill>
          <a:srgbClr val="000000"/>
        </a:solidFill>
      </p:bgPr>
    </p:bg>
    <p:spTree>
      <p:nvGrpSpPr>
        <p:cNvPr id="1" name=""/>
        <p:cNvGrpSpPr/>
        <p:nvPr/>
      </p:nvGrpSpPr>
      <p:grpSpPr>
        <a:xfrm>
          <a:off x="0" y="0"/>
          <a:ext cx="0" cy="0"/>
          <a:chOff x="0" y="0"/>
          <a:chExt cx="0" cy="0"/>
        </a:xfrm>
      </p:grpSpPr>
      <p:pic>
        <p:nvPicPr>
          <p:cNvPr id="784"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85" name="Title Text"/>
          <p:cNvSpPr txBox="1"/>
          <p:nvPr>
            <p:ph type="title"/>
          </p:nvPr>
        </p:nvSpPr>
        <p:spPr>
          <a:xfrm>
            <a:off x="844550" y="476250"/>
            <a:ext cx="10502900" cy="1143000"/>
          </a:xfrm>
          <a:prstGeom prst="rect">
            <a:avLst/>
          </a:prstGeom>
        </p:spPr>
        <p:txBody>
          <a:bodyPr lIns="50800" tIns="50800" rIns="50800" bIns="50800"/>
          <a:lstStyle>
            <a:lvl1pPr algn="ctr" defTabSz="412750">
              <a:lnSpc>
                <a:spcPct val="80000"/>
              </a:lnSpc>
              <a:defRPr sz="2800">
                <a:solidFill>
                  <a:srgbClr val="FFFFFF"/>
                </a:solidFill>
                <a:latin typeface="Swift Justice"/>
                <a:ea typeface="Swift Justice"/>
                <a:cs typeface="Swift Justice"/>
                <a:sym typeface="Swift Justice"/>
              </a:defRPr>
            </a:lvl1pPr>
          </a:lstStyle>
          <a:p>
            <a:pPr/>
            <a:r>
              <a:t>Title Text</a:t>
            </a:r>
          </a:p>
        </p:txBody>
      </p:sp>
      <p:sp>
        <p:nvSpPr>
          <p:cNvPr id="786" name="Body Level One…"/>
          <p:cNvSpPr txBox="1"/>
          <p:nvPr>
            <p:ph type="body" idx="1"/>
          </p:nvPr>
        </p:nvSpPr>
        <p:spPr>
          <a:xfrm>
            <a:off x="844550" y="1949450"/>
            <a:ext cx="10502900" cy="4603750"/>
          </a:xfrm>
          <a:prstGeom prst="rect">
            <a:avLst/>
          </a:prstGeom>
        </p:spPr>
        <p:txBody>
          <a:bodyPr lIns="50800" tIns="50800" rIns="50800" bIns="50800"/>
          <a:lstStyle>
            <a:lvl1pPr marL="0" indent="0" defTabSz="412750">
              <a:lnSpc>
                <a:spcPct val="100000"/>
              </a:lnSpc>
              <a:spcBef>
                <a:spcPts val="2600"/>
              </a:spcBef>
              <a:buSzTx/>
              <a:buFontTx/>
              <a:buNone/>
              <a:defRPr sz="2100">
                <a:solidFill>
                  <a:srgbClr val="FFFFFF"/>
                </a:solidFill>
                <a:latin typeface="BestDefense Light"/>
                <a:ea typeface="BestDefense Light"/>
                <a:cs typeface="BestDefense Light"/>
                <a:sym typeface="BestDefense Light"/>
              </a:defRPr>
            </a:lvl1pPr>
            <a:lvl2pPr marL="574124"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2pPr>
            <a:lvl3pPr marL="889592"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3pPr>
            <a:lvl4pPr marL="1209632"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4pPr>
            <a:lvl5pPr marL="1525100" indent="-370416" defTabSz="412750">
              <a:lnSpc>
                <a:spcPct val="100000"/>
              </a:lnSpc>
              <a:spcBef>
                <a:spcPts val="2600"/>
              </a:spcBef>
              <a:buSzPct val="75000"/>
              <a:buFontTx/>
              <a:defRPr sz="2100">
                <a:solidFill>
                  <a:srgbClr val="FFFFFF"/>
                </a:solidFill>
                <a:latin typeface="BestDefense Light"/>
                <a:ea typeface="BestDefense Light"/>
                <a:cs typeface="BestDefense Light"/>
                <a:sym typeface="BestDefense Light"/>
              </a:defRPr>
            </a:lvl5pPr>
          </a:lstStyle>
          <a:p>
            <a:pPr/>
            <a:r>
              <a:t>Body Level One</a:t>
            </a:r>
          </a:p>
          <a:p>
            <a:pPr lvl="1"/>
            <a:r>
              <a:t>Body Level Two</a:t>
            </a:r>
          </a:p>
          <a:p>
            <a:pPr lvl="2"/>
            <a:r>
              <a:t>Body Level Three</a:t>
            </a:r>
          </a:p>
          <a:p>
            <a:pPr lvl="3"/>
            <a:r>
              <a:t>Body Level Four</a:t>
            </a:r>
          </a:p>
          <a:p>
            <a:pPr lvl="4"/>
            <a:r>
              <a:t>Body Level Five</a:t>
            </a:r>
          </a:p>
        </p:txBody>
      </p:sp>
      <p:pic>
        <p:nvPicPr>
          <p:cNvPr id="787" name="Graphic 4" descr="Graphic 4"/>
          <p:cNvPicPr>
            <a:picLocks noChangeAspect="1"/>
          </p:cNvPicPr>
          <p:nvPr/>
        </p:nvPicPr>
        <p:blipFill>
          <a:blip r:embed="rId3">
            <a:extLst/>
          </a:blip>
          <a:stretch>
            <a:fillRect/>
          </a:stretch>
        </p:blipFill>
        <p:spPr>
          <a:xfrm>
            <a:off x="10523577" y="6403830"/>
            <a:ext cx="1533526" cy="365126"/>
          </a:xfrm>
          <a:prstGeom prst="rect">
            <a:avLst/>
          </a:prstGeom>
          <a:ln w="12700">
            <a:miter lim="400000"/>
          </a:ln>
        </p:spPr>
      </p:pic>
      <p:sp>
        <p:nvSpPr>
          <p:cNvPr id="78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7_Custom Layout">
    <p:bg>
      <p:bgPr>
        <a:solidFill>
          <a:srgbClr val="000000"/>
        </a:solidFill>
      </p:bgPr>
    </p:bg>
    <p:spTree>
      <p:nvGrpSpPr>
        <p:cNvPr id="1" name=""/>
        <p:cNvGrpSpPr/>
        <p:nvPr/>
      </p:nvGrpSpPr>
      <p:grpSpPr>
        <a:xfrm>
          <a:off x="0" y="0"/>
          <a:ext cx="0" cy="0"/>
          <a:chOff x="0" y="0"/>
          <a:chExt cx="0" cy="0"/>
        </a:xfrm>
      </p:grpSpPr>
      <p:pic>
        <p:nvPicPr>
          <p:cNvPr id="795"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796" name="Rectangle 8"/>
          <p:cNvSpPr/>
          <p:nvPr/>
        </p:nvSpPr>
        <p:spPr>
          <a:xfrm>
            <a:off x="892880" y="2025847"/>
            <a:ext cx="5081200" cy="3750315"/>
          </a:xfrm>
          <a:prstGeom prst="rect">
            <a:avLst/>
          </a:prstGeom>
          <a:solidFill>
            <a:srgbClr val="F8F8F8"/>
          </a:solidFill>
          <a:ln w="12700">
            <a:miter lim="400000"/>
          </a:ln>
        </p:spPr>
        <p:txBody>
          <a:bodyPr lIns="45718" tIns="45718" rIns="45718" bIns="45718" anchor="ctr"/>
          <a:lstStyle/>
          <a:p>
            <a:pPr algn="ctr">
              <a:defRPr>
                <a:solidFill>
                  <a:srgbClr val="FFFFFF"/>
                </a:solidFill>
                <a:latin typeface="BestDefense"/>
                <a:ea typeface="BestDefense"/>
                <a:cs typeface="BestDefense"/>
                <a:sym typeface="BestDefense"/>
              </a:defRPr>
            </a:pPr>
          </a:p>
        </p:txBody>
      </p:sp>
      <p:sp>
        <p:nvSpPr>
          <p:cNvPr id="797" name="Rectangle 9"/>
          <p:cNvSpPr/>
          <p:nvPr/>
        </p:nvSpPr>
        <p:spPr>
          <a:xfrm>
            <a:off x="6217920" y="2025847"/>
            <a:ext cx="5081201" cy="3750315"/>
          </a:xfrm>
          <a:prstGeom prst="rect">
            <a:avLst/>
          </a:prstGeom>
          <a:solidFill>
            <a:srgbClr val="F8F8F8"/>
          </a:solidFill>
          <a:ln w="25400">
            <a:solidFill>
              <a:srgbClr val="8231D4"/>
            </a:solidFill>
          </a:ln>
        </p:spPr>
        <p:txBody>
          <a:bodyPr lIns="45718" tIns="45718" rIns="45718" bIns="45718" anchor="ctr"/>
          <a:lstStyle/>
          <a:p>
            <a:pPr algn="ctr">
              <a:defRPr>
                <a:solidFill>
                  <a:srgbClr val="FFFFFF"/>
                </a:solidFill>
                <a:latin typeface="BestDefense"/>
                <a:ea typeface="BestDefense"/>
                <a:cs typeface="BestDefense"/>
                <a:sym typeface="BestDefense"/>
              </a:defRPr>
            </a:pPr>
          </a:p>
        </p:txBody>
      </p:sp>
      <p:sp>
        <p:nvSpPr>
          <p:cNvPr id="798" name="Title Text"/>
          <p:cNvSpPr txBox="1"/>
          <p:nvPr>
            <p:ph type="title"/>
          </p:nvPr>
        </p:nvSpPr>
        <p:spPr>
          <a:xfrm>
            <a:off x="838200" y="365125"/>
            <a:ext cx="10515600" cy="1325563"/>
          </a:xfrm>
          <a:prstGeom prst="rect">
            <a:avLst/>
          </a:prstGeom>
        </p:spPr>
        <p:txBody>
          <a:bodyPr lIns="50800" tIns="50800" rIns="50800" bIns="50800"/>
          <a:lstStyle>
            <a:lvl1pPr algn="ctr" defTabSz="412750">
              <a:lnSpc>
                <a:spcPct val="80000"/>
              </a:lnSpc>
              <a:defRPr sz="2800">
                <a:solidFill>
                  <a:srgbClr val="FFFFFF"/>
                </a:solidFill>
                <a:latin typeface="Swift Justice"/>
                <a:ea typeface="Swift Justice"/>
                <a:cs typeface="Swift Justice"/>
                <a:sym typeface="Swift Justice"/>
              </a:defRPr>
            </a:lvl1pPr>
          </a:lstStyle>
          <a:p>
            <a:pPr/>
            <a:r>
              <a:t>Title Text</a:t>
            </a:r>
          </a:p>
        </p:txBody>
      </p:sp>
      <p:pic>
        <p:nvPicPr>
          <p:cNvPr id="799" name="Graphic 11" descr="Graphic 11"/>
          <p:cNvPicPr>
            <a:picLocks noChangeAspect="1"/>
          </p:cNvPicPr>
          <p:nvPr/>
        </p:nvPicPr>
        <p:blipFill>
          <a:blip r:embed="rId3">
            <a:extLst/>
          </a:blip>
          <a:stretch>
            <a:fillRect/>
          </a:stretch>
        </p:blipFill>
        <p:spPr>
          <a:xfrm>
            <a:off x="10523577" y="6403830"/>
            <a:ext cx="1533526" cy="365126"/>
          </a:xfrm>
          <a:prstGeom prst="rect">
            <a:avLst/>
          </a:prstGeom>
          <a:ln w="12700">
            <a:miter lim="400000"/>
          </a:ln>
        </p:spPr>
      </p:pic>
      <p:sp>
        <p:nvSpPr>
          <p:cNvPr id="800"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8_Custom Layout">
    <p:bg>
      <p:bgPr>
        <a:solidFill>
          <a:srgbClr val="000000"/>
        </a:solidFill>
      </p:bgPr>
    </p:bg>
    <p:spTree>
      <p:nvGrpSpPr>
        <p:cNvPr id="1" name=""/>
        <p:cNvGrpSpPr/>
        <p:nvPr/>
      </p:nvGrpSpPr>
      <p:grpSpPr>
        <a:xfrm>
          <a:off x="0" y="0"/>
          <a:ext cx="0" cy="0"/>
          <a:chOff x="0" y="0"/>
          <a:chExt cx="0" cy="0"/>
        </a:xfrm>
      </p:grpSpPr>
      <p:pic>
        <p:nvPicPr>
          <p:cNvPr id="807"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808" name="Title Text"/>
          <p:cNvSpPr txBox="1"/>
          <p:nvPr>
            <p:ph type="title"/>
          </p:nvPr>
        </p:nvSpPr>
        <p:spPr>
          <a:xfrm>
            <a:off x="838200" y="365125"/>
            <a:ext cx="10515600" cy="1325563"/>
          </a:xfrm>
          <a:prstGeom prst="rect">
            <a:avLst/>
          </a:prstGeom>
        </p:spPr>
        <p:txBody>
          <a:bodyPr lIns="50800" tIns="50800" rIns="50800" bIns="50800"/>
          <a:lstStyle>
            <a:lvl1pPr algn="ctr" defTabSz="412750">
              <a:lnSpc>
                <a:spcPct val="80000"/>
              </a:lnSpc>
              <a:defRPr sz="2800">
                <a:solidFill>
                  <a:srgbClr val="FFFFFF"/>
                </a:solidFill>
                <a:latin typeface="Swift Justice"/>
                <a:ea typeface="Swift Justice"/>
                <a:cs typeface="Swift Justice"/>
                <a:sym typeface="Swift Justice"/>
              </a:defRPr>
            </a:lvl1pPr>
          </a:lstStyle>
          <a:p>
            <a:pPr/>
            <a:r>
              <a:t>Title Text</a:t>
            </a:r>
          </a:p>
        </p:txBody>
      </p:sp>
      <p:pic>
        <p:nvPicPr>
          <p:cNvPr id="809" name="Graphic 10" descr="Graphic 10"/>
          <p:cNvPicPr>
            <a:picLocks noChangeAspect="1"/>
          </p:cNvPicPr>
          <p:nvPr/>
        </p:nvPicPr>
        <p:blipFill>
          <a:blip r:embed="rId3">
            <a:extLst/>
          </a:blip>
          <a:stretch>
            <a:fillRect/>
          </a:stretch>
        </p:blipFill>
        <p:spPr>
          <a:xfrm>
            <a:off x="10523577" y="6403830"/>
            <a:ext cx="1533526" cy="365126"/>
          </a:xfrm>
          <a:prstGeom prst="rect">
            <a:avLst/>
          </a:prstGeom>
          <a:ln w="12700">
            <a:miter lim="400000"/>
          </a:ln>
        </p:spPr>
      </p:pic>
      <p:sp>
        <p:nvSpPr>
          <p:cNvPr id="810" name="Rectangle 9"/>
          <p:cNvSpPr/>
          <p:nvPr/>
        </p:nvSpPr>
        <p:spPr>
          <a:xfrm>
            <a:off x="838200" y="1710886"/>
            <a:ext cx="10460920" cy="3750316"/>
          </a:xfrm>
          <a:prstGeom prst="rect">
            <a:avLst/>
          </a:prstGeom>
          <a:solidFill>
            <a:srgbClr val="F8F8F8"/>
          </a:solidFill>
          <a:ln w="25400">
            <a:solidFill>
              <a:srgbClr val="8231D4"/>
            </a:solidFill>
          </a:ln>
        </p:spPr>
        <p:txBody>
          <a:bodyPr lIns="45718" tIns="45718" rIns="45718" bIns="45718" anchor="ctr"/>
          <a:lstStyle/>
          <a:p>
            <a:pPr algn="ctr">
              <a:defRPr>
                <a:solidFill>
                  <a:srgbClr val="FFFFFF"/>
                </a:solidFill>
                <a:latin typeface="BestDefense"/>
                <a:ea typeface="BestDefense"/>
                <a:cs typeface="BestDefense"/>
                <a:sym typeface="BestDefense"/>
              </a:defRPr>
            </a:pPr>
          </a:p>
        </p:txBody>
      </p:sp>
      <p:sp>
        <p:nvSpPr>
          <p:cNvPr id="811"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9_Custom Layout">
    <p:bg>
      <p:bgPr>
        <a:solidFill>
          <a:srgbClr val="000000"/>
        </a:solidFill>
      </p:bgPr>
    </p:bg>
    <p:spTree>
      <p:nvGrpSpPr>
        <p:cNvPr id="1" name=""/>
        <p:cNvGrpSpPr/>
        <p:nvPr/>
      </p:nvGrpSpPr>
      <p:grpSpPr>
        <a:xfrm>
          <a:off x="0" y="0"/>
          <a:ext cx="0" cy="0"/>
          <a:chOff x="0" y="0"/>
          <a:chExt cx="0" cy="0"/>
        </a:xfrm>
      </p:grpSpPr>
      <p:pic>
        <p:nvPicPr>
          <p:cNvPr id="818" name="Picture 6" descr="Picture 6"/>
          <p:cNvPicPr>
            <a:picLocks noChangeAspect="1"/>
          </p:cNvPicPr>
          <p:nvPr/>
        </p:nvPicPr>
        <p:blipFill>
          <a:blip r:embed="rId2">
            <a:extLst/>
          </a:blip>
          <a:stretch>
            <a:fillRect/>
          </a:stretch>
        </p:blipFill>
        <p:spPr>
          <a:xfrm>
            <a:off x="0" y="0"/>
            <a:ext cx="12192000" cy="6858000"/>
          </a:xfrm>
          <a:prstGeom prst="rect">
            <a:avLst/>
          </a:prstGeom>
          <a:ln w="12700">
            <a:miter lim="400000"/>
          </a:ln>
        </p:spPr>
      </p:pic>
      <p:sp>
        <p:nvSpPr>
          <p:cNvPr id="819" name="Rectangle 2"/>
          <p:cNvSpPr/>
          <p:nvPr/>
        </p:nvSpPr>
        <p:spPr>
          <a:xfrm>
            <a:off x="0" y="1340891"/>
            <a:ext cx="8898340" cy="4176216"/>
          </a:xfrm>
          <a:prstGeom prst="rect">
            <a:avLst/>
          </a:prstGeom>
          <a:solidFill>
            <a:srgbClr val="F8F8F8"/>
          </a:solidFill>
          <a:ln w="25400">
            <a:solidFill>
              <a:srgbClr val="8231D4"/>
            </a:solidFill>
          </a:ln>
        </p:spPr>
        <p:txBody>
          <a:bodyPr lIns="45718" tIns="45718" rIns="45718" bIns="45718" anchor="ctr"/>
          <a:lstStyle/>
          <a:p>
            <a:pPr algn="ctr">
              <a:defRPr>
                <a:solidFill>
                  <a:srgbClr val="FFFFFF"/>
                </a:solidFill>
                <a:latin typeface="BestDefense"/>
                <a:ea typeface="BestDefense"/>
                <a:cs typeface="BestDefense"/>
                <a:sym typeface="BestDefense"/>
              </a:defRPr>
            </a:pPr>
          </a:p>
        </p:txBody>
      </p:sp>
      <p:pic>
        <p:nvPicPr>
          <p:cNvPr id="820" name="Graphic 4" descr="Graphic 4"/>
          <p:cNvPicPr>
            <a:picLocks noChangeAspect="1"/>
          </p:cNvPicPr>
          <p:nvPr/>
        </p:nvPicPr>
        <p:blipFill>
          <a:blip r:embed="rId3">
            <a:extLst/>
          </a:blip>
          <a:stretch>
            <a:fillRect/>
          </a:stretch>
        </p:blipFill>
        <p:spPr>
          <a:xfrm>
            <a:off x="9322376" y="2827482"/>
            <a:ext cx="2320140" cy="1203036"/>
          </a:xfrm>
          <a:prstGeom prst="rect">
            <a:avLst/>
          </a:prstGeom>
          <a:ln w="12700">
            <a:miter lim="400000"/>
          </a:ln>
        </p:spPr>
      </p:pic>
      <p:sp>
        <p:nvSpPr>
          <p:cNvPr id="821"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ustom Layout">
    <p:spTree>
      <p:nvGrpSpPr>
        <p:cNvPr id="1" name=""/>
        <p:cNvGrpSpPr/>
        <p:nvPr/>
      </p:nvGrpSpPr>
      <p:grpSpPr>
        <a:xfrm>
          <a:off x="0" y="0"/>
          <a:ext cx="0" cy="0"/>
          <a:chOff x="0" y="0"/>
          <a:chExt cx="0" cy="0"/>
        </a:xfrm>
      </p:grpSpPr>
      <p:sp>
        <p:nvSpPr>
          <p:cNvPr id="828"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8_Custom Layout">
    <p:spTree>
      <p:nvGrpSpPr>
        <p:cNvPr id="1" name=""/>
        <p:cNvGrpSpPr/>
        <p:nvPr/>
      </p:nvGrpSpPr>
      <p:grpSpPr>
        <a:xfrm>
          <a:off x="0" y="0"/>
          <a:ext cx="0" cy="0"/>
          <a:chOff x="0" y="0"/>
          <a:chExt cx="0" cy="0"/>
        </a:xfrm>
      </p:grpSpPr>
      <p:sp>
        <p:nvSpPr>
          <p:cNvPr id="835"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
        <p:nvSpPr>
          <p:cNvPr id="836" name="Rectangle 3"/>
          <p:cNvSpPr/>
          <p:nvPr/>
        </p:nvSpPr>
        <p:spPr>
          <a:xfrm>
            <a:off x="1216925" y="-1"/>
            <a:ext cx="9758151" cy="64144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837" name="Body Level One…"/>
          <p:cNvSpPr txBox="1"/>
          <p:nvPr>
            <p:ph type="body" sz="half" idx="1" hasCustomPrompt="1"/>
          </p:nvPr>
        </p:nvSpPr>
        <p:spPr>
          <a:xfrm>
            <a:off x="6287677" y="1615254"/>
            <a:ext cx="4133466" cy="4535291"/>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vl2pPr marL="9525" indent="447675">
              <a:buSzTx/>
              <a:buFontTx/>
              <a:buNone/>
              <a:defRPr sz="1200">
                <a:solidFill>
                  <a:srgbClr val="363636"/>
                </a:solidFill>
                <a:latin typeface="BestDefense Light"/>
                <a:ea typeface="BestDefense Light"/>
                <a:cs typeface="BestDefense Light"/>
                <a:sym typeface="BestDefense Light"/>
              </a:defRPr>
            </a:lvl2pPr>
            <a:lvl3pPr marL="9525" indent="904875">
              <a:buSzTx/>
              <a:buFontTx/>
              <a:buNone/>
              <a:defRPr sz="1200">
                <a:solidFill>
                  <a:srgbClr val="363636"/>
                </a:solidFill>
                <a:latin typeface="BestDefense Light"/>
                <a:ea typeface="BestDefense Light"/>
                <a:cs typeface="BestDefense Light"/>
                <a:sym typeface="BestDefense Light"/>
              </a:defRPr>
            </a:lvl3pPr>
            <a:lvl4pPr marL="9525" indent="1362075">
              <a:buSzTx/>
              <a:buFontTx/>
              <a:buNone/>
              <a:defRPr sz="1200">
                <a:solidFill>
                  <a:srgbClr val="363636"/>
                </a:solidFill>
                <a:latin typeface="BestDefense Light"/>
                <a:ea typeface="BestDefense Light"/>
                <a:cs typeface="BestDefense Light"/>
                <a:sym typeface="BestDefense Light"/>
              </a:defRPr>
            </a:lvl4pPr>
            <a:lvl5pPr marL="9525" indent="1819275">
              <a:buSzTx/>
              <a:buFontTx/>
              <a:buNone/>
              <a:defRPr sz="1200">
                <a:solidFill>
                  <a:srgbClr val="363636"/>
                </a:solidFill>
                <a:latin typeface="BestDefense Light"/>
                <a:ea typeface="BestDefense Light"/>
                <a:cs typeface="BestDefense Light"/>
                <a:sym typeface="BestDefense Light"/>
              </a:defRPr>
            </a:lvl5pPr>
          </a:lstStyle>
          <a:p>
            <a:pPr/>
            <a:r>
              <a:t>Text</a:t>
            </a:r>
          </a:p>
          <a:p>
            <a:pPr lvl="1"/>
            <a:r>
              <a:t/>
            </a:r>
          </a:p>
          <a:p>
            <a:pPr lvl="2"/>
            <a:r>
              <a:t/>
            </a:r>
          </a:p>
          <a:p>
            <a:pPr lvl="3"/>
            <a:r>
              <a:t/>
            </a:r>
          </a:p>
          <a:p>
            <a:pPr lvl="4"/>
            <a:r>
              <a:t/>
            </a:r>
          </a:p>
        </p:txBody>
      </p:sp>
      <p:sp>
        <p:nvSpPr>
          <p:cNvPr id="838" name="Text Placeholder 14"/>
          <p:cNvSpPr/>
          <p:nvPr>
            <p:ph type="body" sz="half" idx="21" hasCustomPrompt="1"/>
          </p:nvPr>
        </p:nvSpPr>
        <p:spPr>
          <a:xfrm>
            <a:off x="1770855" y="1615255"/>
            <a:ext cx="4133467" cy="453529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839" name="Text Placeholder 5"/>
          <p:cNvSpPr/>
          <p:nvPr>
            <p:ph type="body" sz="quarter" idx="22" hasCustomPrompt="1"/>
          </p:nvPr>
        </p:nvSpPr>
        <p:spPr>
          <a:xfrm>
            <a:off x="1770856" y="970785"/>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52_Custom Layout">
    <p:spTree>
      <p:nvGrpSpPr>
        <p:cNvPr id="1" name=""/>
        <p:cNvGrpSpPr/>
        <p:nvPr/>
      </p:nvGrpSpPr>
      <p:grpSpPr>
        <a:xfrm>
          <a:off x="0" y="0"/>
          <a:ext cx="0" cy="0"/>
          <a:chOff x="0" y="0"/>
          <a:chExt cx="0" cy="0"/>
        </a:xfrm>
      </p:grpSpPr>
      <p:pic>
        <p:nvPicPr>
          <p:cNvPr id="76" name="Picture 4" descr="Picture 4"/>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77" name="Picture Placeholder 13"/>
          <p:cNvSpPr/>
          <p:nvPr>
            <p:ph type="pic" sz="half" idx="21"/>
          </p:nvPr>
        </p:nvSpPr>
        <p:spPr>
          <a:xfrm>
            <a:off x="1185353" y="1174750"/>
            <a:ext cx="4508501" cy="4508500"/>
          </a:xfrm>
          <a:prstGeom prst="rect">
            <a:avLst/>
          </a:prstGeom>
        </p:spPr>
        <p:txBody>
          <a:bodyPr lIns="91439" tIns="45719" rIns="91439" bIns="45719">
            <a:noAutofit/>
          </a:bodyPr>
          <a:lstStyle/>
          <a:p>
            <a:pPr/>
          </a:p>
        </p:txBody>
      </p:sp>
      <p:sp>
        <p:nvSpPr>
          <p:cNvPr id="78" name="Body Level One…"/>
          <p:cNvSpPr txBox="1"/>
          <p:nvPr>
            <p:ph type="body" sz="quarter" idx="1" hasCustomPrompt="1"/>
          </p:nvPr>
        </p:nvSpPr>
        <p:spPr>
          <a:xfrm>
            <a:off x="6498144" y="1286067"/>
            <a:ext cx="4508501" cy="1198563"/>
          </a:xfrm>
          <a:prstGeom prst="rect">
            <a:avLst/>
          </a:prstGeom>
        </p:spPr>
        <p:txBody>
          <a:bodyPr anchor="b"/>
          <a:lstStyle>
            <a:lvl1pPr marL="9525" indent="-9525">
              <a:buSzTx/>
              <a:buFontTx/>
              <a:buNone/>
              <a:defRPr>
                <a:latin typeface="Swift Justice"/>
                <a:ea typeface="Swift Justice"/>
                <a:cs typeface="Swift Justice"/>
                <a:sym typeface="Swift Justice"/>
              </a:defRPr>
            </a:lvl1pPr>
            <a:lvl2pPr>
              <a:buFontTx/>
              <a:defRPr>
                <a:latin typeface="Swift Justice"/>
                <a:ea typeface="Swift Justice"/>
                <a:cs typeface="Swift Justice"/>
                <a:sym typeface="Swift Justice"/>
              </a:defRPr>
            </a:lvl2pPr>
            <a:lvl3pPr>
              <a:buFontTx/>
              <a:defRPr>
                <a:latin typeface="Swift Justice"/>
                <a:ea typeface="Swift Justice"/>
                <a:cs typeface="Swift Justice"/>
                <a:sym typeface="Swift Justice"/>
              </a:defRPr>
            </a:lvl3pPr>
            <a:lvl4pPr>
              <a:buFontTx/>
              <a:defRPr>
                <a:latin typeface="Swift Justice"/>
                <a:ea typeface="Swift Justice"/>
                <a:cs typeface="Swift Justice"/>
                <a:sym typeface="Swift Justice"/>
              </a:defRPr>
            </a:lvl4pPr>
            <a:lvl5pPr>
              <a:buFontTx/>
              <a:defRPr>
                <a:latin typeface="Swift Justice"/>
                <a:ea typeface="Swift Justice"/>
                <a:cs typeface="Swift Justice"/>
                <a:sym typeface="Swift Justice"/>
              </a:defRPr>
            </a:lvl5pPr>
          </a:lstStyle>
          <a:p>
            <a:pPr/>
            <a:r>
              <a:t>Insert Title Here</a:t>
            </a:r>
          </a:p>
          <a:p>
            <a:pPr lvl="1"/>
            <a:r>
              <a:t/>
            </a:r>
          </a:p>
          <a:p>
            <a:pPr lvl="2"/>
            <a:r>
              <a:t/>
            </a:r>
          </a:p>
          <a:p>
            <a:pPr lvl="3"/>
            <a:r>
              <a:t/>
            </a:r>
          </a:p>
          <a:p>
            <a:pPr lvl="4"/>
            <a:r>
              <a:t/>
            </a:r>
          </a:p>
        </p:txBody>
      </p:sp>
      <p:sp>
        <p:nvSpPr>
          <p:cNvPr id="79" name="Picture Placeholder 16"/>
          <p:cNvSpPr/>
          <p:nvPr>
            <p:ph type="pic" sz="quarter" idx="22"/>
          </p:nvPr>
        </p:nvSpPr>
        <p:spPr>
          <a:xfrm>
            <a:off x="6498144" y="2970608"/>
            <a:ext cx="956905" cy="827088"/>
          </a:xfrm>
          <a:prstGeom prst="rect">
            <a:avLst/>
          </a:prstGeom>
        </p:spPr>
        <p:txBody>
          <a:bodyPr lIns="91439" tIns="45719" rIns="91439" bIns="45719">
            <a:noAutofit/>
          </a:bodyPr>
          <a:lstStyle/>
          <a:p>
            <a:pPr/>
          </a:p>
        </p:txBody>
      </p:sp>
      <p:sp>
        <p:nvSpPr>
          <p:cNvPr id="80" name="Picture Placeholder 16"/>
          <p:cNvSpPr/>
          <p:nvPr>
            <p:ph type="pic" sz="quarter" idx="23"/>
          </p:nvPr>
        </p:nvSpPr>
        <p:spPr>
          <a:xfrm>
            <a:off x="6498144" y="4406401"/>
            <a:ext cx="956905" cy="827088"/>
          </a:xfrm>
          <a:prstGeom prst="rect">
            <a:avLst/>
          </a:prstGeom>
        </p:spPr>
        <p:txBody>
          <a:bodyPr lIns="91439" tIns="45719" rIns="91439" bIns="45719">
            <a:noAutofit/>
          </a:bodyPr>
          <a:lstStyle/>
          <a:p>
            <a:pPr/>
          </a:p>
        </p:txBody>
      </p:sp>
      <p:sp>
        <p:nvSpPr>
          <p:cNvPr id="81" name="Text Placeholder 14"/>
          <p:cNvSpPr/>
          <p:nvPr>
            <p:ph type="body" sz="quarter" idx="24" hasCustomPrompt="1"/>
          </p:nvPr>
        </p:nvSpPr>
        <p:spPr>
          <a:xfrm>
            <a:off x="7686451" y="2970608"/>
            <a:ext cx="3320144" cy="212726"/>
          </a:xfrm>
          <a:prstGeom prst="rect">
            <a:avLst/>
          </a:prstGeom>
        </p:spPr>
        <p:txBody>
          <a:bodyPr/>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82" name="Text Placeholder 14"/>
          <p:cNvSpPr/>
          <p:nvPr>
            <p:ph type="body" sz="quarter" idx="25" hasCustomPrompt="1"/>
          </p:nvPr>
        </p:nvSpPr>
        <p:spPr>
          <a:xfrm>
            <a:off x="7686451" y="3278745"/>
            <a:ext cx="3320144" cy="518950"/>
          </a:xfrm>
          <a:prstGeom prst="rect">
            <a:avLst/>
          </a:prstGeom>
        </p:spPr>
        <p:txBody>
          <a:bodyPr/>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83" name="Text Placeholder 14"/>
          <p:cNvSpPr/>
          <p:nvPr>
            <p:ph type="body" sz="quarter" idx="26" hasCustomPrompt="1"/>
          </p:nvPr>
        </p:nvSpPr>
        <p:spPr>
          <a:xfrm>
            <a:off x="7686451" y="4406401"/>
            <a:ext cx="3320144" cy="212726"/>
          </a:xfrm>
          <a:prstGeom prst="rect">
            <a:avLst/>
          </a:prstGeom>
        </p:spPr>
        <p:txBody>
          <a:bodyPr/>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Title</a:t>
            </a:r>
          </a:p>
        </p:txBody>
      </p:sp>
      <p:sp>
        <p:nvSpPr>
          <p:cNvPr id="84" name="Text Placeholder 14"/>
          <p:cNvSpPr/>
          <p:nvPr>
            <p:ph type="body" sz="quarter" idx="27" hasCustomPrompt="1"/>
          </p:nvPr>
        </p:nvSpPr>
        <p:spPr>
          <a:xfrm>
            <a:off x="7686451" y="4714540"/>
            <a:ext cx="3320144" cy="518950"/>
          </a:xfrm>
          <a:prstGeom prst="rect">
            <a:avLst/>
          </a:prstGeom>
        </p:spPr>
        <p:txBody>
          <a:bodyPr/>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85" name="Slide Number"/>
          <p:cNvSpPr txBox="1"/>
          <p:nvPr>
            <p:ph type="sldNum" sz="quarter" idx="2"/>
          </p:nvPr>
        </p:nvSpPr>
        <p:spPr>
          <a:xfrm>
            <a:off x="11088882" y="6404294"/>
            <a:ext cx="264919" cy="269237"/>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5_Custom Layout">
    <p:spTree>
      <p:nvGrpSpPr>
        <p:cNvPr id="1" name=""/>
        <p:cNvGrpSpPr/>
        <p:nvPr/>
      </p:nvGrpSpPr>
      <p:grpSpPr>
        <a:xfrm>
          <a:off x="0" y="0"/>
          <a:ext cx="0" cy="0"/>
          <a:chOff x="0" y="0"/>
          <a:chExt cx="0" cy="0"/>
        </a:xfrm>
      </p:grpSpPr>
      <p:sp>
        <p:nvSpPr>
          <p:cNvPr id="84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
        <p:nvSpPr>
          <p:cNvPr id="847" name="Body Level One…"/>
          <p:cNvSpPr txBox="1"/>
          <p:nvPr>
            <p:ph type="body" idx="1" hasCustomPrompt="1"/>
          </p:nvPr>
        </p:nvSpPr>
        <p:spPr>
          <a:xfrm>
            <a:off x="0" y="0"/>
            <a:ext cx="12192000" cy="6858000"/>
          </a:xfrm>
          <a:prstGeom prst="rect">
            <a:avLst/>
          </a:prstGeom>
        </p:spPr>
        <p:txBody>
          <a:bodyPr lIns="45719" tIns="45719" rIns="45719" bIns="45719"/>
          <a:lstStyle>
            <a:lvl1pPr algn="ctr">
              <a:buSzTx/>
              <a:buFontTx/>
              <a:buNone/>
              <a:defRPr sz="1200">
                <a:solidFill>
                  <a:srgbClr val="000000"/>
                </a:solidFill>
                <a:latin typeface="BestDefense"/>
                <a:ea typeface="BestDefense"/>
                <a:cs typeface="BestDefense"/>
                <a:sym typeface="BestDefense"/>
              </a:defRPr>
            </a:lvl1pPr>
            <a:lvl2pPr marL="571500" indent="-114300" algn="ctr">
              <a:buFontTx/>
              <a:defRPr sz="1200">
                <a:solidFill>
                  <a:srgbClr val="000000"/>
                </a:solidFill>
                <a:latin typeface="BestDefense"/>
                <a:ea typeface="BestDefense"/>
                <a:cs typeface="BestDefense"/>
                <a:sym typeface="BestDefense"/>
              </a:defRPr>
            </a:lvl2pPr>
            <a:lvl3pPr marL="1051560" indent="-137160" algn="ctr">
              <a:buFontTx/>
              <a:defRPr sz="1200">
                <a:solidFill>
                  <a:srgbClr val="000000"/>
                </a:solidFill>
                <a:latin typeface="BestDefense"/>
                <a:ea typeface="BestDefense"/>
                <a:cs typeface="BestDefense"/>
                <a:sym typeface="BestDefense"/>
              </a:defRPr>
            </a:lvl3pPr>
            <a:lvl4pPr marL="1524000" indent="-152400" algn="ctr">
              <a:buFontTx/>
              <a:defRPr sz="1200">
                <a:solidFill>
                  <a:srgbClr val="000000"/>
                </a:solidFill>
                <a:latin typeface="BestDefense"/>
                <a:ea typeface="BestDefense"/>
                <a:cs typeface="BestDefense"/>
                <a:sym typeface="BestDefense"/>
              </a:defRPr>
            </a:lvl4pPr>
            <a:lvl5pPr marL="1981200" indent="-152400" algn="ctr">
              <a:buFontTx/>
              <a:defRPr sz="1200">
                <a:solidFill>
                  <a:srgbClr val="000000"/>
                </a:solidFill>
                <a:latin typeface="BestDefense"/>
                <a:ea typeface="BestDefense"/>
                <a:cs typeface="BestDefense"/>
                <a:sym typeface="BestDefense"/>
              </a:defRPr>
            </a:lvl5pPr>
          </a:lstStyle>
          <a:p>
            <a:pPr/>
            <a:r>
              <a:t>Insert Video Here</a:t>
            </a:r>
          </a:p>
          <a:p>
            <a:pPr lvl="1"/>
            <a:r>
              <a:t/>
            </a:r>
          </a:p>
          <a:p>
            <a:pPr lvl="2"/>
            <a:r>
              <a:t/>
            </a:r>
          </a:p>
          <a:p>
            <a:pPr lvl="3"/>
            <a:r>
              <a:t/>
            </a:r>
          </a:p>
          <a:p>
            <a:pPr lvl="4"/>
            <a:r>
              <a:t/>
            </a:r>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9_Custom Layout">
    <p:spTree>
      <p:nvGrpSpPr>
        <p:cNvPr id="1" name=""/>
        <p:cNvGrpSpPr/>
        <p:nvPr/>
      </p:nvGrpSpPr>
      <p:grpSpPr>
        <a:xfrm>
          <a:off x="0" y="0"/>
          <a:ext cx="0" cy="0"/>
          <a:chOff x="0" y="0"/>
          <a:chExt cx="0" cy="0"/>
        </a:xfrm>
      </p:grpSpPr>
      <p:sp>
        <p:nvSpPr>
          <p:cNvPr id="854" name="Rectangle 2"/>
          <p:cNvSpPr/>
          <p:nvPr/>
        </p:nvSpPr>
        <p:spPr>
          <a:xfrm>
            <a:off x="-2" y="0"/>
            <a:ext cx="12192001"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855" name="Rectangle 5"/>
          <p:cNvSpPr/>
          <p:nvPr/>
        </p:nvSpPr>
        <p:spPr>
          <a:xfrm>
            <a:off x="1" y="1340892"/>
            <a:ext cx="8898340" cy="4176215"/>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85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
        <p:nvSpPr>
          <p:cNvPr id="857" name="Body Level One…"/>
          <p:cNvSpPr txBox="1"/>
          <p:nvPr>
            <p:ph type="body" sz="quarter" idx="1" hasCustomPrompt="1"/>
          </p:nvPr>
        </p:nvSpPr>
        <p:spPr>
          <a:xfrm>
            <a:off x="1137441" y="2135897"/>
            <a:ext cx="6517335" cy="1663701"/>
          </a:xfrm>
          <a:prstGeom prst="rect">
            <a:avLst/>
          </a:prstGeom>
        </p:spPr>
        <p:txBody>
          <a:bodyPr lIns="45719" tIns="45719" rIns="45719" bIns="45719"/>
          <a:lstStyle>
            <a:lvl1pPr marL="9525" indent="-9525">
              <a:buSzTx/>
              <a:buFontTx/>
              <a:buNone/>
              <a:defRPr sz="1400">
                <a:solidFill>
                  <a:srgbClr val="FFFFFF"/>
                </a:solidFill>
                <a:latin typeface="BestDefense"/>
                <a:ea typeface="BestDefense"/>
                <a:cs typeface="BestDefense"/>
                <a:sym typeface="BestDefense"/>
              </a:defRPr>
            </a:lvl1pPr>
            <a:lvl2pPr marL="9525" indent="447675">
              <a:buSzTx/>
              <a:buFontTx/>
              <a:buNone/>
              <a:defRPr sz="1400">
                <a:solidFill>
                  <a:srgbClr val="FFFFFF"/>
                </a:solidFill>
                <a:latin typeface="BestDefense"/>
                <a:ea typeface="BestDefense"/>
                <a:cs typeface="BestDefense"/>
                <a:sym typeface="BestDefense"/>
              </a:defRPr>
            </a:lvl2pPr>
            <a:lvl3pPr marL="9525" indent="904875">
              <a:buSzTx/>
              <a:buFontTx/>
              <a:buNone/>
              <a:defRPr sz="1400">
                <a:solidFill>
                  <a:srgbClr val="FFFFFF"/>
                </a:solidFill>
                <a:latin typeface="BestDefense"/>
                <a:ea typeface="BestDefense"/>
                <a:cs typeface="BestDefense"/>
                <a:sym typeface="BestDefense"/>
              </a:defRPr>
            </a:lvl3pPr>
            <a:lvl4pPr marL="9525" indent="1362075">
              <a:buSzTx/>
              <a:buFontTx/>
              <a:buNone/>
              <a:defRPr sz="1400">
                <a:solidFill>
                  <a:srgbClr val="FFFFFF"/>
                </a:solidFill>
                <a:latin typeface="BestDefense"/>
                <a:ea typeface="BestDefense"/>
                <a:cs typeface="BestDefense"/>
                <a:sym typeface="BestDefense"/>
              </a:defRPr>
            </a:lvl4pPr>
            <a:lvl5pPr marL="9525" indent="1819275">
              <a:buSzTx/>
              <a:buFontTx/>
              <a:buNone/>
              <a:defRPr sz="1400">
                <a:solidFill>
                  <a:srgbClr val="FFFFFF"/>
                </a:solidFill>
                <a:latin typeface="BestDefense"/>
                <a:ea typeface="BestDefense"/>
                <a:cs typeface="BestDefense"/>
                <a:sym typeface="BestDefense"/>
              </a:defRPr>
            </a:lvl5pPr>
          </a:lstStyle>
          <a:p>
            <a:pPr/>
            <a:r>
              <a:t>Insert Text Here</a:t>
            </a:r>
          </a:p>
          <a:p>
            <a:pPr lvl="1"/>
            <a:r>
              <a:t/>
            </a:r>
          </a:p>
          <a:p>
            <a:pPr lvl="2"/>
            <a:r>
              <a:t/>
            </a:r>
          </a:p>
          <a:p>
            <a:pPr lvl="3"/>
            <a:r>
              <a:t/>
            </a:r>
          </a:p>
          <a:p>
            <a:pPr lvl="4"/>
            <a:r>
              <a:t/>
            </a:r>
          </a:p>
        </p:txBody>
      </p:sp>
      <p:sp>
        <p:nvSpPr>
          <p:cNvPr id="858" name="Text Placeholder 13"/>
          <p:cNvSpPr/>
          <p:nvPr>
            <p:ph type="body" sz="quarter" idx="21" hasCustomPrompt="1"/>
          </p:nvPr>
        </p:nvSpPr>
        <p:spPr>
          <a:xfrm>
            <a:off x="1137441" y="3914669"/>
            <a:ext cx="6517335" cy="1326524"/>
          </a:xfrm>
          <a:prstGeom prst="rect">
            <a:avLst/>
          </a:prstGeom>
        </p:spPr>
        <p:txBody>
          <a:bodyPr lIns="45719" tIns="45719" rIns="45719" bIns="45719"/>
          <a:lstStyle>
            <a:lvl1pPr marL="9525" indent="-9525">
              <a:buSzTx/>
              <a:buFontTx/>
              <a:buNone/>
              <a:defRPr sz="600">
                <a:solidFill>
                  <a:srgbClr val="FFFFFF"/>
                </a:solidFill>
                <a:latin typeface="BestDefense Light"/>
                <a:ea typeface="BestDefense Light"/>
                <a:cs typeface="BestDefense Light"/>
                <a:sym typeface="BestDefense Light"/>
              </a:defRPr>
            </a:lvl1pPr>
          </a:lstStyle>
          <a:p>
            <a:pPr/>
            <a:r>
              <a:t>Insert Disclaimer Here</a:t>
            </a:r>
          </a:p>
        </p:txBody>
      </p:sp>
      <p:pic>
        <p:nvPicPr>
          <p:cNvPr id="859" name="Graphic 12" descr="Graphic 12"/>
          <p:cNvPicPr>
            <a:picLocks noChangeAspect="1"/>
          </p:cNvPicPr>
          <p:nvPr/>
        </p:nvPicPr>
        <p:blipFill>
          <a:blip r:embed="rId2">
            <a:extLst/>
          </a:blip>
          <a:stretch>
            <a:fillRect/>
          </a:stretch>
        </p:blipFill>
        <p:spPr>
          <a:xfrm>
            <a:off x="1137441" y="1552665"/>
            <a:ext cx="1880017" cy="373669"/>
          </a:xfrm>
          <a:prstGeom prst="rect">
            <a:avLst/>
          </a:prstGeom>
          <a:ln w="12700">
            <a:miter lim="400000"/>
          </a:ln>
        </p:spPr>
      </p:pic>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78_Custom Layout">
    <p:spTree>
      <p:nvGrpSpPr>
        <p:cNvPr id="1" name=""/>
        <p:cNvGrpSpPr/>
        <p:nvPr/>
      </p:nvGrpSpPr>
      <p:grpSpPr>
        <a:xfrm>
          <a:off x="0" y="0"/>
          <a:ext cx="0" cy="0"/>
          <a:chOff x="0" y="0"/>
          <a:chExt cx="0" cy="0"/>
        </a:xfrm>
      </p:grpSpPr>
      <p:pic>
        <p:nvPicPr>
          <p:cNvPr id="866" name="Picture 7" descr="Picture 7"/>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867" name="Rectangle 2"/>
          <p:cNvSpPr/>
          <p:nvPr/>
        </p:nvSpPr>
        <p:spPr>
          <a:xfrm>
            <a:off x="-2" y="0"/>
            <a:ext cx="12192001"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868" name="Rectangle 5"/>
          <p:cNvSpPr/>
          <p:nvPr/>
        </p:nvSpPr>
        <p:spPr>
          <a:xfrm>
            <a:off x="0" y="935916"/>
            <a:ext cx="8898340" cy="4986168"/>
          </a:xfrm>
          <a:prstGeom prst="rect">
            <a:avLst/>
          </a:prstGeom>
          <a:solidFill>
            <a:srgbClr val="D7D7D7"/>
          </a:solidFill>
          <a:ln w="12700">
            <a:miter lim="400000"/>
          </a:ln>
        </p:spPr>
        <p:txBody>
          <a:bodyPr lIns="45718" tIns="45718" rIns="45718" bIns="45718" anchor="ctr"/>
          <a:lstStyle/>
          <a:p>
            <a:pPr algn="ctr">
              <a:defRPr>
                <a:solidFill>
                  <a:srgbClr val="FFFFFF"/>
                </a:solidFill>
              </a:defRPr>
            </a:pPr>
          </a:p>
        </p:txBody>
      </p:sp>
      <p:sp>
        <p:nvSpPr>
          <p:cNvPr id="869" name="Body Level One…"/>
          <p:cNvSpPr txBox="1"/>
          <p:nvPr>
            <p:ph type="body" sz="quarter" idx="1" hasCustomPrompt="1"/>
          </p:nvPr>
        </p:nvSpPr>
        <p:spPr>
          <a:xfrm>
            <a:off x="1137441" y="2527784"/>
            <a:ext cx="6517335" cy="1663701"/>
          </a:xfrm>
          <a:prstGeom prst="rect">
            <a:avLst/>
          </a:prstGeom>
        </p:spPr>
        <p:txBody>
          <a:bodyPr lIns="45719" tIns="45719" rIns="45719" bIns="45719"/>
          <a:lstStyle>
            <a:lvl1pPr marL="9525" indent="-9525">
              <a:buSzTx/>
              <a:buFontTx/>
              <a:buNone/>
              <a:defRPr sz="1400">
                <a:solidFill>
                  <a:srgbClr val="FFFFFF"/>
                </a:solidFill>
                <a:latin typeface="BestDefense Light"/>
                <a:ea typeface="BestDefense Light"/>
                <a:cs typeface="BestDefense Light"/>
                <a:sym typeface="BestDefense Light"/>
              </a:defRPr>
            </a:lvl1pPr>
            <a:lvl2pPr marL="9525" indent="447675">
              <a:buSzTx/>
              <a:buFontTx/>
              <a:buNone/>
              <a:defRPr sz="1400">
                <a:solidFill>
                  <a:srgbClr val="FFFFFF"/>
                </a:solidFill>
                <a:latin typeface="BestDefense Light"/>
                <a:ea typeface="BestDefense Light"/>
                <a:cs typeface="BestDefense Light"/>
                <a:sym typeface="BestDefense Light"/>
              </a:defRPr>
            </a:lvl2pPr>
            <a:lvl3pPr marL="9525" indent="904875">
              <a:buSzTx/>
              <a:buFontTx/>
              <a:buNone/>
              <a:defRPr sz="1400">
                <a:solidFill>
                  <a:srgbClr val="FFFFFF"/>
                </a:solidFill>
                <a:latin typeface="BestDefense Light"/>
                <a:ea typeface="BestDefense Light"/>
                <a:cs typeface="BestDefense Light"/>
                <a:sym typeface="BestDefense Light"/>
              </a:defRPr>
            </a:lvl3pPr>
            <a:lvl4pPr marL="9525" indent="1362075">
              <a:buSzTx/>
              <a:buFontTx/>
              <a:buNone/>
              <a:defRPr sz="1400">
                <a:solidFill>
                  <a:srgbClr val="FFFFFF"/>
                </a:solidFill>
                <a:latin typeface="BestDefense Light"/>
                <a:ea typeface="BestDefense Light"/>
                <a:cs typeface="BestDefense Light"/>
                <a:sym typeface="BestDefense Light"/>
              </a:defRPr>
            </a:lvl4pPr>
            <a:lvl5pPr marL="9525" indent="1819275">
              <a:buSzTx/>
              <a:buFontTx/>
              <a:buNone/>
              <a:defRPr sz="1400">
                <a:solidFill>
                  <a:srgbClr val="FFFFFF"/>
                </a:solidFill>
                <a:latin typeface="BestDefense Light"/>
                <a:ea typeface="BestDefense Light"/>
                <a:cs typeface="BestDefense Light"/>
                <a:sym typeface="BestDefense Light"/>
              </a:defRPr>
            </a:lvl5pPr>
          </a:lstStyle>
          <a:p>
            <a:pPr/>
            <a:r>
              <a:t>Insert Text Here</a:t>
            </a:r>
          </a:p>
          <a:p>
            <a:pPr lvl="1"/>
            <a:r>
              <a:t/>
            </a:r>
          </a:p>
          <a:p>
            <a:pPr lvl="2"/>
            <a:r>
              <a:t/>
            </a:r>
          </a:p>
          <a:p>
            <a:pPr lvl="3"/>
            <a:r>
              <a:t/>
            </a:r>
          </a:p>
          <a:p>
            <a:pPr lvl="4"/>
            <a:r>
              <a:t/>
            </a:r>
          </a:p>
        </p:txBody>
      </p:sp>
      <p:sp>
        <p:nvSpPr>
          <p:cNvPr id="870" name="Text Placeholder 13"/>
          <p:cNvSpPr/>
          <p:nvPr>
            <p:ph type="body" sz="quarter" idx="21" hasCustomPrompt="1"/>
          </p:nvPr>
        </p:nvSpPr>
        <p:spPr>
          <a:xfrm>
            <a:off x="1137441" y="4306554"/>
            <a:ext cx="6517335" cy="1326524"/>
          </a:xfrm>
          <a:prstGeom prst="rect">
            <a:avLst/>
          </a:prstGeom>
        </p:spPr>
        <p:txBody>
          <a:bodyPr lIns="45719" tIns="45719" rIns="45719" bIns="45719"/>
          <a:lstStyle>
            <a:lvl1pPr marL="9525" indent="-9525">
              <a:buSzTx/>
              <a:buFontTx/>
              <a:buNone/>
              <a:defRPr sz="1400">
                <a:solidFill>
                  <a:srgbClr val="FFFFFF"/>
                </a:solidFill>
                <a:latin typeface="BestDefense Light"/>
                <a:ea typeface="BestDefense Light"/>
                <a:cs typeface="BestDefense Light"/>
                <a:sym typeface="BestDefense Light"/>
              </a:defRPr>
            </a:lvl1pPr>
          </a:lstStyle>
          <a:p>
            <a:pPr/>
            <a:r>
              <a:t>Insert Disclaimer Here</a:t>
            </a:r>
          </a:p>
        </p:txBody>
      </p:sp>
      <p:sp>
        <p:nvSpPr>
          <p:cNvPr id="87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
        <p:nvSpPr>
          <p:cNvPr id="872" name="Text Placeholder 13"/>
          <p:cNvSpPr/>
          <p:nvPr>
            <p:ph type="body" sz="quarter" idx="22" hasCustomPrompt="1"/>
          </p:nvPr>
        </p:nvSpPr>
        <p:spPr>
          <a:xfrm>
            <a:off x="1137441" y="1086189"/>
            <a:ext cx="6517335" cy="1326525"/>
          </a:xfrm>
          <a:prstGeom prst="rect">
            <a:avLst/>
          </a:prstGeom>
        </p:spPr>
        <p:txBody>
          <a:bodyPr lIns="45719" tIns="45719" rIns="45719" bIns="45719"/>
          <a:lstStyle>
            <a:lvl1pPr marL="9525" indent="-9525">
              <a:buSzTx/>
              <a:buFontTx/>
              <a:buNone/>
              <a:defRPr sz="1400">
                <a:solidFill>
                  <a:srgbClr val="FFFFFF"/>
                </a:solidFill>
                <a:latin typeface="BestDefense Light"/>
                <a:ea typeface="BestDefense Light"/>
                <a:cs typeface="BestDefense Light"/>
                <a:sym typeface="BestDefense Light"/>
              </a:defRPr>
            </a:lvl1pPr>
          </a:lstStyle>
          <a:p>
            <a:pPr/>
            <a:r>
              <a:t>Insert Disclaimer Here</a:t>
            </a:r>
          </a:p>
        </p:txBody>
      </p:sp>
      <p:pic>
        <p:nvPicPr>
          <p:cNvPr id="873" name="Picture 8" descr="Picture 8"/>
          <p:cNvPicPr>
            <a:picLocks noChangeAspect="1"/>
          </p:cNvPicPr>
          <p:nvPr/>
        </p:nvPicPr>
        <p:blipFill>
          <a:blip r:embed="rId3">
            <a:extLst/>
          </a:blip>
          <a:stretch>
            <a:fillRect/>
          </a:stretch>
        </p:blipFill>
        <p:spPr>
          <a:xfrm>
            <a:off x="9251053" y="2903848"/>
            <a:ext cx="1400402" cy="1050302"/>
          </a:xfrm>
          <a:prstGeom prst="rect">
            <a:avLst/>
          </a:prstGeom>
          <a:ln w="12700">
            <a:miter lim="400000"/>
          </a:ln>
        </p:spPr>
      </p:pic>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6_Custom Layout">
    <p:spTree>
      <p:nvGrpSpPr>
        <p:cNvPr id="1" name=""/>
        <p:cNvGrpSpPr/>
        <p:nvPr/>
      </p:nvGrpSpPr>
      <p:grpSpPr>
        <a:xfrm>
          <a:off x="0" y="0"/>
          <a:ext cx="0" cy="0"/>
          <a:chOff x="0" y="0"/>
          <a:chExt cx="0" cy="0"/>
        </a:xfrm>
      </p:grpSpPr>
      <p:sp>
        <p:nvSpPr>
          <p:cNvPr id="880" name="Rectangle 2"/>
          <p:cNvSpPr/>
          <p:nvPr/>
        </p:nvSpPr>
        <p:spPr>
          <a:xfrm>
            <a:off x="-2" y="0"/>
            <a:ext cx="12192001"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881" name="Rectangle 5"/>
          <p:cNvSpPr/>
          <p:nvPr/>
        </p:nvSpPr>
        <p:spPr>
          <a:xfrm>
            <a:off x="1" y="1340892"/>
            <a:ext cx="8898340" cy="4176215"/>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882" name="Body Level One…"/>
          <p:cNvSpPr txBox="1"/>
          <p:nvPr>
            <p:ph type="body" sz="quarter" idx="1" hasCustomPrompt="1"/>
          </p:nvPr>
        </p:nvSpPr>
        <p:spPr>
          <a:xfrm>
            <a:off x="1137441" y="2135897"/>
            <a:ext cx="6517335" cy="1663701"/>
          </a:xfrm>
          <a:prstGeom prst="rect">
            <a:avLst/>
          </a:prstGeom>
        </p:spPr>
        <p:txBody>
          <a:bodyPr lIns="45719" tIns="45719" rIns="45719" bIns="45719"/>
          <a:lstStyle>
            <a:lvl1pPr marL="9525" indent="-9525">
              <a:buSzTx/>
              <a:buFontTx/>
              <a:buNone/>
              <a:defRPr sz="1400">
                <a:solidFill>
                  <a:srgbClr val="FFFFFF"/>
                </a:solidFill>
                <a:latin typeface="BestDefense"/>
                <a:ea typeface="BestDefense"/>
                <a:cs typeface="BestDefense"/>
                <a:sym typeface="BestDefense"/>
              </a:defRPr>
            </a:lvl1pPr>
            <a:lvl2pPr marL="9525" indent="447675">
              <a:buSzTx/>
              <a:buFontTx/>
              <a:buNone/>
              <a:defRPr sz="1400">
                <a:solidFill>
                  <a:srgbClr val="FFFFFF"/>
                </a:solidFill>
                <a:latin typeface="BestDefense"/>
                <a:ea typeface="BestDefense"/>
                <a:cs typeface="BestDefense"/>
                <a:sym typeface="BestDefense"/>
              </a:defRPr>
            </a:lvl2pPr>
            <a:lvl3pPr marL="9525" indent="904875">
              <a:buSzTx/>
              <a:buFontTx/>
              <a:buNone/>
              <a:defRPr sz="1400">
                <a:solidFill>
                  <a:srgbClr val="FFFFFF"/>
                </a:solidFill>
                <a:latin typeface="BestDefense"/>
                <a:ea typeface="BestDefense"/>
                <a:cs typeface="BestDefense"/>
                <a:sym typeface="BestDefense"/>
              </a:defRPr>
            </a:lvl3pPr>
            <a:lvl4pPr marL="9525" indent="1362075">
              <a:buSzTx/>
              <a:buFontTx/>
              <a:buNone/>
              <a:defRPr sz="1400">
                <a:solidFill>
                  <a:srgbClr val="FFFFFF"/>
                </a:solidFill>
                <a:latin typeface="BestDefense"/>
                <a:ea typeface="BestDefense"/>
                <a:cs typeface="BestDefense"/>
                <a:sym typeface="BestDefense"/>
              </a:defRPr>
            </a:lvl4pPr>
            <a:lvl5pPr marL="9525" indent="1819275">
              <a:buSzTx/>
              <a:buFontTx/>
              <a:buNone/>
              <a:defRPr sz="1400">
                <a:solidFill>
                  <a:srgbClr val="FFFFFF"/>
                </a:solidFill>
                <a:latin typeface="BestDefense"/>
                <a:ea typeface="BestDefense"/>
                <a:cs typeface="BestDefense"/>
                <a:sym typeface="BestDefense"/>
              </a:defRPr>
            </a:lvl5pPr>
          </a:lstStyle>
          <a:p>
            <a:pPr/>
            <a:r>
              <a:t>Insert Text Here</a:t>
            </a:r>
          </a:p>
          <a:p>
            <a:pPr lvl="1"/>
            <a:r>
              <a:t/>
            </a:r>
          </a:p>
          <a:p>
            <a:pPr lvl="2"/>
            <a:r>
              <a:t/>
            </a:r>
          </a:p>
          <a:p>
            <a:pPr lvl="3"/>
            <a:r>
              <a:t/>
            </a:r>
          </a:p>
          <a:p>
            <a:pPr lvl="4"/>
            <a:r>
              <a:t/>
            </a:r>
          </a:p>
        </p:txBody>
      </p:sp>
      <p:sp>
        <p:nvSpPr>
          <p:cNvPr id="883" name="Text Placeholder 13"/>
          <p:cNvSpPr/>
          <p:nvPr>
            <p:ph type="body" sz="quarter" idx="21" hasCustomPrompt="1"/>
          </p:nvPr>
        </p:nvSpPr>
        <p:spPr>
          <a:xfrm>
            <a:off x="1137441" y="3914669"/>
            <a:ext cx="6517335" cy="1326524"/>
          </a:xfrm>
          <a:prstGeom prst="rect">
            <a:avLst/>
          </a:prstGeom>
        </p:spPr>
        <p:txBody>
          <a:bodyPr lIns="45719" tIns="45719" rIns="45719" bIns="45719"/>
          <a:lstStyle>
            <a:lvl1pPr marL="9525" indent="-9525">
              <a:buSzTx/>
              <a:buFontTx/>
              <a:buNone/>
              <a:defRPr sz="600">
                <a:solidFill>
                  <a:srgbClr val="FFFFFF"/>
                </a:solidFill>
                <a:latin typeface="BestDefense Light"/>
                <a:ea typeface="BestDefense Light"/>
                <a:cs typeface="BestDefense Light"/>
                <a:sym typeface="BestDefense Light"/>
              </a:defRPr>
            </a:lvl1pPr>
          </a:lstStyle>
          <a:p>
            <a:pPr/>
            <a:r>
              <a:t>Insert Disclaimer Here</a:t>
            </a:r>
          </a:p>
        </p:txBody>
      </p:sp>
      <p:sp>
        <p:nvSpPr>
          <p:cNvPr id="884"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pic>
        <p:nvPicPr>
          <p:cNvPr id="885" name="Graphic 8" descr="Graphic 8"/>
          <p:cNvPicPr>
            <a:picLocks noChangeAspect="1"/>
          </p:cNvPicPr>
          <p:nvPr/>
        </p:nvPicPr>
        <p:blipFill>
          <a:blip r:embed="rId2">
            <a:extLst/>
          </a:blip>
          <a:stretch>
            <a:fillRect/>
          </a:stretch>
        </p:blipFill>
        <p:spPr>
          <a:xfrm>
            <a:off x="1137441" y="1552665"/>
            <a:ext cx="1880017" cy="373669"/>
          </a:xfrm>
          <a:prstGeom prst="rect">
            <a:avLst/>
          </a:prstGeom>
          <a:ln w="12700">
            <a:miter lim="400000"/>
          </a:ln>
        </p:spPr>
      </p:pic>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80_Custom Layout">
    <p:spTree>
      <p:nvGrpSpPr>
        <p:cNvPr id="1" name=""/>
        <p:cNvGrpSpPr/>
        <p:nvPr/>
      </p:nvGrpSpPr>
      <p:grpSpPr>
        <a:xfrm>
          <a:off x="0" y="0"/>
          <a:ext cx="0" cy="0"/>
          <a:chOff x="0" y="0"/>
          <a:chExt cx="0" cy="0"/>
        </a:xfrm>
      </p:grpSpPr>
      <p:sp>
        <p:nvSpPr>
          <p:cNvPr id="892" name="Rectangle 2"/>
          <p:cNvSpPr/>
          <p:nvPr/>
        </p:nvSpPr>
        <p:spPr>
          <a:xfrm>
            <a:off x="-2" y="0"/>
            <a:ext cx="12192001" cy="685800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pic>
        <p:nvPicPr>
          <p:cNvPr id="893" name="Graphic 12" descr="Graphic 12"/>
          <p:cNvPicPr>
            <a:picLocks noChangeAspect="1"/>
          </p:cNvPicPr>
          <p:nvPr/>
        </p:nvPicPr>
        <p:blipFill>
          <a:blip r:embed="rId2">
            <a:extLst/>
          </a:blip>
          <a:stretch>
            <a:fillRect/>
          </a:stretch>
        </p:blipFill>
        <p:spPr>
          <a:xfrm>
            <a:off x="1137441" y="1554075"/>
            <a:ext cx="1872920" cy="372258"/>
          </a:xfrm>
          <a:prstGeom prst="rect">
            <a:avLst/>
          </a:prstGeom>
          <a:ln w="12700">
            <a:miter lim="400000"/>
          </a:ln>
        </p:spPr>
      </p:pic>
      <p:sp>
        <p:nvSpPr>
          <p:cNvPr id="894"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
        <p:nvSpPr>
          <p:cNvPr id="895" name="Body Level One…"/>
          <p:cNvSpPr txBox="1"/>
          <p:nvPr>
            <p:ph type="body" sz="quarter" idx="1" hasCustomPrompt="1"/>
          </p:nvPr>
        </p:nvSpPr>
        <p:spPr>
          <a:xfrm>
            <a:off x="1137441" y="2135897"/>
            <a:ext cx="6517335" cy="1663701"/>
          </a:xfrm>
          <a:prstGeom prst="rect">
            <a:avLst/>
          </a:prstGeom>
        </p:spPr>
        <p:txBody>
          <a:bodyPr lIns="45719" tIns="45719" rIns="45719" bIns="45719"/>
          <a:lstStyle>
            <a:lvl1pPr marL="9525" indent="-9525">
              <a:buSzTx/>
              <a:buFontTx/>
              <a:buNone/>
              <a:defRPr sz="1400">
                <a:solidFill>
                  <a:srgbClr val="363636"/>
                </a:solidFill>
                <a:latin typeface="BestDefense"/>
                <a:ea typeface="BestDefense"/>
                <a:cs typeface="BestDefense"/>
                <a:sym typeface="BestDefense"/>
              </a:defRPr>
            </a:lvl1pPr>
            <a:lvl2pPr marL="9525" indent="447675">
              <a:buSzTx/>
              <a:buFontTx/>
              <a:buNone/>
              <a:defRPr sz="1400">
                <a:solidFill>
                  <a:srgbClr val="363636"/>
                </a:solidFill>
                <a:latin typeface="BestDefense"/>
                <a:ea typeface="BestDefense"/>
                <a:cs typeface="BestDefense"/>
                <a:sym typeface="BestDefense"/>
              </a:defRPr>
            </a:lvl2pPr>
            <a:lvl3pPr marL="9525" indent="904875">
              <a:buSzTx/>
              <a:buFontTx/>
              <a:buNone/>
              <a:defRPr sz="1400">
                <a:solidFill>
                  <a:srgbClr val="363636"/>
                </a:solidFill>
                <a:latin typeface="BestDefense"/>
                <a:ea typeface="BestDefense"/>
                <a:cs typeface="BestDefense"/>
                <a:sym typeface="BestDefense"/>
              </a:defRPr>
            </a:lvl3pPr>
            <a:lvl4pPr marL="9525" indent="1362075">
              <a:buSzTx/>
              <a:buFontTx/>
              <a:buNone/>
              <a:defRPr sz="1400">
                <a:solidFill>
                  <a:srgbClr val="363636"/>
                </a:solidFill>
                <a:latin typeface="BestDefense"/>
                <a:ea typeface="BestDefense"/>
                <a:cs typeface="BestDefense"/>
                <a:sym typeface="BestDefense"/>
              </a:defRPr>
            </a:lvl4pPr>
            <a:lvl5pPr marL="9525" indent="1819275">
              <a:buSzTx/>
              <a:buFontTx/>
              <a:buNone/>
              <a:defRPr sz="1400">
                <a:solidFill>
                  <a:srgbClr val="363636"/>
                </a:solidFill>
                <a:latin typeface="BestDefense"/>
                <a:ea typeface="BestDefense"/>
                <a:cs typeface="BestDefense"/>
                <a:sym typeface="BestDefense"/>
              </a:defRPr>
            </a:lvl5pPr>
          </a:lstStyle>
          <a:p>
            <a:pPr/>
            <a:r>
              <a:t>Insert Text Here</a:t>
            </a:r>
          </a:p>
          <a:p>
            <a:pPr lvl="1"/>
            <a:r>
              <a:t/>
            </a:r>
          </a:p>
          <a:p>
            <a:pPr lvl="2"/>
            <a:r>
              <a:t/>
            </a:r>
          </a:p>
          <a:p>
            <a:pPr lvl="3"/>
            <a:r>
              <a:t/>
            </a:r>
          </a:p>
          <a:p>
            <a:pPr lvl="4"/>
            <a:r>
              <a:t/>
            </a:r>
          </a:p>
        </p:txBody>
      </p:sp>
      <p:sp>
        <p:nvSpPr>
          <p:cNvPr id="896" name="Text Placeholder 13"/>
          <p:cNvSpPr/>
          <p:nvPr>
            <p:ph type="body" sz="quarter" idx="21" hasCustomPrompt="1"/>
          </p:nvPr>
        </p:nvSpPr>
        <p:spPr>
          <a:xfrm>
            <a:off x="1137441" y="3914669"/>
            <a:ext cx="6517335" cy="1326524"/>
          </a:xfrm>
          <a:prstGeom prst="rect">
            <a:avLst/>
          </a:prstGeom>
        </p:spPr>
        <p:txBody>
          <a:bodyPr lIns="45719" tIns="45719" rIns="45719" bIns="45719"/>
          <a:lstStyle>
            <a:lvl1pPr marL="9525" indent="-9525">
              <a:buSzTx/>
              <a:buFontTx/>
              <a:buNone/>
              <a:defRPr sz="600">
                <a:solidFill>
                  <a:srgbClr val="363636"/>
                </a:solidFill>
                <a:latin typeface="BestDefense Light"/>
                <a:ea typeface="BestDefense Light"/>
                <a:cs typeface="BestDefense Light"/>
                <a:sym typeface="BestDefense Light"/>
              </a:defRPr>
            </a:lvl1pPr>
          </a:lstStyle>
          <a:p>
            <a:pPr/>
            <a:r>
              <a:t>Insert Disclaimer Here</a:t>
            </a:r>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2_Custom Layout">
    <p:spTree>
      <p:nvGrpSpPr>
        <p:cNvPr id="1" name=""/>
        <p:cNvGrpSpPr/>
        <p:nvPr/>
      </p:nvGrpSpPr>
      <p:grpSpPr>
        <a:xfrm>
          <a:off x="0" y="0"/>
          <a:ext cx="0" cy="0"/>
          <a:chOff x="0" y="0"/>
          <a:chExt cx="0" cy="0"/>
        </a:xfrm>
      </p:grpSpPr>
      <p:sp>
        <p:nvSpPr>
          <p:cNvPr id="903" name="Rectangle 29"/>
          <p:cNvSpPr/>
          <p:nvPr/>
        </p:nvSpPr>
        <p:spPr>
          <a:xfrm>
            <a:off x="6914012" y="1057702"/>
            <a:ext cx="52714" cy="4742597"/>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904" name="Picture Placeholder 31"/>
          <p:cNvSpPr/>
          <p:nvPr>
            <p:ph type="pic" sz="half" idx="21"/>
          </p:nvPr>
        </p:nvSpPr>
        <p:spPr>
          <a:xfrm>
            <a:off x="1352543" y="1057702"/>
            <a:ext cx="4632582" cy="4742597"/>
          </a:xfrm>
          <a:prstGeom prst="rect">
            <a:avLst/>
          </a:prstGeom>
        </p:spPr>
        <p:txBody>
          <a:bodyPr lIns="91439" tIns="45719" rIns="91439" bIns="45719">
            <a:noAutofit/>
          </a:bodyPr>
          <a:lstStyle/>
          <a:p>
            <a:pPr/>
          </a:p>
        </p:txBody>
      </p:sp>
      <p:sp>
        <p:nvSpPr>
          <p:cNvPr id="905"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906"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07" name="Text Placeholder 14"/>
          <p:cNvSpPr/>
          <p:nvPr>
            <p:ph type="body" sz="quarter" idx="23" hasCustomPrompt="1"/>
          </p:nvPr>
        </p:nvSpPr>
        <p:spPr>
          <a:xfrm>
            <a:off x="9708443" y="3428999"/>
            <a:ext cx="1554669" cy="646758"/>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SubTitle</a:t>
            </a:r>
          </a:p>
        </p:txBody>
      </p:sp>
      <p:sp>
        <p:nvSpPr>
          <p:cNvPr id="908"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09"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910"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1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3_Custom Layout">
    <p:spTree>
      <p:nvGrpSpPr>
        <p:cNvPr id="1" name=""/>
        <p:cNvGrpSpPr/>
        <p:nvPr/>
      </p:nvGrpSpPr>
      <p:grpSpPr>
        <a:xfrm>
          <a:off x="0" y="0"/>
          <a:ext cx="0" cy="0"/>
          <a:chOff x="0" y="0"/>
          <a:chExt cx="0" cy="0"/>
        </a:xfrm>
      </p:grpSpPr>
      <p:sp>
        <p:nvSpPr>
          <p:cNvPr id="918" name="Rectangle 29"/>
          <p:cNvSpPr/>
          <p:nvPr/>
        </p:nvSpPr>
        <p:spPr>
          <a:xfrm>
            <a:off x="6914012" y="1057702"/>
            <a:ext cx="52714" cy="4742597"/>
          </a:xfrm>
          <a:prstGeom prst="rect">
            <a:avLst/>
          </a:prstGeom>
          <a:solidFill>
            <a:srgbClr val="472D59"/>
          </a:solidFill>
          <a:ln w="12700">
            <a:miter lim="400000"/>
          </a:ln>
        </p:spPr>
        <p:txBody>
          <a:bodyPr lIns="45718" tIns="45718" rIns="45718" bIns="45718" anchor="ctr"/>
          <a:lstStyle/>
          <a:p>
            <a:pPr algn="ctr">
              <a:defRPr>
                <a:solidFill>
                  <a:srgbClr val="FFFFFF"/>
                </a:solidFill>
              </a:defRPr>
            </a:pPr>
          </a:p>
        </p:txBody>
      </p:sp>
      <p:sp>
        <p:nvSpPr>
          <p:cNvPr id="919" name="Picture Placeholder 31"/>
          <p:cNvSpPr/>
          <p:nvPr>
            <p:ph type="pic" sz="half" idx="21"/>
          </p:nvPr>
        </p:nvSpPr>
        <p:spPr>
          <a:xfrm>
            <a:off x="1352543" y="1057702"/>
            <a:ext cx="4632582" cy="4742597"/>
          </a:xfrm>
          <a:prstGeom prst="rect">
            <a:avLst/>
          </a:prstGeom>
        </p:spPr>
        <p:txBody>
          <a:bodyPr lIns="91439" tIns="45719" rIns="91439" bIns="45719">
            <a:noAutofit/>
          </a:bodyPr>
          <a:lstStyle/>
          <a:p>
            <a:pPr/>
          </a:p>
        </p:txBody>
      </p:sp>
      <p:sp>
        <p:nvSpPr>
          <p:cNvPr id="920"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921"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22" name="Text Placeholder 14"/>
          <p:cNvSpPr/>
          <p:nvPr>
            <p:ph type="body" sz="quarter" idx="23" hasCustomPrompt="1"/>
          </p:nvPr>
        </p:nvSpPr>
        <p:spPr>
          <a:xfrm>
            <a:off x="9708443" y="3428999"/>
            <a:ext cx="1554669" cy="646758"/>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923"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24"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925"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2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5_Custom Layout">
    <p:spTree>
      <p:nvGrpSpPr>
        <p:cNvPr id="1" name=""/>
        <p:cNvGrpSpPr/>
        <p:nvPr/>
      </p:nvGrpSpPr>
      <p:grpSpPr>
        <a:xfrm>
          <a:off x="0" y="0"/>
          <a:ext cx="0" cy="0"/>
          <a:chOff x="0" y="0"/>
          <a:chExt cx="0" cy="0"/>
        </a:xfrm>
      </p:grpSpPr>
      <p:sp>
        <p:nvSpPr>
          <p:cNvPr id="933" name="Rectangle 29"/>
          <p:cNvSpPr/>
          <p:nvPr/>
        </p:nvSpPr>
        <p:spPr>
          <a:xfrm>
            <a:off x="6914012" y="1057702"/>
            <a:ext cx="52714" cy="4742597"/>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934" name="Picture Placeholder 31"/>
          <p:cNvSpPr/>
          <p:nvPr>
            <p:ph type="pic" sz="half" idx="21"/>
          </p:nvPr>
        </p:nvSpPr>
        <p:spPr>
          <a:xfrm>
            <a:off x="1352543" y="1057702"/>
            <a:ext cx="4632582" cy="4742597"/>
          </a:xfrm>
          <a:prstGeom prst="rect">
            <a:avLst/>
          </a:prstGeom>
        </p:spPr>
        <p:txBody>
          <a:bodyPr lIns="91439" tIns="45719" rIns="91439" bIns="45719">
            <a:noAutofit/>
          </a:bodyPr>
          <a:lstStyle/>
          <a:p>
            <a:pPr/>
          </a:p>
        </p:txBody>
      </p:sp>
      <p:sp>
        <p:nvSpPr>
          <p:cNvPr id="935"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936"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37" name="Text Placeholder 14"/>
          <p:cNvSpPr/>
          <p:nvPr>
            <p:ph type="body" sz="quarter" idx="23" hasCustomPrompt="1"/>
          </p:nvPr>
        </p:nvSpPr>
        <p:spPr>
          <a:xfrm>
            <a:off x="9708443" y="3428999"/>
            <a:ext cx="1554669" cy="646758"/>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938"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39"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940"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4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4_Custom Layout">
    <p:spTree>
      <p:nvGrpSpPr>
        <p:cNvPr id="1" name=""/>
        <p:cNvGrpSpPr/>
        <p:nvPr/>
      </p:nvGrpSpPr>
      <p:grpSpPr>
        <a:xfrm>
          <a:off x="0" y="0"/>
          <a:ext cx="0" cy="0"/>
          <a:chOff x="0" y="0"/>
          <a:chExt cx="0" cy="0"/>
        </a:xfrm>
      </p:grpSpPr>
      <p:sp>
        <p:nvSpPr>
          <p:cNvPr id="948" name="Rectangle 29"/>
          <p:cNvSpPr/>
          <p:nvPr/>
        </p:nvSpPr>
        <p:spPr>
          <a:xfrm>
            <a:off x="6914012" y="1057702"/>
            <a:ext cx="52714" cy="474259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949" name="Picture Placeholder 31"/>
          <p:cNvSpPr/>
          <p:nvPr>
            <p:ph type="pic" sz="half" idx="21"/>
          </p:nvPr>
        </p:nvSpPr>
        <p:spPr>
          <a:xfrm>
            <a:off x="1352543" y="1057702"/>
            <a:ext cx="4632582" cy="4742597"/>
          </a:xfrm>
          <a:prstGeom prst="rect">
            <a:avLst/>
          </a:prstGeom>
        </p:spPr>
        <p:txBody>
          <a:bodyPr lIns="91439" tIns="45719" rIns="91439" bIns="45719">
            <a:noAutofit/>
          </a:bodyPr>
          <a:lstStyle/>
          <a:p>
            <a:pPr/>
          </a:p>
        </p:txBody>
      </p:sp>
      <p:sp>
        <p:nvSpPr>
          <p:cNvPr id="950"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951"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52" name="Text Placeholder 14"/>
          <p:cNvSpPr/>
          <p:nvPr>
            <p:ph type="body" sz="quarter" idx="23" hasCustomPrompt="1"/>
          </p:nvPr>
        </p:nvSpPr>
        <p:spPr>
          <a:xfrm>
            <a:off x="9708443" y="3428999"/>
            <a:ext cx="1554669" cy="646758"/>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953"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54"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955"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5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5_Custom Layout">
    <p:spTree>
      <p:nvGrpSpPr>
        <p:cNvPr id="1" name=""/>
        <p:cNvGrpSpPr/>
        <p:nvPr/>
      </p:nvGrpSpPr>
      <p:grpSpPr>
        <a:xfrm>
          <a:off x="0" y="0"/>
          <a:ext cx="0" cy="0"/>
          <a:chOff x="0" y="0"/>
          <a:chExt cx="0" cy="0"/>
        </a:xfrm>
      </p:grpSpPr>
      <p:sp>
        <p:nvSpPr>
          <p:cNvPr id="963" name="Rectangle 29"/>
          <p:cNvSpPr/>
          <p:nvPr/>
        </p:nvSpPr>
        <p:spPr>
          <a:xfrm>
            <a:off x="6914012" y="1057702"/>
            <a:ext cx="52714" cy="4742597"/>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964" name="Picture Placeholder 31"/>
          <p:cNvSpPr/>
          <p:nvPr>
            <p:ph type="pic" sz="half" idx="21"/>
          </p:nvPr>
        </p:nvSpPr>
        <p:spPr>
          <a:xfrm>
            <a:off x="0" y="1057702"/>
            <a:ext cx="5985125" cy="4742597"/>
          </a:xfrm>
          <a:prstGeom prst="rect">
            <a:avLst/>
          </a:prstGeom>
        </p:spPr>
        <p:txBody>
          <a:bodyPr lIns="91439" tIns="45719" rIns="91439" bIns="45719">
            <a:noAutofit/>
          </a:bodyPr>
          <a:lstStyle/>
          <a:p>
            <a:pPr/>
          </a:p>
        </p:txBody>
      </p:sp>
      <p:sp>
        <p:nvSpPr>
          <p:cNvPr id="965"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966"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67" name="Text Placeholder 14"/>
          <p:cNvSpPr/>
          <p:nvPr>
            <p:ph type="body" sz="quarter" idx="23" hasCustomPrompt="1"/>
          </p:nvPr>
        </p:nvSpPr>
        <p:spPr>
          <a:xfrm>
            <a:off x="9708443" y="3428999"/>
            <a:ext cx="1554669" cy="646758"/>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968"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69"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970"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7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4_Custom Layout">
    <p:spTree>
      <p:nvGrpSpPr>
        <p:cNvPr id="1" name=""/>
        <p:cNvGrpSpPr/>
        <p:nvPr/>
      </p:nvGrpSpPr>
      <p:grpSpPr>
        <a:xfrm>
          <a:off x="0" y="0"/>
          <a:ext cx="0" cy="0"/>
          <a:chOff x="0" y="0"/>
          <a:chExt cx="0" cy="0"/>
        </a:xfrm>
      </p:grpSpPr>
      <p:pic>
        <p:nvPicPr>
          <p:cNvPr id="92" name="Picture 4" descr="Picture 4"/>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93" name="Rectangle 5"/>
          <p:cNvSpPr/>
          <p:nvPr/>
        </p:nvSpPr>
        <p:spPr>
          <a:xfrm>
            <a:off x="-2" y="0"/>
            <a:ext cx="12192001" cy="6858000"/>
          </a:xfrm>
          <a:prstGeom prst="rect">
            <a:avLst/>
          </a:prstGeom>
          <a:solidFill>
            <a:srgbClr val="F2F2F2"/>
          </a:solidFill>
          <a:ln w="12700">
            <a:miter lim="400000"/>
          </a:ln>
        </p:spPr>
        <p:txBody>
          <a:bodyPr lIns="45718" tIns="45718" rIns="45718" bIns="45718" anchor="ctr"/>
          <a:lstStyle/>
          <a:p>
            <a:pPr algn="ctr">
              <a:defRPr>
                <a:solidFill>
                  <a:srgbClr val="808080"/>
                </a:solidFill>
              </a:defRPr>
            </a:pPr>
          </a:p>
        </p:txBody>
      </p:sp>
      <p:sp>
        <p:nvSpPr>
          <p:cNvPr id="94" name="Picture Placeholder 4"/>
          <p:cNvSpPr/>
          <p:nvPr>
            <p:ph type="pic" sz="half" idx="21"/>
          </p:nvPr>
        </p:nvSpPr>
        <p:spPr>
          <a:xfrm>
            <a:off x="0" y="1168400"/>
            <a:ext cx="7326314" cy="3913188"/>
          </a:xfrm>
          <a:prstGeom prst="rect">
            <a:avLst/>
          </a:prstGeom>
        </p:spPr>
        <p:txBody>
          <a:bodyPr lIns="91439" tIns="45719" rIns="91439" bIns="45719">
            <a:noAutofit/>
          </a:bodyPr>
          <a:lstStyle/>
          <a:p>
            <a:pPr/>
          </a:p>
        </p:txBody>
      </p:sp>
      <p:sp>
        <p:nvSpPr>
          <p:cNvPr id="95" name="Body Level One…"/>
          <p:cNvSpPr txBox="1"/>
          <p:nvPr>
            <p:ph type="body" sz="quarter" idx="1" hasCustomPrompt="1"/>
          </p:nvPr>
        </p:nvSpPr>
        <p:spPr>
          <a:xfrm>
            <a:off x="7851912" y="2458192"/>
            <a:ext cx="3702779" cy="2623397"/>
          </a:xfrm>
          <a:prstGeom prst="rect">
            <a:avLst/>
          </a:prstGeom>
        </p:spPr>
        <p:txBody>
          <a:bodyPr/>
          <a:lstStyle>
            <a:lvl1pPr marL="9525" indent="-9525">
              <a:buSzTx/>
              <a:buFontTx/>
              <a:buNone/>
              <a:defRPr sz="4000">
                <a:solidFill>
                  <a:srgbClr val="363636"/>
                </a:solidFill>
                <a:latin typeface="Swift Justice"/>
                <a:ea typeface="Swift Justice"/>
                <a:cs typeface="Swift Justice"/>
                <a:sym typeface="Swift Justice"/>
              </a:defRPr>
            </a:lvl1pPr>
            <a:lvl2pPr marL="9525" indent="447675">
              <a:buSzTx/>
              <a:buFontTx/>
              <a:buNone/>
              <a:defRPr sz="4000">
                <a:solidFill>
                  <a:srgbClr val="363636"/>
                </a:solidFill>
                <a:latin typeface="Swift Justice"/>
                <a:ea typeface="Swift Justice"/>
                <a:cs typeface="Swift Justice"/>
                <a:sym typeface="Swift Justice"/>
              </a:defRPr>
            </a:lvl2pPr>
            <a:lvl3pPr marL="9525" indent="904875">
              <a:buSzTx/>
              <a:buFontTx/>
              <a:buNone/>
              <a:defRPr sz="4000">
                <a:solidFill>
                  <a:srgbClr val="363636"/>
                </a:solidFill>
                <a:latin typeface="Swift Justice"/>
                <a:ea typeface="Swift Justice"/>
                <a:cs typeface="Swift Justice"/>
                <a:sym typeface="Swift Justice"/>
              </a:defRPr>
            </a:lvl3pPr>
            <a:lvl4pPr marL="9525" indent="1362075">
              <a:buSzTx/>
              <a:buFontTx/>
              <a:buNone/>
              <a:defRPr sz="4000">
                <a:solidFill>
                  <a:srgbClr val="363636"/>
                </a:solidFill>
                <a:latin typeface="Swift Justice"/>
                <a:ea typeface="Swift Justice"/>
                <a:cs typeface="Swift Justice"/>
                <a:sym typeface="Swift Justice"/>
              </a:defRPr>
            </a:lvl4pPr>
            <a:lvl5pPr marL="9525" indent="1819275">
              <a:buSzTx/>
              <a:buFontTx/>
              <a:buNone/>
              <a:defRPr sz="4000">
                <a:solidFill>
                  <a:srgbClr val="363636"/>
                </a:solidFill>
                <a:latin typeface="Swift Justice"/>
                <a:ea typeface="Swift Justice"/>
                <a:cs typeface="Swift Justice"/>
                <a:sym typeface="Swift Justice"/>
              </a:defRPr>
            </a:lvl5pPr>
          </a:lstStyle>
          <a:p>
            <a:pPr/>
            <a:r>
              <a:t>Title </a:t>
            </a:r>
          </a:p>
          <a:p>
            <a:pPr lvl="1"/>
            <a:r>
              <a:t/>
            </a:r>
          </a:p>
          <a:p>
            <a:pPr lvl="2"/>
            <a:r>
              <a:t/>
            </a:r>
          </a:p>
          <a:p>
            <a:pPr lvl="3"/>
            <a:r>
              <a:t/>
            </a:r>
          </a:p>
          <a:p>
            <a:pPr lvl="4"/>
            <a:r>
              <a:t/>
            </a:r>
          </a:p>
        </p:txBody>
      </p:sp>
      <p:sp>
        <p:nvSpPr>
          <p:cNvPr id="96" name="Text Placeholder 12"/>
          <p:cNvSpPr/>
          <p:nvPr>
            <p:ph type="body" sz="quarter" idx="22" hasCustomPrompt="1"/>
          </p:nvPr>
        </p:nvSpPr>
        <p:spPr>
          <a:xfrm>
            <a:off x="992016" y="5564482"/>
            <a:ext cx="10207966" cy="810625"/>
          </a:xfrm>
          <a:prstGeom prst="rect">
            <a:avLst/>
          </a:prstGeom>
        </p:spPr>
        <p:txBody>
          <a:bodyPr/>
          <a:lstStyle>
            <a:lvl1pPr marL="9525" indent="-9525">
              <a:buSzTx/>
              <a:buFontTx/>
              <a:buNone/>
              <a:defRPr sz="600">
                <a:solidFill>
                  <a:srgbClr val="363636"/>
                </a:solidFill>
                <a:latin typeface="BestDefense Light"/>
                <a:ea typeface="BestDefense Light"/>
                <a:cs typeface="BestDefense Light"/>
                <a:sym typeface="BestDefense Light"/>
              </a:defRPr>
            </a:lvl1pPr>
          </a:lstStyle>
          <a:p>
            <a:pPr/>
            <a:r>
              <a:t>Insert Text Here</a:t>
            </a:r>
          </a:p>
        </p:txBody>
      </p:sp>
      <p:pic>
        <p:nvPicPr>
          <p:cNvPr id="97" name="Picture 6" descr="Picture 6"/>
          <p:cNvPicPr>
            <a:picLocks noChangeAspect="1"/>
          </p:cNvPicPr>
          <p:nvPr/>
        </p:nvPicPr>
        <p:blipFill>
          <a:blip r:embed="rId3">
            <a:extLst/>
          </a:blip>
          <a:stretch>
            <a:fillRect/>
          </a:stretch>
        </p:blipFill>
        <p:spPr>
          <a:xfrm>
            <a:off x="7851910" y="1168400"/>
            <a:ext cx="1400402" cy="1050302"/>
          </a:xfrm>
          <a:prstGeom prst="rect">
            <a:avLst/>
          </a:prstGeom>
          <a:ln w="12700">
            <a:miter lim="400000"/>
          </a:ln>
        </p:spPr>
      </p:pic>
      <p:sp>
        <p:nvSpPr>
          <p:cNvPr id="98" name="Slide Number"/>
          <p:cNvSpPr txBox="1"/>
          <p:nvPr>
            <p:ph type="sldNum" sz="quarter" idx="2"/>
          </p:nvPr>
        </p:nvSpPr>
        <p:spPr>
          <a:xfrm>
            <a:off x="5892800" y="6172200"/>
            <a:ext cx="2844800" cy="368301"/>
          </a:xfrm>
          <a:prstGeom prst="rect">
            <a:avLst/>
          </a:prstGeom>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6_Custom Layout">
    <p:spTree>
      <p:nvGrpSpPr>
        <p:cNvPr id="1" name=""/>
        <p:cNvGrpSpPr/>
        <p:nvPr/>
      </p:nvGrpSpPr>
      <p:grpSpPr>
        <a:xfrm>
          <a:off x="0" y="0"/>
          <a:ext cx="0" cy="0"/>
          <a:chOff x="0" y="0"/>
          <a:chExt cx="0" cy="0"/>
        </a:xfrm>
      </p:grpSpPr>
      <p:sp>
        <p:nvSpPr>
          <p:cNvPr id="978" name="Rectangle 29"/>
          <p:cNvSpPr/>
          <p:nvPr/>
        </p:nvSpPr>
        <p:spPr>
          <a:xfrm>
            <a:off x="6914012" y="1057702"/>
            <a:ext cx="52714" cy="4742597"/>
          </a:xfrm>
          <a:prstGeom prst="rect">
            <a:avLst/>
          </a:prstGeom>
          <a:solidFill>
            <a:srgbClr val="472D59"/>
          </a:solidFill>
          <a:ln w="12700">
            <a:miter lim="400000"/>
          </a:ln>
        </p:spPr>
        <p:txBody>
          <a:bodyPr lIns="45718" tIns="45718" rIns="45718" bIns="45718" anchor="ctr"/>
          <a:lstStyle/>
          <a:p>
            <a:pPr algn="ctr">
              <a:defRPr>
                <a:solidFill>
                  <a:srgbClr val="FFFFFF"/>
                </a:solidFill>
              </a:defRPr>
            </a:pPr>
          </a:p>
        </p:txBody>
      </p:sp>
      <p:sp>
        <p:nvSpPr>
          <p:cNvPr id="979" name="Picture Placeholder 31"/>
          <p:cNvSpPr/>
          <p:nvPr>
            <p:ph type="pic" sz="half" idx="21"/>
          </p:nvPr>
        </p:nvSpPr>
        <p:spPr>
          <a:xfrm>
            <a:off x="0" y="1057702"/>
            <a:ext cx="5985125" cy="4742597"/>
          </a:xfrm>
          <a:prstGeom prst="rect">
            <a:avLst/>
          </a:prstGeom>
        </p:spPr>
        <p:txBody>
          <a:bodyPr lIns="91439" tIns="45719" rIns="91439" bIns="45719">
            <a:noAutofit/>
          </a:bodyPr>
          <a:lstStyle/>
          <a:p>
            <a:pPr/>
          </a:p>
        </p:txBody>
      </p:sp>
      <p:sp>
        <p:nvSpPr>
          <p:cNvPr id="980"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981"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82" name="Text Placeholder 14"/>
          <p:cNvSpPr/>
          <p:nvPr>
            <p:ph type="body" sz="quarter" idx="23" hasCustomPrompt="1"/>
          </p:nvPr>
        </p:nvSpPr>
        <p:spPr>
          <a:xfrm>
            <a:off x="9708443" y="3428999"/>
            <a:ext cx="1554669" cy="646758"/>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983"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84"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985"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8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4_Custom Layout">
    <p:spTree>
      <p:nvGrpSpPr>
        <p:cNvPr id="1" name=""/>
        <p:cNvGrpSpPr/>
        <p:nvPr/>
      </p:nvGrpSpPr>
      <p:grpSpPr>
        <a:xfrm>
          <a:off x="0" y="0"/>
          <a:ext cx="0" cy="0"/>
          <a:chOff x="0" y="0"/>
          <a:chExt cx="0" cy="0"/>
        </a:xfrm>
      </p:grpSpPr>
      <p:sp>
        <p:nvSpPr>
          <p:cNvPr id="993" name="Rectangle 29"/>
          <p:cNvSpPr/>
          <p:nvPr/>
        </p:nvSpPr>
        <p:spPr>
          <a:xfrm>
            <a:off x="6914012" y="1057702"/>
            <a:ext cx="52714" cy="4742597"/>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994" name="Picture Placeholder 31"/>
          <p:cNvSpPr/>
          <p:nvPr>
            <p:ph type="pic" sz="half" idx="21"/>
          </p:nvPr>
        </p:nvSpPr>
        <p:spPr>
          <a:xfrm>
            <a:off x="0" y="1057702"/>
            <a:ext cx="5985125" cy="4742597"/>
          </a:xfrm>
          <a:prstGeom prst="rect">
            <a:avLst/>
          </a:prstGeom>
        </p:spPr>
        <p:txBody>
          <a:bodyPr lIns="91439" tIns="45719" rIns="91439" bIns="45719">
            <a:noAutofit/>
          </a:bodyPr>
          <a:lstStyle/>
          <a:p>
            <a:pPr/>
          </a:p>
        </p:txBody>
      </p:sp>
      <p:sp>
        <p:nvSpPr>
          <p:cNvPr id="995"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996"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97" name="Text Placeholder 14"/>
          <p:cNvSpPr/>
          <p:nvPr>
            <p:ph type="body" sz="quarter" idx="23" hasCustomPrompt="1"/>
          </p:nvPr>
        </p:nvSpPr>
        <p:spPr>
          <a:xfrm>
            <a:off x="9708443" y="3428999"/>
            <a:ext cx="1554669" cy="646758"/>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998"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999"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1000"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0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7_Custom Layout">
    <p:spTree>
      <p:nvGrpSpPr>
        <p:cNvPr id="1" name=""/>
        <p:cNvGrpSpPr/>
        <p:nvPr/>
      </p:nvGrpSpPr>
      <p:grpSpPr>
        <a:xfrm>
          <a:off x="0" y="0"/>
          <a:ext cx="0" cy="0"/>
          <a:chOff x="0" y="0"/>
          <a:chExt cx="0" cy="0"/>
        </a:xfrm>
      </p:grpSpPr>
      <p:sp>
        <p:nvSpPr>
          <p:cNvPr id="1008" name="Rectangle 29"/>
          <p:cNvSpPr/>
          <p:nvPr/>
        </p:nvSpPr>
        <p:spPr>
          <a:xfrm>
            <a:off x="6914012" y="1057702"/>
            <a:ext cx="52714" cy="474259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09" name="Picture Placeholder 31"/>
          <p:cNvSpPr/>
          <p:nvPr>
            <p:ph type="pic" sz="half" idx="21"/>
          </p:nvPr>
        </p:nvSpPr>
        <p:spPr>
          <a:xfrm>
            <a:off x="0" y="1057702"/>
            <a:ext cx="5985125" cy="4742597"/>
          </a:xfrm>
          <a:prstGeom prst="rect">
            <a:avLst/>
          </a:prstGeom>
        </p:spPr>
        <p:txBody>
          <a:bodyPr lIns="91439" tIns="45719" rIns="91439" bIns="45719">
            <a:noAutofit/>
          </a:bodyPr>
          <a:lstStyle/>
          <a:p>
            <a:pPr/>
          </a:p>
        </p:txBody>
      </p:sp>
      <p:sp>
        <p:nvSpPr>
          <p:cNvPr id="1010" name="Body Level One…"/>
          <p:cNvSpPr txBox="1"/>
          <p:nvPr>
            <p:ph type="body" sz="quarter" idx="1" hasCustomPrompt="1"/>
          </p:nvPr>
        </p:nvSpPr>
        <p:spPr>
          <a:xfrm>
            <a:off x="7893283" y="3429000"/>
            <a:ext cx="1554669"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011" name="Text Placeholder 14"/>
          <p:cNvSpPr/>
          <p:nvPr>
            <p:ph type="body" sz="quarter" idx="22" hasCustomPrompt="1"/>
          </p:nvPr>
        </p:nvSpPr>
        <p:spPr>
          <a:xfrm>
            <a:off x="789328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12" name="Text Placeholder 14"/>
          <p:cNvSpPr/>
          <p:nvPr>
            <p:ph type="body" sz="quarter" idx="23" hasCustomPrompt="1"/>
          </p:nvPr>
        </p:nvSpPr>
        <p:spPr>
          <a:xfrm>
            <a:off x="9708443" y="3428999"/>
            <a:ext cx="1554669" cy="646758"/>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1013" name="Text Placeholder 14"/>
          <p:cNvSpPr/>
          <p:nvPr>
            <p:ph type="body" sz="quarter" idx="24" hasCustomPrompt="1"/>
          </p:nvPr>
        </p:nvSpPr>
        <p:spPr>
          <a:xfrm>
            <a:off x="9708443" y="4233333"/>
            <a:ext cx="1554669"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14" name="Text Placeholder 14"/>
          <p:cNvSpPr/>
          <p:nvPr>
            <p:ph type="body" sz="quarter" idx="25" hasCustomPrompt="1"/>
          </p:nvPr>
        </p:nvSpPr>
        <p:spPr>
          <a:xfrm>
            <a:off x="7893283" y="1057701"/>
            <a:ext cx="3369830"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1015" name="Text Placeholder 14"/>
          <p:cNvSpPr/>
          <p:nvPr>
            <p:ph type="body" sz="quarter" idx="26" hasCustomPrompt="1"/>
          </p:nvPr>
        </p:nvSpPr>
        <p:spPr>
          <a:xfrm>
            <a:off x="7893283" y="1672064"/>
            <a:ext cx="3369830" cy="1566967"/>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16"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0_Custom Layout">
    <p:spTree>
      <p:nvGrpSpPr>
        <p:cNvPr id="1" name=""/>
        <p:cNvGrpSpPr/>
        <p:nvPr/>
      </p:nvGrpSpPr>
      <p:grpSpPr>
        <a:xfrm>
          <a:off x="0" y="0"/>
          <a:ext cx="0" cy="0"/>
          <a:chOff x="0" y="0"/>
          <a:chExt cx="0" cy="0"/>
        </a:xfrm>
      </p:grpSpPr>
      <p:sp>
        <p:nvSpPr>
          <p:cNvPr id="1023" name="Rectangle 2"/>
          <p:cNvSpPr/>
          <p:nvPr/>
        </p:nvSpPr>
        <p:spPr>
          <a:xfrm>
            <a:off x="0" y="2364141"/>
            <a:ext cx="12192000" cy="449386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24" name="Rectangle 50"/>
          <p:cNvSpPr/>
          <p:nvPr/>
        </p:nvSpPr>
        <p:spPr>
          <a:xfrm flipH="1">
            <a:off x="6073137" y="3112443"/>
            <a:ext cx="45720" cy="2985402"/>
          </a:xfrm>
          <a:prstGeom prst="rect">
            <a:avLst/>
          </a:prstGeom>
          <a:solidFill>
            <a:srgbClr val="264C92"/>
          </a:solidFill>
          <a:ln w="12700">
            <a:miter lim="400000"/>
          </a:ln>
        </p:spPr>
        <p:txBody>
          <a:bodyPr lIns="45718" tIns="45718" rIns="45718" bIns="45718" anchor="ctr"/>
          <a:lstStyle/>
          <a:p>
            <a:pPr algn="ctr">
              <a:defRPr>
                <a:solidFill>
                  <a:srgbClr val="FFFFFF"/>
                </a:solidFill>
              </a:defRPr>
            </a:pPr>
          </a:p>
        </p:txBody>
      </p:sp>
      <p:sp>
        <p:nvSpPr>
          <p:cNvPr id="1025" name="Body Level One…"/>
          <p:cNvSpPr txBox="1"/>
          <p:nvPr>
            <p:ph type="body" sz="quarter" idx="1" hasCustomPrompt="1"/>
          </p:nvPr>
        </p:nvSpPr>
        <p:spPr>
          <a:xfrm>
            <a:off x="8896208" y="3112443"/>
            <a:ext cx="2221182"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026" name="Text Placeholder 14"/>
          <p:cNvSpPr/>
          <p:nvPr>
            <p:ph type="body" sz="quarter" idx="21" hasCustomPrompt="1"/>
          </p:nvPr>
        </p:nvSpPr>
        <p:spPr>
          <a:xfrm>
            <a:off x="8896208" y="4073469"/>
            <a:ext cx="2221182" cy="202437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27" name="Picture Placeholder 54"/>
          <p:cNvSpPr/>
          <p:nvPr>
            <p:ph type="pic" sz="quarter" idx="22"/>
          </p:nvPr>
        </p:nvSpPr>
        <p:spPr>
          <a:xfrm>
            <a:off x="6491532" y="3112443"/>
            <a:ext cx="2032001" cy="2985401"/>
          </a:xfrm>
          <a:prstGeom prst="rect">
            <a:avLst/>
          </a:prstGeom>
        </p:spPr>
        <p:txBody>
          <a:bodyPr lIns="91439" tIns="45719" rIns="91439" bIns="45719">
            <a:noAutofit/>
          </a:bodyPr>
          <a:lstStyle/>
          <a:p>
            <a:pPr/>
          </a:p>
        </p:txBody>
      </p:sp>
      <p:sp>
        <p:nvSpPr>
          <p:cNvPr id="1028" name="Text Placeholder 14"/>
          <p:cNvSpPr/>
          <p:nvPr>
            <p:ph type="body" sz="quarter" idx="23" hasCustomPrompt="1"/>
          </p:nvPr>
        </p:nvSpPr>
        <p:spPr>
          <a:xfrm>
            <a:off x="3479286" y="3112443"/>
            <a:ext cx="2221182"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1029" name="Text Placeholder 14"/>
          <p:cNvSpPr/>
          <p:nvPr>
            <p:ph type="body" sz="quarter" idx="24" hasCustomPrompt="1"/>
          </p:nvPr>
        </p:nvSpPr>
        <p:spPr>
          <a:xfrm>
            <a:off x="3479286" y="4073469"/>
            <a:ext cx="2221182" cy="202437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30" name="Picture Placeholder 54"/>
          <p:cNvSpPr/>
          <p:nvPr>
            <p:ph type="pic" sz="quarter" idx="25"/>
          </p:nvPr>
        </p:nvSpPr>
        <p:spPr>
          <a:xfrm>
            <a:off x="1074610" y="3112443"/>
            <a:ext cx="2032001" cy="2985401"/>
          </a:xfrm>
          <a:prstGeom prst="rect">
            <a:avLst/>
          </a:prstGeom>
        </p:spPr>
        <p:txBody>
          <a:bodyPr lIns="91439" tIns="45719" rIns="91439" bIns="45719">
            <a:noAutofit/>
          </a:bodyPr>
          <a:lstStyle/>
          <a:p>
            <a:pPr/>
          </a:p>
        </p:txBody>
      </p:sp>
      <p:sp>
        <p:nvSpPr>
          <p:cNvPr id="1031" name="Text Placeholder 5"/>
          <p:cNvSpPr/>
          <p:nvPr>
            <p:ph type="body" sz="quarter" idx="26"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032" name="Text Placeholder 5"/>
          <p:cNvSpPr/>
          <p:nvPr>
            <p:ph type="body" sz="quarter" idx="27"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03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1_Custom Layout">
    <p:spTree>
      <p:nvGrpSpPr>
        <p:cNvPr id="1" name=""/>
        <p:cNvGrpSpPr/>
        <p:nvPr/>
      </p:nvGrpSpPr>
      <p:grpSpPr>
        <a:xfrm>
          <a:off x="0" y="0"/>
          <a:ext cx="0" cy="0"/>
          <a:chOff x="0" y="0"/>
          <a:chExt cx="0" cy="0"/>
        </a:xfrm>
      </p:grpSpPr>
      <p:sp>
        <p:nvSpPr>
          <p:cNvPr id="1040" name="Rectangle 2"/>
          <p:cNvSpPr/>
          <p:nvPr/>
        </p:nvSpPr>
        <p:spPr>
          <a:xfrm>
            <a:off x="0" y="2364141"/>
            <a:ext cx="12192000" cy="449386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41" name="Rectangle 50"/>
          <p:cNvSpPr/>
          <p:nvPr/>
        </p:nvSpPr>
        <p:spPr>
          <a:xfrm flipH="1">
            <a:off x="6073137" y="3112443"/>
            <a:ext cx="45720" cy="2985402"/>
          </a:xfrm>
          <a:prstGeom prst="rect">
            <a:avLst/>
          </a:prstGeom>
          <a:solidFill>
            <a:srgbClr val="472D59"/>
          </a:solidFill>
          <a:ln w="12700">
            <a:miter lim="400000"/>
          </a:ln>
        </p:spPr>
        <p:txBody>
          <a:bodyPr lIns="45718" tIns="45718" rIns="45718" bIns="45718" anchor="ctr"/>
          <a:lstStyle/>
          <a:p>
            <a:pPr algn="ctr">
              <a:defRPr>
                <a:solidFill>
                  <a:srgbClr val="FFFFFF"/>
                </a:solidFill>
              </a:defRPr>
            </a:pPr>
          </a:p>
        </p:txBody>
      </p:sp>
      <p:sp>
        <p:nvSpPr>
          <p:cNvPr id="1042" name="Body Level One…"/>
          <p:cNvSpPr txBox="1"/>
          <p:nvPr>
            <p:ph type="body" sz="quarter" idx="1" hasCustomPrompt="1"/>
          </p:nvPr>
        </p:nvSpPr>
        <p:spPr>
          <a:xfrm>
            <a:off x="8896208" y="3112443"/>
            <a:ext cx="2221182"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043" name="Text Placeholder 14"/>
          <p:cNvSpPr/>
          <p:nvPr>
            <p:ph type="body" sz="quarter" idx="21" hasCustomPrompt="1"/>
          </p:nvPr>
        </p:nvSpPr>
        <p:spPr>
          <a:xfrm>
            <a:off x="8896208" y="4073469"/>
            <a:ext cx="2221182" cy="202437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44" name="Picture Placeholder 54"/>
          <p:cNvSpPr/>
          <p:nvPr>
            <p:ph type="pic" sz="quarter" idx="22"/>
          </p:nvPr>
        </p:nvSpPr>
        <p:spPr>
          <a:xfrm>
            <a:off x="6491532" y="3112443"/>
            <a:ext cx="2032001" cy="2985401"/>
          </a:xfrm>
          <a:prstGeom prst="rect">
            <a:avLst/>
          </a:prstGeom>
        </p:spPr>
        <p:txBody>
          <a:bodyPr lIns="91439" tIns="45719" rIns="91439" bIns="45719">
            <a:noAutofit/>
          </a:bodyPr>
          <a:lstStyle/>
          <a:p>
            <a:pPr/>
          </a:p>
        </p:txBody>
      </p:sp>
      <p:sp>
        <p:nvSpPr>
          <p:cNvPr id="1045" name="Text Placeholder 14"/>
          <p:cNvSpPr/>
          <p:nvPr>
            <p:ph type="body" sz="quarter" idx="23" hasCustomPrompt="1"/>
          </p:nvPr>
        </p:nvSpPr>
        <p:spPr>
          <a:xfrm>
            <a:off x="3479286" y="3112443"/>
            <a:ext cx="2221182"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1046" name="Text Placeholder 14"/>
          <p:cNvSpPr/>
          <p:nvPr>
            <p:ph type="body" sz="quarter" idx="24" hasCustomPrompt="1"/>
          </p:nvPr>
        </p:nvSpPr>
        <p:spPr>
          <a:xfrm>
            <a:off x="3479286" y="4073469"/>
            <a:ext cx="2221182" cy="202437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47" name="Picture Placeholder 54"/>
          <p:cNvSpPr/>
          <p:nvPr>
            <p:ph type="pic" sz="quarter" idx="25"/>
          </p:nvPr>
        </p:nvSpPr>
        <p:spPr>
          <a:xfrm>
            <a:off x="1074610" y="3112443"/>
            <a:ext cx="2032001" cy="2985401"/>
          </a:xfrm>
          <a:prstGeom prst="rect">
            <a:avLst/>
          </a:prstGeom>
        </p:spPr>
        <p:txBody>
          <a:bodyPr lIns="91439" tIns="45719" rIns="91439" bIns="45719">
            <a:noAutofit/>
          </a:bodyPr>
          <a:lstStyle/>
          <a:p>
            <a:pPr/>
          </a:p>
        </p:txBody>
      </p:sp>
      <p:sp>
        <p:nvSpPr>
          <p:cNvPr id="1048" name="Text Placeholder 5"/>
          <p:cNvSpPr/>
          <p:nvPr>
            <p:ph type="body" sz="quarter" idx="26"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049" name="Text Placeholder 5"/>
          <p:cNvSpPr/>
          <p:nvPr>
            <p:ph type="body" sz="quarter" idx="27"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050"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3_Custom Layout">
    <p:spTree>
      <p:nvGrpSpPr>
        <p:cNvPr id="1" name=""/>
        <p:cNvGrpSpPr/>
        <p:nvPr/>
      </p:nvGrpSpPr>
      <p:grpSpPr>
        <a:xfrm>
          <a:off x="0" y="0"/>
          <a:ext cx="0" cy="0"/>
          <a:chOff x="0" y="0"/>
          <a:chExt cx="0" cy="0"/>
        </a:xfrm>
      </p:grpSpPr>
      <p:sp>
        <p:nvSpPr>
          <p:cNvPr id="1057" name="Rectangle 2"/>
          <p:cNvSpPr/>
          <p:nvPr/>
        </p:nvSpPr>
        <p:spPr>
          <a:xfrm>
            <a:off x="0" y="2364141"/>
            <a:ext cx="12192000" cy="4493860"/>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58" name="Rectangle 50"/>
          <p:cNvSpPr/>
          <p:nvPr/>
        </p:nvSpPr>
        <p:spPr>
          <a:xfrm flipH="1">
            <a:off x="6073137" y="3112443"/>
            <a:ext cx="45720" cy="2985402"/>
          </a:xfrm>
          <a:prstGeom prst="rect">
            <a:avLst/>
          </a:prstGeom>
          <a:solidFill>
            <a:srgbClr val="C10230"/>
          </a:solidFill>
          <a:ln w="12700">
            <a:miter lim="400000"/>
          </a:ln>
        </p:spPr>
        <p:txBody>
          <a:bodyPr lIns="45718" tIns="45718" rIns="45718" bIns="45718" anchor="ctr"/>
          <a:lstStyle/>
          <a:p>
            <a:pPr algn="ctr">
              <a:defRPr>
                <a:solidFill>
                  <a:srgbClr val="FFFFFF"/>
                </a:solidFill>
              </a:defRPr>
            </a:pPr>
          </a:p>
        </p:txBody>
      </p:sp>
      <p:sp>
        <p:nvSpPr>
          <p:cNvPr id="1059" name="Body Level One…"/>
          <p:cNvSpPr txBox="1"/>
          <p:nvPr>
            <p:ph type="body" sz="quarter" idx="1" hasCustomPrompt="1"/>
          </p:nvPr>
        </p:nvSpPr>
        <p:spPr>
          <a:xfrm>
            <a:off x="8896208" y="3112443"/>
            <a:ext cx="2221182"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060" name="Text Placeholder 14"/>
          <p:cNvSpPr/>
          <p:nvPr>
            <p:ph type="body" sz="quarter" idx="21" hasCustomPrompt="1"/>
          </p:nvPr>
        </p:nvSpPr>
        <p:spPr>
          <a:xfrm>
            <a:off x="8896208" y="4073469"/>
            <a:ext cx="2221182" cy="202437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61" name="Picture Placeholder 54"/>
          <p:cNvSpPr/>
          <p:nvPr>
            <p:ph type="pic" sz="quarter" idx="22"/>
          </p:nvPr>
        </p:nvSpPr>
        <p:spPr>
          <a:xfrm>
            <a:off x="6491532" y="3112443"/>
            <a:ext cx="2032001" cy="2985401"/>
          </a:xfrm>
          <a:prstGeom prst="rect">
            <a:avLst/>
          </a:prstGeom>
        </p:spPr>
        <p:txBody>
          <a:bodyPr lIns="91439" tIns="45719" rIns="91439" bIns="45719">
            <a:noAutofit/>
          </a:bodyPr>
          <a:lstStyle/>
          <a:p>
            <a:pPr/>
          </a:p>
        </p:txBody>
      </p:sp>
      <p:sp>
        <p:nvSpPr>
          <p:cNvPr id="1062" name="Text Placeholder 14"/>
          <p:cNvSpPr/>
          <p:nvPr>
            <p:ph type="body" sz="quarter" idx="23" hasCustomPrompt="1"/>
          </p:nvPr>
        </p:nvSpPr>
        <p:spPr>
          <a:xfrm>
            <a:off x="3479286" y="3112443"/>
            <a:ext cx="2221182" cy="646757"/>
          </a:xfrm>
          <a:prstGeom prst="rect">
            <a:avLst/>
          </a:prstGeom>
        </p:spPr>
        <p:txBody>
          <a:bodyPr lIns="45719" tIns="45719" rIns="45719" bIns="45719" anchor="ctr"/>
          <a:lstStyle>
            <a:lvl1pPr marL="9525" indent="-9525">
              <a:buSzTx/>
              <a:buFontTx/>
              <a:buNone/>
              <a:defRPr b="1" sz="1400">
                <a:solidFill>
                  <a:srgbClr val="363636"/>
                </a:solidFill>
                <a:latin typeface="BestDefense"/>
                <a:ea typeface="BestDefense"/>
                <a:cs typeface="BestDefense"/>
                <a:sym typeface="BestDefense"/>
              </a:defRPr>
            </a:lvl1pPr>
          </a:lstStyle>
          <a:p>
            <a:pPr/>
            <a:r>
              <a:t>Sub Title</a:t>
            </a:r>
          </a:p>
        </p:txBody>
      </p:sp>
      <p:sp>
        <p:nvSpPr>
          <p:cNvPr id="1063" name="Text Placeholder 14"/>
          <p:cNvSpPr/>
          <p:nvPr>
            <p:ph type="body" sz="quarter" idx="24" hasCustomPrompt="1"/>
          </p:nvPr>
        </p:nvSpPr>
        <p:spPr>
          <a:xfrm>
            <a:off x="3479286" y="4073469"/>
            <a:ext cx="2221182" cy="2024374"/>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64" name="Picture Placeholder 54"/>
          <p:cNvSpPr/>
          <p:nvPr>
            <p:ph type="pic" sz="quarter" idx="25"/>
          </p:nvPr>
        </p:nvSpPr>
        <p:spPr>
          <a:xfrm>
            <a:off x="1074610" y="3112443"/>
            <a:ext cx="2032001" cy="2985401"/>
          </a:xfrm>
          <a:prstGeom prst="rect">
            <a:avLst/>
          </a:prstGeom>
        </p:spPr>
        <p:txBody>
          <a:bodyPr lIns="91439" tIns="45719" rIns="91439" bIns="45719">
            <a:noAutofit/>
          </a:bodyPr>
          <a:lstStyle/>
          <a:p>
            <a:pPr/>
          </a:p>
        </p:txBody>
      </p:sp>
      <p:sp>
        <p:nvSpPr>
          <p:cNvPr id="1065" name="Text Placeholder 5"/>
          <p:cNvSpPr/>
          <p:nvPr>
            <p:ph type="body" sz="quarter" idx="26" hasCustomPrompt="1"/>
          </p:nvPr>
        </p:nvSpPr>
        <p:spPr>
          <a:xfrm>
            <a:off x="1770855" y="1064791"/>
            <a:ext cx="8650287" cy="652364"/>
          </a:xfrm>
          <a:prstGeom prst="rect">
            <a:avLst/>
          </a:prstGeom>
        </p:spPr>
        <p:txBody>
          <a:bodyPr lIns="45719" tIns="45719" rIns="45719" bIns="45719"/>
          <a:lstStyle>
            <a:lvl1pPr marL="9525" indent="-9525" algn="ctr">
              <a:buSzTx/>
              <a:buFontTx/>
              <a:buNone/>
              <a:defRPr sz="1200">
                <a:solidFill>
                  <a:srgbClr val="000000"/>
                </a:solidFill>
                <a:latin typeface="BestDefense Light"/>
                <a:ea typeface="BestDefense Light"/>
                <a:cs typeface="BestDefense Light"/>
                <a:sym typeface="BestDefense Light"/>
              </a:defRPr>
            </a:lvl1pPr>
          </a:lstStyle>
          <a:p>
            <a:pPr/>
            <a:r>
              <a:t>Insert Text Here</a:t>
            </a:r>
          </a:p>
        </p:txBody>
      </p:sp>
      <p:sp>
        <p:nvSpPr>
          <p:cNvPr id="1066" name="Text Placeholder 5"/>
          <p:cNvSpPr/>
          <p:nvPr>
            <p:ph type="body" sz="quarter" idx="27" hasCustomPrompt="1"/>
          </p:nvPr>
        </p:nvSpPr>
        <p:spPr>
          <a:xfrm>
            <a:off x="1770856" y="509517"/>
            <a:ext cx="8650287" cy="421258"/>
          </a:xfrm>
          <a:prstGeom prst="rect">
            <a:avLst/>
          </a:prstGeom>
        </p:spPr>
        <p:txBody>
          <a:bodyPr lIns="45719" tIns="45719" rIns="45719" bIns="45719"/>
          <a:lstStyle>
            <a:lvl1pPr marL="7715" indent="-7715" algn="ctr" defTabSz="740663">
              <a:spcBef>
                <a:spcPts val="800"/>
              </a:spcBef>
              <a:buSzTx/>
              <a:buFontTx/>
              <a:buNone/>
              <a:defRPr sz="2268">
                <a:solidFill>
                  <a:srgbClr val="000000"/>
                </a:solidFill>
                <a:latin typeface="Swift Justice"/>
                <a:ea typeface="Swift Justice"/>
                <a:cs typeface="Swift Justice"/>
                <a:sym typeface="Swift Justice"/>
              </a:defRPr>
            </a:lvl1pPr>
          </a:lstStyle>
          <a:p>
            <a:pPr/>
            <a:r>
              <a:t>Insert Title Here</a:t>
            </a:r>
          </a:p>
        </p:txBody>
      </p:sp>
      <p:sp>
        <p:nvSpPr>
          <p:cNvPr id="1067"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4_Custom Layout">
    <p:spTree>
      <p:nvGrpSpPr>
        <p:cNvPr id="1" name=""/>
        <p:cNvGrpSpPr/>
        <p:nvPr/>
      </p:nvGrpSpPr>
      <p:grpSpPr>
        <a:xfrm>
          <a:off x="0" y="0"/>
          <a:ext cx="0" cy="0"/>
          <a:chOff x="0" y="0"/>
          <a:chExt cx="0" cy="0"/>
        </a:xfrm>
      </p:grpSpPr>
      <p:sp>
        <p:nvSpPr>
          <p:cNvPr id="1074" name="Rectangle 28"/>
          <p:cNvSpPr/>
          <p:nvPr/>
        </p:nvSpPr>
        <p:spPr>
          <a:xfrm>
            <a:off x="1345822" y="6429531"/>
            <a:ext cx="9500356" cy="428469"/>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75" name="Picture Placeholder 31"/>
          <p:cNvSpPr/>
          <p:nvPr>
            <p:ph type="pic" sz="half" idx="21"/>
          </p:nvPr>
        </p:nvSpPr>
        <p:spPr>
          <a:xfrm>
            <a:off x="1350475" y="930527"/>
            <a:ext cx="3538917" cy="5033964"/>
          </a:xfrm>
          <a:prstGeom prst="rect">
            <a:avLst/>
          </a:prstGeom>
        </p:spPr>
        <p:txBody>
          <a:bodyPr lIns="91439" tIns="45719" rIns="91439" bIns="45719">
            <a:noAutofit/>
          </a:bodyPr>
          <a:lstStyle/>
          <a:p>
            <a:pPr/>
          </a:p>
        </p:txBody>
      </p:sp>
      <p:sp>
        <p:nvSpPr>
          <p:cNvPr id="1076" name="Body Level One…"/>
          <p:cNvSpPr txBox="1"/>
          <p:nvPr>
            <p:ph type="body" sz="quarter" idx="1" hasCustomPrompt="1"/>
          </p:nvPr>
        </p:nvSpPr>
        <p:spPr>
          <a:xfrm>
            <a:off x="5453989" y="3266382"/>
            <a:ext cx="5387537" cy="212726"/>
          </a:xfrm>
          <a:prstGeom prst="rect">
            <a:avLst/>
          </a:prstGeom>
        </p:spPr>
        <p:txBody>
          <a:bodyPr lIns="45719" tIns="45719" rIns="45719" bIns="45719"/>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077" name="Text Placeholder 14"/>
          <p:cNvSpPr/>
          <p:nvPr>
            <p:ph type="body" sz="quarter" idx="22" hasCustomPrompt="1"/>
          </p:nvPr>
        </p:nvSpPr>
        <p:spPr>
          <a:xfrm>
            <a:off x="5453989" y="3574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78" name="Text Placeholder 14"/>
          <p:cNvSpPr/>
          <p:nvPr>
            <p:ph type="body" sz="quarter" idx="23" hasCustomPrompt="1"/>
          </p:nvPr>
        </p:nvSpPr>
        <p:spPr>
          <a:xfrm>
            <a:off x="5453989" y="5142381"/>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079" name="Text Placeholder 14"/>
          <p:cNvSpPr/>
          <p:nvPr>
            <p:ph type="body" sz="quarter" idx="24" hasCustomPrompt="1"/>
          </p:nvPr>
        </p:nvSpPr>
        <p:spPr>
          <a:xfrm>
            <a:off x="5453989" y="5450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80" name="Text Placeholder 14"/>
          <p:cNvSpPr/>
          <p:nvPr>
            <p:ph type="body" sz="quarter" idx="25" hasCustomPrompt="1"/>
          </p:nvPr>
        </p:nvSpPr>
        <p:spPr>
          <a:xfrm>
            <a:off x="5453989" y="4215512"/>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081" name="Text Placeholder 14"/>
          <p:cNvSpPr/>
          <p:nvPr>
            <p:ph type="body" sz="quarter" idx="26" hasCustomPrompt="1"/>
          </p:nvPr>
        </p:nvSpPr>
        <p:spPr>
          <a:xfrm>
            <a:off x="5453989" y="4523651"/>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82" name="Text Placeholder 14"/>
          <p:cNvSpPr/>
          <p:nvPr>
            <p:ph type="body" sz="quarter" idx="27" hasCustomPrompt="1"/>
          </p:nvPr>
        </p:nvSpPr>
        <p:spPr>
          <a:xfrm>
            <a:off x="5453989" y="1688951"/>
            <a:ext cx="5387537"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1083" name="Text Placeholder 14"/>
          <p:cNvSpPr/>
          <p:nvPr>
            <p:ph type="body" sz="quarter" idx="28" hasCustomPrompt="1"/>
          </p:nvPr>
        </p:nvSpPr>
        <p:spPr>
          <a:xfrm>
            <a:off x="5453989" y="2303315"/>
            <a:ext cx="5387537" cy="730342"/>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84"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
        <p:nvSpPr>
          <p:cNvPr id="1085" name="Rectangle 13"/>
          <p:cNvSpPr/>
          <p:nvPr/>
        </p:nvSpPr>
        <p:spPr>
          <a:xfrm>
            <a:off x="1216925" y="-1"/>
            <a:ext cx="9758151" cy="641447"/>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6_Custom Layout">
    <p:spTree>
      <p:nvGrpSpPr>
        <p:cNvPr id="1" name=""/>
        <p:cNvGrpSpPr/>
        <p:nvPr/>
      </p:nvGrpSpPr>
      <p:grpSpPr>
        <a:xfrm>
          <a:off x="0" y="0"/>
          <a:ext cx="0" cy="0"/>
          <a:chOff x="0" y="0"/>
          <a:chExt cx="0" cy="0"/>
        </a:xfrm>
      </p:grpSpPr>
      <p:sp>
        <p:nvSpPr>
          <p:cNvPr id="1092" name="Rectangle 28"/>
          <p:cNvSpPr/>
          <p:nvPr/>
        </p:nvSpPr>
        <p:spPr>
          <a:xfrm>
            <a:off x="1345822" y="6429531"/>
            <a:ext cx="9500356" cy="428469"/>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93" name="Rectangle 29"/>
          <p:cNvSpPr/>
          <p:nvPr/>
        </p:nvSpPr>
        <p:spPr>
          <a:xfrm>
            <a:off x="1345822" y="2"/>
            <a:ext cx="9500356" cy="428468"/>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094" name="Picture Placeholder 31"/>
          <p:cNvSpPr/>
          <p:nvPr>
            <p:ph type="pic" sz="half" idx="21"/>
          </p:nvPr>
        </p:nvSpPr>
        <p:spPr>
          <a:xfrm>
            <a:off x="1350475" y="930527"/>
            <a:ext cx="3538917" cy="5033964"/>
          </a:xfrm>
          <a:prstGeom prst="rect">
            <a:avLst/>
          </a:prstGeom>
        </p:spPr>
        <p:txBody>
          <a:bodyPr lIns="91439" tIns="45719" rIns="91439" bIns="45719">
            <a:noAutofit/>
          </a:bodyPr>
          <a:lstStyle/>
          <a:p>
            <a:pPr/>
          </a:p>
        </p:txBody>
      </p:sp>
      <p:sp>
        <p:nvSpPr>
          <p:cNvPr id="1095" name="Body Level One…"/>
          <p:cNvSpPr txBox="1"/>
          <p:nvPr>
            <p:ph type="body" sz="quarter" idx="1" hasCustomPrompt="1"/>
          </p:nvPr>
        </p:nvSpPr>
        <p:spPr>
          <a:xfrm>
            <a:off x="5453989" y="3266382"/>
            <a:ext cx="5387537" cy="212726"/>
          </a:xfrm>
          <a:prstGeom prst="rect">
            <a:avLst/>
          </a:prstGeom>
        </p:spPr>
        <p:txBody>
          <a:bodyPr lIns="45719" tIns="45719" rIns="45719" bIns="45719"/>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096" name="Text Placeholder 14"/>
          <p:cNvSpPr/>
          <p:nvPr>
            <p:ph type="body" sz="quarter" idx="22" hasCustomPrompt="1"/>
          </p:nvPr>
        </p:nvSpPr>
        <p:spPr>
          <a:xfrm>
            <a:off x="5453989" y="3574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97" name="Text Placeholder 14"/>
          <p:cNvSpPr/>
          <p:nvPr>
            <p:ph type="body" sz="quarter" idx="23" hasCustomPrompt="1"/>
          </p:nvPr>
        </p:nvSpPr>
        <p:spPr>
          <a:xfrm>
            <a:off x="5453989" y="5142381"/>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098" name="Text Placeholder 14"/>
          <p:cNvSpPr/>
          <p:nvPr>
            <p:ph type="body" sz="quarter" idx="24" hasCustomPrompt="1"/>
          </p:nvPr>
        </p:nvSpPr>
        <p:spPr>
          <a:xfrm>
            <a:off x="5453989" y="5450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099" name="Text Placeholder 14"/>
          <p:cNvSpPr/>
          <p:nvPr>
            <p:ph type="body" sz="quarter" idx="25" hasCustomPrompt="1"/>
          </p:nvPr>
        </p:nvSpPr>
        <p:spPr>
          <a:xfrm>
            <a:off x="5453989" y="4215512"/>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100" name="Text Placeholder 14"/>
          <p:cNvSpPr/>
          <p:nvPr>
            <p:ph type="body" sz="quarter" idx="26" hasCustomPrompt="1"/>
          </p:nvPr>
        </p:nvSpPr>
        <p:spPr>
          <a:xfrm>
            <a:off x="5453989" y="4523651"/>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01" name="Text Placeholder 14"/>
          <p:cNvSpPr/>
          <p:nvPr>
            <p:ph type="body" sz="quarter" idx="27" hasCustomPrompt="1"/>
          </p:nvPr>
        </p:nvSpPr>
        <p:spPr>
          <a:xfrm>
            <a:off x="5453989" y="1688951"/>
            <a:ext cx="5387537"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1102" name="Text Placeholder 14"/>
          <p:cNvSpPr/>
          <p:nvPr>
            <p:ph type="body" sz="quarter" idx="28" hasCustomPrompt="1"/>
          </p:nvPr>
        </p:nvSpPr>
        <p:spPr>
          <a:xfrm>
            <a:off x="5453989" y="2303315"/>
            <a:ext cx="5387537" cy="730342"/>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03"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7_Custom Layout">
    <p:spTree>
      <p:nvGrpSpPr>
        <p:cNvPr id="1" name=""/>
        <p:cNvGrpSpPr/>
        <p:nvPr/>
      </p:nvGrpSpPr>
      <p:grpSpPr>
        <a:xfrm>
          <a:off x="0" y="0"/>
          <a:ext cx="0" cy="0"/>
          <a:chOff x="0" y="0"/>
          <a:chExt cx="0" cy="0"/>
        </a:xfrm>
      </p:grpSpPr>
      <p:sp>
        <p:nvSpPr>
          <p:cNvPr id="1110" name="Rectangle 28"/>
          <p:cNvSpPr/>
          <p:nvPr/>
        </p:nvSpPr>
        <p:spPr>
          <a:xfrm>
            <a:off x="1345822" y="6429531"/>
            <a:ext cx="9500356" cy="428469"/>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111" name="Rectangle 29"/>
          <p:cNvSpPr/>
          <p:nvPr/>
        </p:nvSpPr>
        <p:spPr>
          <a:xfrm>
            <a:off x="1345822" y="2"/>
            <a:ext cx="9500356" cy="428468"/>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112" name="Picture Placeholder 31"/>
          <p:cNvSpPr/>
          <p:nvPr>
            <p:ph type="pic" sz="half" idx="21"/>
          </p:nvPr>
        </p:nvSpPr>
        <p:spPr>
          <a:xfrm>
            <a:off x="0" y="930527"/>
            <a:ext cx="4889392" cy="5033964"/>
          </a:xfrm>
          <a:prstGeom prst="rect">
            <a:avLst/>
          </a:prstGeom>
        </p:spPr>
        <p:txBody>
          <a:bodyPr lIns="91439" tIns="45719" rIns="91439" bIns="45719">
            <a:noAutofit/>
          </a:bodyPr>
          <a:lstStyle/>
          <a:p>
            <a:pPr/>
          </a:p>
        </p:txBody>
      </p:sp>
      <p:sp>
        <p:nvSpPr>
          <p:cNvPr id="1113" name="Body Level One…"/>
          <p:cNvSpPr txBox="1"/>
          <p:nvPr>
            <p:ph type="body" sz="quarter" idx="1" hasCustomPrompt="1"/>
          </p:nvPr>
        </p:nvSpPr>
        <p:spPr>
          <a:xfrm>
            <a:off x="5453989" y="3266382"/>
            <a:ext cx="5387537" cy="212726"/>
          </a:xfrm>
          <a:prstGeom prst="rect">
            <a:avLst/>
          </a:prstGeom>
        </p:spPr>
        <p:txBody>
          <a:bodyPr lIns="45719" tIns="45719" rIns="45719" bIns="45719"/>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114" name="Text Placeholder 14"/>
          <p:cNvSpPr/>
          <p:nvPr>
            <p:ph type="body" sz="quarter" idx="22" hasCustomPrompt="1"/>
          </p:nvPr>
        </p:nvSpPr>
        <p:spPr>
          <a:xfrm>
            <a:off x="5453989" y="3574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15" name="Text Placeholder 14"/>
          <p:cNvSpPr/>
          <p:nvPr>
            <p:ph type="body" sz="quarter" idx="23" hasCustomPrompt="1"/>
          </p:nvPr>
        </p:nvSpPr>
        <p:spPr>
          <a:xfrm>
            <a:off x="5453989" y="5142381"/>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116" name="Text Placeholder 14"/>
          <p:cNvSpPr/>
          <p:nvPr>
            <p:ph type="body" sz="quarter" idx="24" hasCustomPrompt="1"/>
          </p:nvPr>
        </p:nvSpPr>
        <p:spPr>
          <a:xfrm>
            <a:off x="5453989" y="5450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17" name="Text Placeholder 14"/>
          <p:cNvSpPr/>
          <p:nvPr>
            <p:ph type="body" sz="quarter" idx="25" hasCustomPrompt="1"/>
          </p:nvPr>
        </p:nvSpPr>
        <p:spPr>
          <a:xfrm>
            <a:off x="5453989" y="4215512"/>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118" name="Text Placeholder 14"/>
          <p:cNvSpPr/>
          <p:nvPr>
            <p:ph type="body" sz="quarter" idx="26" hasCustomPrompt="1"/>
          </p:nvPr>
        </p:nvSpPr>
        <p:spPr>
          <a:xfrm>
            <a:off x="5453989" y="4523651"/>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19" name="Text Placeholder 14"/>
          <p:cNvSpPr/>
          <p:nvPr>
            <p:ph type="body" sz="quarter" idx="27" hasCustomPrompt="1"/>
          </p:nvPr>
        </p:nvSpPr>
        <p:spPr>
          <a:xfrm>
            <a:off x="5453989" y="1688951"/>
            <a:ext cx="5387537"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1120" name="Text Placeholder 14"/>
          <p:cNvSpPr/>
          <p:nvPr>
            <p:ph type="body" sz="quarter" idx="28" hasCustomPrompt="1"/>
          </p:nvPr>
        </p:nvSpPr>
        <p:spPr>
          <a:xfrm>
            <a:off x="5453989" y="2303315"/>
            <a:ext cx="5387537" cy="730342"/>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21"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9_Custom Layout">
    <p:spTree>
      <p:nvGrpSpPr>
        <p:cNvPr id="1" name=""/>
        <p:cNvGrpSpPr/>
        <p:nvPr/>
      </p:nvGrpSpPr>
      <p:grpSpPr>
        <a:xfrm>
          <a:off x="0" y="0"/>
          <a:ext cx="0" cy="0"/>
          <a:chOff x="0" y="0"/>
          <a:chExt cx="0" cy="0"/>
        </a:xfrm>
      </p:grpSpPr>
      <p:sp>
        <p:nvSpPr>
          <p:cNvPr id="1128" name="Rectangle 28"/>
          <p:cNvSpPr/>
          <p:nvPr/>
        </p:nvSpPr>
        <p:spPr>
          <a:xfrm>
            <a:off x="1345822" y="6429531"/>
            <a:ext cx="9500356" cy="428469"/>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129" name="Rectangle 29"/>
          <p:cNvSpPr/>
          <p:nvPr/>
        </p:nvSpPr>
        <p:spPr>
          <a:xfrm>
            <a:off x="1345822" y="2"/>
            <a:ext cx="9500356" cy="428468"/>
          </a:xfrm>
          <a:prstGeom prst="rect">
            <a:avLst/>
          </a:prstGeom>
          <a:solidFill>
            <a:srgbClr val="F8F8F8"/>
          </a:solidFill>
          <a:ln w="12700">
            <a:miter lim="400000"/>
          </a:ln>
        </p:spPr>
        <p:txBody>
          <a:bodyPr lIns="45718" tIns="45718" rIns="45718" bIns="45718" anchor="ctr"/>
          <a:lstStyle/>
          <a:p>
            <a:pPr algn="ctr">
              <a:defRPr>
                <a:solidFill>
                  <a:srgbClr val="FFFFFF"/>
                </a:solidFill>
              </a:defRPr>
            </a:pPr>
          </a:p>
        </p:txBody>
      </p:sp>
      <p:sp>
        <p:nvSpPr>
          <p:cNvPr id="1130" name="Picture Placeholder 31"/>
          <p:cNvSpPr/>
          <p:nvPr>
            <p:ph type="pic" sz="half" idx="21"/>
          </p:nvPr>
        </p:nvSpPr>
        <p:spPr>
          <a:xfrm>
            <a:off x="0" y="930527"/>
            <a:ext cx="4889392" cy="5033964"/>
          </a:xfrm>
          <a:prstGeom prst="rect">
            <a:avLst/>
          </a:prstGeom>
        </p:spPr>
        <p:txBody>
          <a:bodyPr lIns="91439" tIns="45719" rIns="91439" bIns="45719">
            <a:noAutofit/>
          </a:bodyPr>
          <a:lstStyle/>
          <a:p>
            <a:pPr/>
          </a:p>
        </p:txBody>
      </p:sp>
      <p:sp>
        <p:nvSpPr>
          <p:cNvPr id="1131" name="Body Level One…"/>
          <p:cNvSpPr txBox="1"/>
          <p:nvPr>
            <p:ph type="body" sz="quarter" idx="1" hasCustomPrompt="1"/>
          </p:nvPr>
        </p:nvSpPr>
        <p:spPr>
          <a:xfrm>
            <a:off x="5453989" y="3266382"/>
            <a:ext cx="5387537" cy="212726"/>
          </a:xfrm>
          <a:prstGeom prst="rect">
            <a:avLst/>
          </a:prstGeom>
        </p:spPr>
        <p:txBody>
          <a:bodyPr lIns="45719" tIns="45719" rIns="45719" bIns="45719"/>
          <a:lstStyle>
            <a:lvl1pPr marL="9525" indent="-9525">
              <a:buSzTx/>
              <a:buFontTx/>
              <a:buNone/>
              <a:defRPr b="1" sz="1400">
                <a:solidFill>
                  <a:srgbClr val="363636"/>
                </a:solidFill>
                <a:latin typeface="BestDefense"/>
                <a:ea typeface="BestDefense"/>
                <a:cs typeface="BestDefense"/>
                <a:sym typeface="BestDefense"/>
              </a:defRPr>
            </a:lvl1pPr>
            <a:lvl2pPr marL="9525" indent="447675">
              <a:buSzTx/>
              <a:buFontTx/>
              <a:buNone/>
              <a:defRPr b="1" sz="1400">
                <a:solidFill>
                  <a:srgbClr val="363636"/>
                </a:solidFill>
                <a:latin typeface="BestDefense"/>
                <a:ea typeface="BestDefense"/>
                <a:cs typeface="BestDefense"/>
                <a:sym typeface="BestDefense"/>
              </a:defRPr>
            </a:lvl2pPr>
            <a:lvl3pPr marL="9525" indent="904875">
              <a:buSzTx/>
              <a:buFontTx/>
              <a:buNone/>
              <a:defRPr b="1" sz="1400">
                <a:solidFill>
                  <a:srgbClr val="363636"/>
                </a:solidFill>
                <a:latin typeface="BestDefense"/>
                <a:ea typeface="BestDefense"/>
                <a:cs typeface="BestDefense"/>
                <a:sym typeface="BestDefense"/>
              </a:defRPr>
            </a:lvl3pPr>
            <a:lvl4pPr marL="9525" indent="1362075">
              <a:buSzTx/>
              <a:buFontTx/>
              <a:buNone/>
              <a:defRPr b="1" sz="1400">
                <a:solidFill>
                  <a:srgbClr val="363636"/>
                </a:solidFill>
                <a:latin typeface="BestDefense"/>
                <a:ea typeface="BestDefense"/>
                <a:cs typeface="BestDefense"/>
                <a:sym typeface="BestDefense"/>
              </a:defRPr>
            </a:lvl4pPr>
            <a:lvl5pPr marL="9525" indent="1819275">
              <a:buSzTx/>
              <a:buFontTx/>
              <a:buNone/>
              <a:defRPr b="1" sz="1400">
                <a:solidFill>
                  <a:srgbClr val="363636"/>
                </a:solidFill>
                <a:latin typeface="BestDefense"/>
                <a:ea typeface="BestDefense"/>
                <a:cs typeface="BestDefense"/>
                <a:sym typeface="BestDefense"/>
              </a:defRPr>
            </a:lvl5pPr>
          </a:lstStyle>
          <a:p>
            <a:pPr/>
            <a:r>
              <a:t>Sub Title</a:t>
            </a:r>
          </a:p>
          <a:p>
            <a:pPr lvl="1"/>
            <a:r>
              <a:t/>
            </a:r>
          </a:p>
          <a:p>
            <a:pPr lvl="2"/>
            <a:r>
              <a:t/>
            </a:r>
          </a:p>
          <a:p>
            <a:pPr lvl="3"/>
            <a:r>
              <a:t/>
            </a:r>
          </a:p>
          <a:p>
            <a:pPr lvl="4"/>
            <a:r>
              <a:t/>
            </a:r>
          </a:p>
        </p:txBody>
      </p:sp>
      <p:sp>
        <p:nvSpPr>
          <p:cNvPr id="1132" name="Text Placeholder 14"/>
          <p:cNvSpPr/>
          <p:nvPr>
            <p:ph type="body" sz="quarter" idx="22" hasCustomPrompt="1"/>
          </p:nvPr>
        </p:nvSpPr>
        <p:spPr>
          <a:xfrm>
            <a:off x="5453989" y="3574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33" name="Text Placeholder 14"/>
          <p:cNvSpPr/>
          <p:nvPr>
            <p:ph type="body" sz="quarter" idx="23" hasCustomPrompt="1"/>
          </p:nvPr>
        </p:nvSpPr>
        <p:spPr>
          <a:xfrm>
            <a:off x="5453989" y="5142381"/>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134" name="Text Placeholder 14"/>
          <p:cNvSpPr/>
          <p:nvPr>
            <p:ph type="body" sz="quarter" idx="24" hasCustomPrompt="1"/>
          </p:nvPr>
        </p:nvSpPr>
        <p:spPr>
          <a:xfrm>
            <a:off x="5453989" y="5450520"/>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35" name="Text Placeholder 14"/>
          <p:cNvSpPr/>
          <p:nvPr>
            <p:ph type="body" sz="quarter" idx="25" hasCustomPrompt="1"/>
          </p:nvPr>
        </p:nvSpPr>
        <p:spPr>
          <a:xfrm>
            <a:off x="5453989" y="4215512"/>
            <a:ext cx="5387537" cy="212726"/>
          </a:xfrm>
          <a:prstGeom prst="rect">
            <a:avLst/>
          </a:prstGeom>
        </p:spPr>
        <p:txBody>
          <a:bodyPr lIns="45719" tIns="45719" rIns="45719" bIns="45719"/>
          <a:lstStyle>
            <a:lvl1pPr marL="5715" indent="-5715" defTabSz="548640">
              <a:spcBef>
                <a:spcPts val="600"/>
              </a:spcBef>
              <a:buSzTx/>
              <a:buFontTx/>
              <a:buNone/>
              <a:defRPr b="1" sz="840">
                <a:solidFill>
                  <a:srgbClr val="363636"/>
                </a:solidFill>
                <a:latin typeface="BestDefense"/>
                <a:ea typeface="BestDefense"/>
                <a:cs typeface="BestDefense"/>
                <a:sym typeface="BestDefense"/>
              </a:defRPr>
            </a:lvl1pPr>
          </a:lstStyle>
          <a:p>
            <a:pPr/>
            <a:r>
              <a:t>Sub Title</a:t>
            </a:r>
          </a:p>
        </p:txBody>
      </p:sp>
      <p:sp>
        <p:nvSpPr>
          <p:cNvPr id="1136" name="Text Placeholder 14"/>
          <p:cNvSpPr/>
          <p:nvPr>
            <p:ph type="body" sz="quarter" idx="26" hasCustomPrompt="1"/>
          </p:nvPr>
        </p:nvSpPr>
        <p:spPr>
          <a:xfrm>
            <a:off x="5453989" y="4523651"/>
            <a:ext cx="5387537" cy="518950"/>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37" name="Text Placeholder 14"/>
          <p:cNvSpPr/>
          <p:nvPr>
            <p:ph type="body" sz="quarter" idx="27" hasCustomPrompt="1"/>
          </p:nvPr>
        </p:nvSpPr>
        <p:spPr>
          <a:xfrm>
            <a:off x="5453989" y="1688951"/>
            <a:ext cx="5387537" cy="518951"/>
          </a:xfrm>
          <a:prstGeom prst="rect">
            <a:avLst/>
          </a:prstGeom>
        </p:spPr>
        <p:txBody>
          <a:bodyPr lIns="45719" tIns="45719" rIns="45719" bIns="45719"/>
          <a:lstStyle>
            <a:lvl1pPr marL="9525" indent="-9525">
              <a:buSzTx/>
              <a:buFontTx/>
              <a:buNone/>
              <a:defRPr b="1">
                <a:solidFill>
                  <a:srgbClr val="363636"/>
                </a:solidFill>
                <a:latin typeface="Swift Justice"/>
                <a:ea typeface="Swift Justice"/>
                <a:cs typeface="Swift Justice"/>
                <a:sym typeface="Swift Justice"/>
              </a:defRPr>
            </a:lvl1pPr>
          </a:lstStyle>
          <a:p>
            <a:pPr/>
            <a:r>
              <a:t>Title</a:t>
            </a:r>
          </a:p>
        </p:txBody>
      </p:sp>
      <p:sp>
        <p:nvSpPr>
          <p:cNvPr id="1138" name="Text Placeholder 14"/>
          <p:cNvSpPr/>
          <p:nvPr>
            <p:ph type="body" sz="quarter" idx="28" hasCustomPrompt="1"/>
          </p:nvPr>
        </p:nvSpPr>
        <p:spPr>
          <a:xfrm>
            <a:off x="5453989" y="2303315"/>
            <a:ext cx="5387537" cy="730342"/>
          </a:xfrm>
          <a:prstGeom prst="rect">
            <a:avLst/>
          </a:prstGeom>
        </p:spPr>
        <p:txBody>
          <a:bodyPr lIns="45719" tIns="45719" rIns="45719" bIns="45719"/>
          <a:lstStyle>
            <a:lvl1pPr marL="9525" indent="-9525">
              <a:buSzTx/>
              <a:buFontTx/>
              <a:buNone/>
              <a:defRPr sz="1200">
                <a:solidFill>
                  <a:srgbClr val="363636"/>
                </a:solidFill>
                <a:latin typeface="BestDefense Light"/>
                <a:ea typeface="BestDefense Light"/>
                <a:cs typeface="BestDefense Light"/>
                <a:sym typeface="BestDefense Light"/>
              </a:defRPr>
            </a:lvl1pPr>
          </a:lstStyle>
          <a:p>
            <a:pPr/>
            <a:r>
              <a:t>Text</a:t>
            </a:r>
          </a:p>
        </p:txBody>
      </p:sp>
      <p:sp>
        <p:nvSpPr>
          <p:cNvPr id="1139" name="Slide Number"/>
          <p:cNvSpPr txBox="1"/>
          <p:nvPr>
            <p:ph type="sldNum" sz="quarter" idx="2"/>
          </p:nvPr>
        </p:nvSpPr>
        <p:spPr>
          <a:xfrm>
            <a:off x="95487" y="6540528"/>
            <a:ext cx="245403" cy="243841"/>
          </a:xfrm>
          <a:prstGeom prst="rect">
            <a:avLst/>
          </a:prstGeom>
        </p:spPr>
        <p:txBody>
          <a:bodyPr/>
          <a:lstStyle>
            <a:lvl1pPr algn="l">
              <a:defRPr sz="1000">
                <a:latin typeface="BestDefense"/>
                <a:ea typeface="BestDefense"/>
                <a:cs typeface="BestDefense"/>
                <a:sym typeface="BestDefense"/>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 Id="rId32" Type="http://schemas.openxmlformats.org/officeDocument/2006/relationships/slideLayout" Target="../slideLayouts/slideLayout30.xml"/><Relationship Id="rId33" Type="http://schemas.openxmlformats.org/officeDocument/2006/relationships/slideLayout" Target="../slideLayouts/slideLayout31.xml"/><Relationship Id="rId34" Type="http://schemas.openxmlformats.org/officeDocument/2006/relationships/slideLayout" Target="../slideLayouts/slideLayout32.xml"/><Relationship Id="rId35" Type="http://schemas.openxmlformats.org/officeDocument/2006/relationships/slideLayout" Target="../slideLayouts/slideLayout33.xml"/><Relationship Id="rId36" Type="http://schemas.openxmlformats.org/officeDocument/2006/relationships/slideLayout" Target="../slideLayouts/slideLayout34.xml"/><Relationship Id="rId37" Type="http://schemas.openxmlformats.org/officeDocument/2006/relationships/slideLayout" Target="../slideLayouts/slideLayout35.xml"/><Relationship Id="rId38" Type="http://schemas.openxmlformats.org/officeDocument/2006/relationships/slideLayout" Target="../slideLayouts/slideLayout36.xml"/><Relationship Id="rId39" Type="http://schemas.openxmlformats.org/officeDocument/2006/relationships/slideLayout" Target="../slideLayouts/slideLayout37.xml"/><Relationship Id="rId40" Type="http://schemas.openxmlformats.org/officeDocument/2006/relationships/slideLayout" Target="../slideLayouts/slideLayout38.xml"/><Relationship Id="rId41" Type="http://schemas.openxmlformats.org/officeDocument/2006/relationships/slideLayout" Target="../slideLayouts/slideLayout39.xml"/><Relationship Id="rId42" Type="http://schemas.openxmlformats.org/officeDocument/2006/relationships/slideLayout" Target="../slideLayouts/slideLayout40.xml"/><Relationship Id="rId43" Type="http://schemas.openxmlformats.org/officeDocument/2006/relationships/slideLayout" Target="../slideLayouts/slideLayout41.xml"/><Relationship Id="rId44" Type="http://schemas.openxmlformats.org/officeDocument/2006/relationships/slideLayout" Target="../slideLayouts/slideLayout42.xml"/><Relationship Id="rId45" Type="http://schemas.openxmlformats.org/officeDocument/2006/relationships/slideLayout" Target="../slideLayouts/slideLayout43.xml"/><Relationship Id="rId46" Type="http://schemas.openxmlformats.org/officeDocument/2006/relationships/slideLayout" Target="../slideLayouts/slideLayout44.xml"/><Relationship Id="rId47" Type="http://schemas.openxmlformats.org/officeDocument/2006/relationships/slideLayout" Target="../slideLayouts/slideLayout45.xml"/><Relationship Id="rId48" Type="http://schemas.openxmlformats.org/officeDocument/2006/relationships/slideLayout" Target="../slideLayouts/slideLayout46.xml"/><Relationship Id="rId49" Type="http://schemas.openxmlformats.org/officeDocument/2006/relationships/slideLayout" Target="../slideLayouts/slideLayout47.xml"/><Relationship Id="rId50" Type="http://schemas.openxmlformats.org/officeDocument/2006/relationships/slideLayout" Target="../slideLayouts/slideLayout48.xml"/><Relationship Id="rId51" Type="http://schemas.openxmlformats.org/officeDocument/2006/relationships/slideLayout" Target="../slideLayouts/slideLayout49.xml"/><Relationship Id="rId52" Type="http://schemas.openxmlformats.org/officeDocument/2006/relationships/slideLayout" Target="../slideLayouts/slideLayout50.xml"/><Relationship Id="rId53" Type="http://schemas.openxmlformats.org/officeDocument/2006/relationships/slideLayout" Target="../slideLayouts/slideLayout51.xml"/><Relationship Id="rId54" Type="http://schemas.openxmlformats.org/officeDocument/2006/relationships/slideLayout" Target="../slideLayouts/slideLayout52.xml"/><Relationship Id="rId55" Type="http://schemas.openxmlformats.org/officeDocument/2006/relationships/slideLayout" Target="../slideLayouts/slideLayout53.xml"/><Relationship Id="rId56" Type="http://schemas.openxmlformats.org/officeDocument/2006/relationships/slideLayout" Target="../slideLayouts/slideLayout54.xml"/><Relationship Id="rId57" Type="http://schemas.openxmlformats.org/officeDocument/2006/relationships/slideLayout" Target="../slideLayouts/slideLayout55.xml"/><Relationship Id="rId58" Type="http://schemas.openxmlformats.org/officeDocument/2006/relationships/slideLayout" Target="../slideLayouts/slideLayout56.xml"/><Relationship Id="rId59" Type="http://schemas.openxmlformats.org/officeDocument/2006/relationships/slideLayout" Target="../slideLayouts/slideLayout57.xml"/><Relationship Id="rId60" Type="http://schemas.openxmlformats.org/officeDocument/2006/relationships/slideLayout" Target="../slideLayouts/slideLayout58.xml"/><Relationship Id="rId61" Type="http://schemas.openxmlformats.org/officeDocument/2006/relationships/slideLayout" Target="../slideLayouts/slideLayout59.xml"/><Relationship Id="rId62" Type="http://schemas.openxmlformats.org/officeDocument/2006/relationships/slideLayout" Target="../slideLayouts/slideLayout60.xml"/><Relationship Id="rId63" Type="http://schemas.openxmlformats.org/officeDocument/2006/relationships/slideLayout" Target="../slideLayouts/slideLayout61.xml"/><Relationship Id="rId64" Type="http://schemas.openxmlformats.org/officeDocument/2006/relationships/slideLayout" Target="../slideLayouts/slideLayout62.xml"/><Relationship Id="rId65" Type="http://schemas.openxmlformats.org/officeDocument/2006/relationships/slideLayout" Target="../slideLayouts/slideLayout63.xml"/><Relationship Id="rId66" Type="http://schemas.openxmlformats.org/officeDocument/2006/relationships/slideLayout" Target="../slideLayouts/slideLayout64.xml"/><Relationship Id="rId67" Type="http://schemas.openxmlformats.org/officeDocument/2006/relationships/slideLayout" Target="../slideLayouts/slideLayout65.xml"/><Relationship Id="rId68" Type="http://schemas.openxmlformats.org/officeDocument/2006/relationships/slideLayout" Target="../slideLayouts/slideLayout66.xml"/><Relationship Id="rId69" Type="http://schemas.openxmlformats.org/officeDocument/2006/relationships/slideLayout" Target="../slideLayouts/slideLayout67.xml"/><Relationship Id="rId70" Type="http://schemas.openxmlformats.org/officeDocument/2006/relationships/slideLayout" Target="../slideLayouts/slideLayout68.xml"/><Relationship Id="rId71" Type="http://schemas.openxmlformats.org/officeDocument/2006/relationships/slideLayout" Target="../slideLayouts/slideLayout69.xml"/><Relationship Id="rId72" Type="http://schemas.openxmlformats.org/officeDocument/2006/relationships/slideLayout" Target="../slideLayouts/slideLayout70.xml"/><Relationship Id="rId73" Type="http://schemas.openxmlformats.org/officeDocument/2006/relationships/slideLayout" Target="../slideLayouts/slideLayout71.xml"/><Relationship Id="rId74" Type="http://schemas.openxmlformats.org/officeDocument/2006/relationships/slideLayout" Target="../slideLayouts/slideLayout72.xml"/><Relationship Id="rId75" Type="http://schemas.openxmlformats.org/officeDocument/2006/relationships/slideLayout" Target="../slideLayouts/slideLayout73.xml"/><Relationship Id="rId76" Type="http://schemas.openxmlformats.org/officeDocument/2006/relationships/slideLayout" Target="../slideLayouts/slideLayout74.xml"/><Relationship Id="rId77" Type="http://schemas.openxmlformats.org/officeDocument/2006/relationships/slideLayout" Target="../slideLayouts/slideLayout75.xml"/><Relationship Id="rId78" Type="http://schemas.openxmlformats.org/officeDocument/2006/relationships/slideLayout" Target="../slideLayouts/slideLayout76.xml"/><Relationship Id="rId79" Type="http://schemas.openxmlformats.org/officeDocument/2006/relationships/slideLayout" Target="../slideLayouts/slideLayout77.xml"/><Relationship Id="rId80" Type="http://schemas.openxmlformats.org/officeDocument/2006/relationships/slideLayout" Target="../slideLayouts/slideLayout78.xml"/><Relationship Id="rId81" Type="http://schemas.openxmlformats.org/officeDocument/2006/relationships/slideLayout" Target="../slideLayouts/slideLayout79.xml"/><Relationship Id="rId82" Type="http://schemas.openxmlformats.org/officeDocument/2006/relationships/slideLayout" Target="../slideLayouts/slideLayout80.xml"/><Relationship Id="rId83" Type="http://schemas.openxmlformats.org/officeDocument/2006/relationships/slideLayout" Target="../slideLayouts/slideLayout81.xml"/><Relationship Id="rId84" Type="http://schemas.openxmlformats.org/officeDocument/2006/relationships/slideLayout" Target="../slideLayouts/slideLayout82.xml"/><Relationship Id="rId85" Type="http://schemas.openxmlformats.org/officeDocument/2006/relationships/slideLayout" Target="../slideLayouts/slideLayout83.xml"/><Relationship Id="rId86" Type="http://schemas.openxmlformats.org/officeDocument/2006/relationships/slideLayout" Target="../slideLayouts/slideLayout84.xml"/><Relationship Id="rId87" Type="http://schemas.openxmlformats.org/officeDocument/2006/relationships/slideLayout" Target="../slideLayouts/slideLayout85.xml"/><Relationship Id="rId88" Type="http://schemas.openxmlformats.org/officeDocument/2006/relationships/slideLayout" Target="../slideLayouts/slideLayout86.xml"/><Relationship Id="rId89" Type="http://schemas.openxmlformats.org/officeDocument/2006/relationships/slideLayout" Target="../slideLayouts/slideLayout87.xml"/><Relationship Id="rId90" Type="http://schemas.openxmlformats.org/officeDocument/2006/relationships/slideLayout" Target="../slideLayouts/slideLayout88.xml"/><Relationship Id="rId91" Type="http://schemas.openxmlformats.org/officeDocument/2006/relationships/slideLayout" Target="../slideLayouts/slideLayout89.xml"/><Relationship Id="rId92" Type="http://schemas.openxmlformats.org/officeDocument/2006/relationships/slideLayout" Target="../slideLayouts/slideLayout90.xml"/><Relationship Id="rId93" Type="http://schemas.openxmlformats.org/officeDocument/2006/relationships/slideLayout" Target="../slideLayouts/slideLayout91.xml"/><Relationship Id="rId94" Type="http://schemas.openxmlformats.org/officeDocument/2006/relationships/slideLayout" Target="../slideLayouts/slideLayout92.xml"/><Relationship Id="rId95" Type="http://schemas.openxmlformats.org/officeDocument/2006/relationships/slideLayout" Target="../slideLayouts/slideLayout93.xml"/><Relationship Id="rId96" Type="http://schemas.openxmlformats.org/officeDocument/2006/relationships/slideLayout" Target="../slideLayouts/slideLayout94.xml"/><Relationship Id="rId97" Type="http://schemas.openxmlformats.org/officeDocument/2006/relationships/slideLayout" Target="../slideLayouts/slideLayout95.xml"/><Relationship Id="rId98" Type="http://schemas.openxmlformats.org/officeDocument/2006/relationships/slideLayout" Target="../slideLayouts/slideLayout96.xml"/><Relationship Id="rId99" Type="http://schemas.openxmlformats.org/officeDocument/2006/relationships/slideLayout" Target="../slideLayouts/slideLayout97.xml"/><Relationship Id="rId100" Type="http://schemas.openxmlformats.org/officeDocument/2006/relationships/slideLayout" Target="../slideLayouts/slideLayout98.xml"/><Relationship Id="rId101" Type="http://schemas.openxmlformats.org/officeDocument/2006/relationships/slideLayout" Target="../slideLayouts/slideLayout99.xml"/><Relationship Id="rId102" Type="http://schemas.openxmlformats.org/officeDocument/2006/relationships/slideLayout" Target="../slideLayouts/slideLayout100.xml"/><Relationship Id="rId103" Type="http://schemas.openxmlformats.org/officeDocument/2006/relationships/slideLayout" Target="../slideLayouts/slideLayout101.xml"/><Relationship Id="rId104" Type="http://schemas.openxmlformats.org/officeDocument/2006/relationships/slideLayout" Target="../slideLayouts/slideLayout102.xml"/><Relationship Id="rId105" Type="http://schemas.openxmlformats.org/officeDocument/2006/relationships/slideLayout" Target="../slideLayouts/slideLayout103.xml"/><Relationship Id="rId106" Type="http://schemas.openxmlformats.org/officeDocument/2006/relationships/slideLayout" Target="../slideLayouts/slideLayout104.xml"/><Relationship Id="rId107" Type="http://schemas.openxmlformats.org/officeDocument/2006/relationships/slideLayout" Target="../slideLayouts/slideLayout105.xml"/><Relationship Id="rId108" Type="http://schemas.openxmlformats.org/officeDocument/2006/relationships/slideLayout" Target="../slideLayouts/slideLayout106.xml"/><Relationship Id="rId109" Type="http://schemas.openxmlformats.org/officeDocument/2006/relationships/slideLayout" Target="../slideLayouts/slideLayout107.xml"/><Relationship Id="rId110" Type="http://schemas.openxmlformats.org/officeDocument/2006/relationships/slideLayout" Target="../slideLayouts/slideLayout108.xml"/><Relationship Id="rId111" Type="http://schemas.openxmlformats.org/officeDocument/2006/relationships/slideLayout" Target="../slideLayouts/slideLayout109.xml"/><Relationship Id="rId112" Type="http://schemas.openxmlformats.org/officeDocument/2006/relationships/slideLayout" Target="../slideLayouts/slideLayout110.xml"/><Relationship Id="rId113" Type="http://schemas.openxmlformats.org/officeDocument/2006/relationships/slideLayout" Target="../slideLayouts/slideLayout111.xml"/><Relationship Id="rId114" Type="http://schemas.openxmlformats.org/officeDocument/2006/relationships/slideLayout" Target="../slideLayouts/slideLayout112.xml"/><Relationship Id="rId115" Type="http://schemas.openxmlformats.org/officeDocument/2006/relationships/slideLayout" Target="../slideLayouts/slideLayout113.xml"/><Relationship Id="rId116" Type="http://schemas.openxmlformats.org/officeDocument/2006/relationships/slideLayout" Target="../slideLayouts/slideLayout114.xml"/><Relationship Id="rId117" Type="http://schemas.openxmlformats.org/officeDocument/2006/relationships/slideLayout" Target="../slideLayouts/slideLayout115.xml"/><Relationship Id="rId118" Type="http://schemas.openxmlformats.org/officeDocument/2006/relationships/slideLayout" Target="../slideLayouts/slideLayout116.xml"/><Relationship Id="rId119" Type="http://schemas.openxmlformats.org/officeDocument/2006/relationships/slideLayout" Target="../slideLayouts/slideLayout117.xml"/><Relationship Id="rId120" Type="http://schemas.openxmlformats.org/officeDocument/2006/relationships/slideLayout" Target="../slideLayouts/slideLayout118.xml"/><Relationship Id="rId121" Type="http://schemas.openxmlformats.org/officeDocument/2006/relationships/slideLayout" Target="../slideLayouts/slideLayout119.xml"/><Relationship Id="rId122" Type="http://schemas.openxmlformats.org/officeDocument/2006/relationships/slideLayout" Target="../slideLayouts/slideLayout120.xml"/><Relationship Id="rId123" Type="http://schemas.openxmlformats.org/officeDocument/2006/relationships/slideLayout" Target="../slideLayouts/slideLayout121.xml"/><Relationship Id="rId124" Type="http://schemas.openxmlformats.org/officeDocument/2006/relationships/slideLayout" Target="../slideLayouts/slideLayout122.xml"/><Relationship Id="rId125" Type="http://schemas.openxmlformats.org/officeDocument/2006/relationships/slideLayout" Target="../slideLayouts/slideLayout123.xml"/><Relationship Id="rId126" Type="http://schemas.openxmlformats.org/officeDocument/2006/relationships/slideLayout" Target="../slideLayouts/slideLayout124.xml"/><Relationship Id="rId127" Type="http://schemas.openxmlformats.org/officeDocument/2006/relationships/slideLayout" Target="../slideLayouts/slideLayout125.xml"/><Relationship Id="rId128" Type="http://schemas.openxmlformats.org/officeDocument/2006/relationships/slideLayout" Target="../slideLayouts/slideLayout126.xml"/><Relationship Id="rId129" Type="http://schemas.openxmlformats.org/officeDocument/2006/relationships/slideLayout" Target="../slideLayouts/slideLayout127.xml"/><Relationship Id="rId130" Type="http://schemas.openxmlformats.org/officeDocument/2006/relationships/slideLayout" Target="../slideLayouts/slideLayout128.xml"/><Relationship Id="rId131" Type="http://schemas.openxmlformats.org/officeDocument/2006/relationships/slideLayout" Target="../slideLayouts/slideLayout129.xml"/><Relationship Id="rId132" Type="http://schemas.openxmlformats.org/officeDocument/2006/relationships/slideLayout" Target="../slideLayouts/slideLayout130.xml"/><Relationship Id="rId133" Type="http://schemas.openxmlformats.org/officeDocument/2006/relationships/slideLayout" Target="../slideLayouts/slideLayout131.xml"/><Relationship Id="rId134" Type="http://schemas.openxmlformats.org/officeDocument/2006/relationships/slideLayout" Target="../slideLayouts/slideLayout132.xml"/><Relationship Id="rId135" Type="http://schemas.openxmlformats.org/officeDocument/2006/relationships/slideLayout" Target="../slideLayouts/slideLayout133.xml"/><Relationship Id="rId136" Type="http://schemas.openxmlformats.org/officeDocument/2006/relationships/slideLayout" Target="../slideLayouts/slideLayout134.xml"/><Relationship Id="rId137" Type="http://schemas.openxmlformats.org/officeDocument/2006/relationships/slideLayout" Target="../slideLayouts/slideLayout135.xml"/><Relationship Id="rId138" Type="http://schemas.openxmlformats.org/officeDocument/2006/relationships/slideLayout" Target="../slideLayouts/slideLayout136.xml"/><Relationship Id="rId139" Type="http://schemas.openxmlformats.org/officeDocument/2006/relationships/slideLayout" Target="../slideLayouts/slideLayout137.xml"/><Relationship Id="rId140" Type="http://schemas.openxmlformats.org/officeDocument/2006/relationships/slideLayout" Target="../slideLayouts/slideLayout138.xml"/><Relationship Id="rId141" Type="http://schemas.openxmlformats.org/officeDocument/2006/relationships/slideLayout" Target="../slideLayouts/slideLayout139.xml"/><Relationship Id="rId142" Type="http://schemas.openxmlformats.org/officeDocument/2006/relationships/slideLayout" Target="../slideLayouts/slideLayout140.xml"/><Relationship Id="rId143" Type="http://schemas.openxmlformats.org/officeDocument/2006/relationships/slideLayout" Target="../slideLayouts/slideLayout141.xml"/><Relationship Id="rId144" Type="http://schemas.openxmlformats.org/officeDocument/2006/relationships/slideLayout" Target="../slideLayouts/slideLayout142.xml"/><Relationship Id="rId145" Type="http://schemas.openxmlformats.org/officeDocument/2006/relationships/slideLayout" Target="../slideLayouts/slideLayout143.xml"/><Relationship Id="rId146" Type="http://schemas.openxmlformats.org/officeDocument/2006/relationships/slideLayout" Target="../slideLayouts/slideLayout144.xml"/><Relationship Id="rId147" Type="http://schemas.openxmlformats.org/officeDocument/2006/relationships/slideLayout" Target="../slideLayouts/slideLayout145.xml"/><Relationship Id="rId148" Type="http://schemas.openxmlformats.org/officeDocument/2006/relationships/slideLayout" Target="../slideLayouts/slideLayout146.xml"/><Relationship Id="rId149" Type="http://schemas.openxmlformats.org/officeDocument/2006/relationships/slideLayout" Target="../slideLayouts/slideLayout147.xml"/><Relationship Id="rId150" Type="http://schemas.openxmlformats.org/officeDocument/2006/relationships/slideLayout" Target="../slideLayouts/slideLayout148.xml"/><Relationship Id="rId151" Type="http://schemas.openxmlformats.org/officeDocument/2006/relationships/slideLayout" Target="../slideLayouts/slideLayout149.xml"/><Relationship Id="rId152" Type="http://schemas.openxmlformats.org/officeDocument/2006/relationships/slideLayout" Target="../slideLayouts/slideLayout150.xml"/><Relationship Id="rId153" Type="http://schemas.openxmlformats.org/officeDocument/2006/relationships/slideLayout" Target="../slideLayouts/slideLayout151.xml"/><Relationship Id="rId154" Type="http://schemas.openxmlformats.org/officeDocument/2006/relationships/slideLayout" Target="../slideLayouts/slideLayout152.xml"/><Relationship Id="rId155" Type="http://schemas.openxmlformats.org/officeDocument/2006/relationships/slideLayout" Target="../slideLayouts/slideLayout153.xml"/><Relationship Id="rId156" Type="http://schemas.openxmlformats.org/officeDocument/2006/relationships/slideLayout" Target="../slideLayouts/slideLayout154.xml"/><Relationship Id="rId157" Type="http://schemas.openxmlformats.org/officeDocument/2006/relationships/slideLayout" Target="../slideLayouts/slideLayout155.xml"/><Relationship Id="rId158" Type="http://schemas.openxmlformats.org/officeDocument/2006/relationships/slideLayout" Target="../slideLayouts/slideLayout156.xml"/><Relationship Id="rId159" Type="http://schemas.openxmlformats.org/officeDocument/2006/relationships/slideLayout" Target="../slideLayouts/slideLayout157.xml"/><Relationship Id="rId160" Type="http://schemas.openxmlformats.org/officeDocument/2006/relationships/slideLayout" Target="../slideLayouts/slideLayout158.xml"/><Relationship Id="rId161" Type="http://schemas.openxmlformats.org/officeDocument/2006/relationships/slideLayout" Target="../slideLayouts/slideLayout159.xml"/><Relationship Id="rId162" Type="http://schemas.openxmlformats.org/officeDocument/2006/relationships/slideLayout" Target="../slideLayouts/slideLayout160.xml"/><Relationship Id="rId163" Type="http://schemas.openxmlformats.org/officeDocument/2006/relationships/slideLayout" Target="../slideLayouts/slideLayout161.xml"/><Relationship Id="rId164" Type="http://schemas.openxmlformats.org/officeDocument/2006/relationships/slideLayout" Target="../slideLayouts/slideLayout162.xml"/><Relationship Id="rId165" Type="http://schemas.openxmlformats.org/officeDocument/2006/relationships/slideLayout" Target="../slideLayouts/slideLayout163.xml"/><Relationship Id="rId166" Type="http://schemas.openxmlformats.org/officeDocument/2006/relationships/slideLayout" Target="../slideLayouts/slideLayout164.xml"/><Relationship Id="rId167" Type="http://schemas.openxmlformats.org/officeDocument/2006/relationships/slideLayout" Target="../slideLayouts/slideLayout165.xml"/><Relationship Id="rId168" Type="http://schemas.openxmlformats.org/officeDocument/2006/relationships/slideLayout" Target="../slideLayouts/slideLayout166.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pic>
        <p:nvPicPr>
          <p:cNvPr id="2" name="Picture 6" descr="Picture 6"/>
          <p:cNvPicPr>
            <a:picLocks noChangeAspect="1"/>
          </p:cNvPicPr>
          <p:nvPr/>
        </p:nvPicPr>
        <p:blipFill>
          <a:blip r:embed="rId2">
            <a:extLst/>
          </a:blip>
          <a:stretch>
            <a:fillRect/>
          </a:stretch>
        </p:blipFill>
        <p:spPr>
          <a:xfrm>
            <a:off x="11479799" y="6303386"/>
            <a:ext cx="521465" cy="391099"/>
          </a:xfrm>
          <a:prstGeom prst="rect">
            <a:avLst/>
          </a:prstGeom>
          <a:ln w="12700">
            <a:miter lim="400000"/>
          </a:ln>
        </p:spPr>
      </p:pic>
      <p:sp>
        <p:nvSpPr>
          <p:cNvPr id="3" name="Title Text"/>
          <p:cNvSpPr txBox="1"/>
          <p:nvPr>
            <p:ph type="title"/>
          </p:nvPr>
        </p:nvSpPr>
        <p:spPr>
          <a:xfrm>
            <a:off x="609600" y="92074"/>
            <a:ext cx="10972800" cy="150812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4" name="Body Level One…"/>
          <p:cNvSpPr txBox="1"/>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5" name="Slide Number"/>
          <p:cNvSpPr txBox="1"/>
          <p:nvPr>
            <p:ph type="sldNum" sz="quarter" idx="2"/>
          </p:nvPr>
        </p:nvSpPr>
        <p:spPr>
          <a:xfrm>
            <a:off x="5584070" y="4250055"/>
            <a:ext cx="207131" cy="218441"/>
          </a:xfrm>
          <a:prstGeom prst="rect">
            <a:avLst/>
          </a:prstGeom>
          <a:ln w="12700">
            <a:miter lim="400000"/>
          </a:ln>
        </p:spPr>
        <p:txBody>
          <a:bodyPr wrap="none" lIns="45719" rIns="45719" anchor="ctr">
            <a:spAutoFit/>
          </a:bodyPr>
          <a:lstStyle>
            <a:lvl1pPr algn="r">
              <a:defRPr sz="8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 id="2147483678" r:id="rId32"/>
    <p:sldLayoutId id="2147483679" r:id="rId33"/>
    <p:sldLayoutId id="2147483680" r:id="rId34"/>
    <p:sldLayoutId id="2147483681" r:id="rId35"/>
    <p:sldLayoutId id="2147483682" r:id="rId36"/>
    <p:sldLayoutId id="2147483683" r:id="rId37"/>
    <p:sldLayoutId id="2147483684" r:id="rId38"/>
    <p:sldLayoutId id="2147483685" r:id="rId39"/>
    <p:sldLayoutId id="2147483686" r:id="rId40"/>
    <p:sldLayoutId id="2147483687" r:id="rId41"/>
    <p:sldLayoutId id="2147483688" r:id="rId42"/>
    <p:sldLayoutId id="2147483689" r:id="rId43"/>
    <p:sldLayoutId id="2147483690" r:id="rId44"/>
    <p:sldLayoutId id="2147483691" r:id="rId45"/>
    <p:sldLayoutId id="2147483692" r:id="rId46"/>
    <p:sldLayoutId id="2147483693" r:id="rId47"/>
    <p:sldLayoutId id="2147483694" r:id="rId48"/>
    <p:sldLayoutId id="2147483695" r:id="rId49"/>
    <p:sldLayoutId id="2147483696" r:id="rId50"/>
    <p:sldLayoutId id="2147483697" r:id="rId51"/>
    <p:sldLayoutId id="2147483698" r:id="rId52"/>
    <p:sldLayoutId id="2147483699" r:id="rId53"/>
    <p:sldLayoutId id="2147483700" r:id="rId54"/>
    <p:sldLayoutId id="2147483701" r:id="rId55"/>
    <p:sldLayoutId id="2147483702" r:id="rId56"/>
    <p:sldLayoutId id="2147483703" r:id="rId57"/>
    <p:sldLayoutId id="2147483704" r:id="rId58"/>
    <p:sldLayoutId id="2147483705" r:id="rId59"/>
    <p:sldLayoutId id="2147483706" r:id="rId60"/>
    <p:sldLayoutId id="2147483707" r:id="rId61"/>
    <p:sldLayoutId id="2147483708" r:id="rId62"/>
    <p:sldLayoutId id="2147483709" r:id="rId63"/>
    <p:sldLayoutId id="2147483710" r:id="rId64"/>
    <p:sldLayoutId id="2147483711" r:id="rId65"/>
    <p:sldLayoutId id="2147483712" r:id="rId66"/>
    <p:sldLayoutId id="2147483713" r:id="rId67"/>
    <p:sldLayoutId id="2147483714" r:id="rId68"/>
    <p:sldLayoutId id="2147483715" r:id="rId69"/>
    <p:sldLayoutId id="2147483716" r:id="rId70"/>
    <p:sldLayoutId id="2147483717" r:id="rId71"/>
    <p:sldLayoutId id="2147483718" r:id="rId72"/>
    <p:sldLayoutId id="2147483719" r:id="rId73"/>
    <p:sldLayoutId id="2147483720" r:id="rId74"/>
    <p:sldLayoutId id="2147483721" r:id="rId75"/>
    <p:sldLayoutId id="2147483722" r:id="rId76"/>
    <p:sldLayoutId id="2147483723" r:id="rId77"/>
    <p:sldLayoutId id="2147483724" r:id="rId78"/>
    <p:sldLayoutId id="2147483725" r:id="rId79"/>
    <p:sldLayoutId id="2147483726" r:id="rId80"/>
    <p:sldLayoutId id="2147483727" r:id="rId81"/>
    <p:sldLayoutId id="2147483728" r:id="rId82"/>
    <p:sldLayoutId id="2147483729" r:id="rId83"/>
    <p:sldLayoutId id="2147483730" r:id="rId84"/>
    <p:sldLayoutId id="2147483731" r:id="rId85"/>
    <p:sldLayoutId id="2147483732" r:id="rId86"/>
    <p:sldLayoutId id="2147483733" r:id="rId87"/>
    <p:sldLayoutId id="2147483734" r:id="rId88"/>
    <p:sldLayoutId id="2147483735" r:id="rId89"/>
    <p:sldLayoutId id="2147483736" r:id="rId90"/>
    <p:sldLayoutId id="2147483737" r:id="rId91"/>
    <p:sldLayoutId id="2147483738" r:id="rId92"/>
    <p:sldLayoutId id="2147483739" r:id="rId93"/>
    <p:sldLayoutId id="2147483740" r:id="rId94"/>
    <p:sldLayoutId id="2147483741" r:id="rId95"/>
    <p:sldLayoutId id="2147483742" r:id="rId96"/>
    <p:sldLayoutId id="2147483743" r:id="rId97"/>
    <p:sldLayoutId id="2147483744" r:id="rId98"/>
    <p:sldLayoutId id="2147483745" r:id="rId99"/>
    <p:sldLayoutId id="2147483746" r:id="rId100"/>
    <p:sldLayoutId id="2147483747" r:id="rId101"/>
    <p:sldLayoutId id="2147483748" r:id="rId102"/>
    <p:sldLayoutId id="2147483749" r:id="rId103"/>
    <p:sldLayoutId id="2147483750" r:id="rId104"/>
    <p:sldLayoutId id="2147483751" r:id="rId105"/>
    <p:sldLayoutId id="2147483752" r:id="rId106"/>
    <p:sldLayoutId id="2147483753" r:id="rId107"/>
    <p:sldLayoutId id="2147483754" r:id="rId108"/>
    <p:sldLayoutId id="2147483755" r:id="rId109"/>
    <p:sldLayoutId id="2147483756" r:id="rId110"/>
    <p:sldLayoutId id="2147483757" r:id="rId111"/>
    <p:sldLayoutId id="2147483758" r:id="rId112"/>
    <p:sldLayoutId id="2147483759" r:id="rId113"/>
    <p:sldLayoutId id="2147483760" r:id="rId114"/>
    <p:sldLayoutId id="2147483761" r:id="rId115"/>
    <p:sldLayoutId id="2147483762" r:id="rId116"/>
    <p:sldLayoutId id="2147483763" r:id="rId117"/>
    <p:sldLayoutId id="2147483764" r:id="rId118"/>
    <p:sldLayoutId id="2147483765" r:id="rId119"/>
    <p:sldLayoutId id="2147483766" r:id="rId120"/>
    <p:sldLayoutId id="2147483767" r:id="rId121"/>
    <p:sldLayoutId id="2147483768" r:id="rId122"/>
    <p:sldLayoutId id="2147483769" r:id="rId123"/>
    <p:sldLayoutId id="2147483770" r:id="rId124"/>
    <p:sldLayoutId id="2147483771" r:id="rId125"/>
    <p:sldLayoutId id="2147483772" r:id="rId126"/>
    <p:sldLayoutId id="2147483773" r:id="rId127"/>
    <p:sldLayoutId id="2147483774" r:id="rId128"/>
    <p:sldLayoutId id="2147483775" r:id="rId129"/>
    <p:sldLayoutId id="2147483776" r:id="rId130"/>
    <p:sldLayoutId id="2147483777" r:id="rId131"/>
    <p:sldLayoutId id="2147483778" r:id="rId132"/>
    <p:sldLayoutId id="2147483779" r:id="rId133"/>
    <p:sldLayoutId id="2147483780" r:id="rId134"/>
    <p:sldLayoutId id="2147483781" r:id="rId135"/>
    <p:sldLayoutId id="2147483782" r:id="rId136"/>
    <p:sldLayoutId id="2147483783" r:id="rId137"/>
    <p:sldLayoutId id="2147483784" r:id="rId138"/>
    <p:sldLayoutId id="2147483785" r:id="rId139"/>
    <p:sldLayoutId id="2147483786" r:id="rId140"/>
    <p:sldLayoutId id="2147483787" r:id="rId141"/>
    <p:sldLayoutId id="2147483788" r:id="rId142"/>
    <p:sldLayoutId id="2147483789" r:id="rId143"/>
    <p:sldLayoutId id="2147483790" r:id="rId144"/>
    <p:sldLayoutId id="2147483791" r:id="rId145"/>
    <p:sldLayoutId id="2147483792" r:id="rId146"/>
    <p:sldLayoutId id="2147483793" r:id="rId147"/>
    <p:sldLayoutId id="2147483794" r:id="rId148"/>
    <p:sldLayoutId id="2147483795" r:id="rId149"/>
    <p:sldLayoutId id="2147483796" r:id="rId150"/>
    <p:sldLayoutId id="2147483797" r:id="rId151"/>
    <p:sldLayoutId id="2147483798" r:id="rId152"/>
    <p:sldLayoutId id="2147483799" r:id="rId153"/>
    <p:sldLayoutId id="2147483800" r:id="rId154"/>
    <p:sldLayoutId id="2147483801" r:id="rId155"/>
    <p:sldLayoutId id="2147483802" r:id="rId156"/>
    <p:sldLayoutId id="2147483803" r:id="rId157"/>
    <p:sldLayoutId id="2147483804" r:id="rId158"/>
    <p:sldLayoutId id="2147483805" r:id="rId159"/>
    <p:sldLayoutId id="2147483806" r:id="rId160"/>
    <p:sldLayoutId id="2147483807" r:id="rId161"/>
    <p:sldLayoutId id="2147483808" r:id="rId162"/>
    <p:sldLayoutId id="2147483809" r:id="rId163"/>
    <p:sldLayoutId id="2147483810" r:id="rId164"/>
    <p:sldLayoutId id="2147483811" r:id="rId165"/>
    <p:sldLayoutId id="2147483812" r:id="rId166"/>
    <p:sldLayoutId id="2147483813" r:id="rId167"/>
    <p:sldLayoutId id="2147483814" r:id="rId168"/>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Rubik"/>
          <a:ea typeface="Rubik"/>
          <a:cs typeface="Rubik"/>
          <a:sym typeface="Rubik"/>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Rubik"/>
          <a:ea typeface="Rubik"/>
          <a:cs typeface="Rubik"/>
          <a:sym typeface="Rubik"/>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Rubik"/>
          <a:ea typeface="Rubik"/>
          <a:cs typeface="Rubik"/>
          <a:sym typeface="Rubik"/>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Rubik"/>
          <a:ea typeface="Rubik"/>
          <a:cs typeface="Rubik"/>
          <a:sym typeface="Rubik"/>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Rubik"/>
          <a:ea typeface="Rubik"/>
          <a:cs typeface="Rubik"/>
          <a:sym typeface="Rubik"/>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Rubik"/>
          <a:ea typeface="Rubik"/>
          <a:cs typeface="Rubik"/>
          <a:sym typeface="Rubik"/>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Rubik"/>
          <a:ea typeface="Rubik"/>
          <a:cs typeface="Rubik"/>
          <a:sym typeface="Rubik"/>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Rubik"/>
          <a:ea typeface="Rubik"/>
          <a:cs typeface="Rubik"/>
          <a:sym typeface="Rubik"/>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353634"/>
          </a:solidFill>
          <a:uFillTx/>
          <a:latin typeface="Rubik"/>
          <a:ea typeface="Rubik"/>
          <a:cs typeface="Rubik"/>
          <a:sym typeface="Rubik"/>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Rubik"/>
          <a:ea typeface="Rubik"/>
          <a:cs typeface="Rubik"/>
          <a:sym typeface="Rubik"/>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Rubik"/>
          <a:ea typeface="Rubik"/>
          <a:cs typeface="Rubik"/>
          <a:sym typeface="Rubik"/>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Rubik"/>
          <a:ea typeface="Rubik"/>
          <a:cs typeface="Rubik"/>
          <a:sym typeface="Rubik"/>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Rubik"/>
          <a:ea typeface="Rubik"/>
          <a:cs typeface="Rubik"/>
          <a:sym typeface="Rubik"/>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Rubik"/>
          <a:ea typeface="Rubik"/>
          <a:cs typeface="Rubik"/>
          <a:sym typeface="Rubik"/>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Rubik"/>
          <a:ea typeface="Rubik"/>
          <a:cs typeface="Rubik"/>
          <a:sym typeface="Rubik"/>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Rubik"/>
          <a:ea typeface="Rubik"/>
          <a:cs typeface="Rubik"/>
          <a:sym typeface="Rubik"/>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Rubik"/>
          <a:ea typeface="Rubik"/>
          <a:cs typeface="Rubik"/>
          <a:sym typeface="Rubik"/>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353634"/>
          </a:solidFill>
          <a:uFillTx/>
          <a:latin typeface="Rubik"/>
          <a:ea typeface="Rubik"/>
          <a:cs typeface="Rubik"/>
          <a:sym typeface="Rubik"/>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8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6.png"/><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2.png"/><Relationship Id="rId3" Type="http://schemas.openxmlformats.org/officeDocument/2006/relationships/image" Target="../media/image3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3.png"/><Relationship Id="rId3" Type="http://schemas.openxmlformats.org/officeDocument/2006/relationships/image" Target="../media/image32.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3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3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3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13.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jpeg"/></Relationships>

</file>

<file path=ppt/slides/_rels/slide20.xml.rels><?xml version="1.0" encoding="UTF-8"?>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image" Target="../media/image38.png"/><Relationship Id="rId3" Type="http://schemas.openxmlformats.org/officeDocument/2006/relationships/image" Target="../media/image3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40.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33.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3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image" Target="../media/image8.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41.png"/><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59.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44.png"/><Relationship Id="rId5" Type="http://schemas.openxmlformats.org/officeDocument/2006/relationships/image" Target="../media/image45.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image" Target="../media/image4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82.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jpeg"/><Relationship Id="rId3" Type="http://schemas.openxmlformats.org/officeDocument/2006/relationships/image" Target="../media/image10.jpeg"/></Relationships>

</file>

<file path=ppt/slides/_rels/slide6.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1.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image" Target="../media/image23.png"/><Relationship Id="rId3" Type="http://schemas.openxmlformats.org/officeDocument/2006/relationships/image" Target="../media/image2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20.xml"/><Relationship Id="rId2"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21" name="Picture 7" descr="Picture 7"/>
          <p:cNvPicPr>
            <a:picLocks noChangeAspect="1"/>
          </p:cNvPicPr>
          <p:nvPr/>
        </p:nvPicPr>
        <p:blipFill>
          <a:blip r:embed="rId2">
            <a:extLst/>
          </a:blip>
          <a:stretch>
            <a:fillRect/>
          </a:stretch>
        </p:blipFill>
        <p:spPr>
          <a:xfrm>
            <a:off x="0" y="1064467"/>
            <a:ext cx="7331457" cy="4123945"/>
          </a:xfrm>
          <a:prstGeom prst="rect">
            <a:avLst/>
          </a:prstGeom>
          <a:ln w="12700">
            <a:miter lim="400000"/>
          </a:ln>
        </p:spPr>
      </p:pic>
      <p:sp>
        <p:nvSpPr>
          <p:cNvPr id="2222" name="Text Placeholder 2"/>
          <p:cNvSpPr txBox="1"/>
          <p:nvPr>
            <p:ph type="body" sz="quarter" idx="1"/>
          </p:nvPr>
        </p:nvSpPr>
        <p:spPr>
          <a:xfrm>
            <a:off x="7851912" y="2693116"/>
            <a:ext cx="3708401" cy="2043570"/>
          </a:xfrm>
          <a:prstGeom prst="rect">
            <a:avLst/>
          </a:prstGeom>
        </p:spPr>
        <p:txBody>
          <a:bodyPr/>
          <a:lstStyle/>
          <a:p>
            <a:pPr>
              <a:defRPr>
                <a:solidFill>
                  <a:srgbClr val="080808"/>
                </a:solidFill>
                <a:latin typeface="Inter Regular"/>
                <a:ea typeface="Inter Regular"/>
                <a:cs typeface="Inter Regular"/>
                <a:sym typeface="Inter Regular"/>
              </a:defRPr>
            </a:pPr>
            <a:r>
              <a:t>Your Opportunity.</a:t>
            </a:r>
          </a:p>
          <a:p>
            <a:pPr>
              <a:defRPr>
                <a:solidFill>
                  <a:srgbClr val="080808"/>
                </a:solidFill>
                <a:latin typeface="Inter Regular"/>
                <a:ea typeface="Inter Regular"/>
                <a:cs typeface="Inter Regular"/>
                <a:sym typeface="Inter Regular"/>
              </a:defRPr>
            </a:pPr>
            <a:r>
              <a:t>Your Freedom.</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76" name="Picture 2" descr="Picture 2"/>
          <p:cNvPicPr>
            <a:picLocks noChangeAspect="1"/>
          </p:cNvPicPr>
          <p:nvPr/>
        </p:nvPicPr>
        <p:blipFill>
          <a:blip r:embed="rId2">
            <a:extLst/>
          </a:blip>
          <a:stretch>
            <a:fillRect/>
          </a:stretch>
        </p:blipFill>
        <p:spPr>
          <a:xfrm>
            <a:off x="1128319" y="1843927"/>
            <a:ext cx="4649630" cy="4046653"/>
          </a:xfrm>
          <a:prstGeom prst="rect">
            <a:avLst/>
          </a:prstGeom>
          <a:ln w="12700">
            <a:miter lim="400000"/>
          </a:ln>
        </p:spPr>
      </p:pic>
      <p:pic>
        <p:nvPicPr>
          <p:cNvPr id="2277" name="Picture 3" descr="Picture 3"/>
          <p:cNvPicPr>
            <a:picLocks noChangeAspect="1"/>
          </p:cNvPicPr>
          <p:nvPr/>
        </p:nvPicPr>
        <p:blipFill>
          <a:blip r:embed="rId3">
            <a:extLst/>
          </a:blip>
          <a:stretch>
            <a:fillRect/>
          </a:stretch>
        </p:blipFill>
        <p:spPr>
          <a:xfrm>
            <a:off x="2418127" y="1843927"/>
            <a:ext cx="2072568" cy="4119547"/>
          </a:xfrm>
          <a:prstGeom prst="rect">
            <a:avLst/>
          </a:prstGeom>
          <a:ln w="12700">
            <a:miter lim="400000"/>
          </a:ln>
        </p:spPr>
      </p:pic>
      <p:sp>
        <p:nvSpPr>
          <p:cNvPr id="2278" name="Slide Number Placeholder 1"/>
          <p:cNvSpPr txBox="1"/>
          <p:nvPr>
            <p:ph type="sldNum" sz="quarter" idx="4294967295"/>
          </p:nvPr>
        </p:nvSpPr>
        <p:spPr>
          <a:xfrm>
            <a:off x="11088879" y="6404292"/>
            <a:ext cx="264919"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
        <p:nvSpPr>
          <p:cNvPr id="2279" name="TextBox 28"/>
          <p:cNvSpPr txBox="1"/>
          <p:nvPr/>
        </p:nvSpPr>
        <p:spPr>
          <a:xfrm>
            <a:off x="6441392" y="5225219"/>
            <a:ext cx="4386298" cy="6629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z="700">
                <a:solidFill>
                  <a:srgbClr val="363636"/>
                </a:solidFill>
                <a:latin typeface="Inter Light"/>
                <a:ea typeface="Inter Light"/>
                <a:cs typeface="Inter Light"/>
                <a:sym typeface="Inter Light"/>
              </a:defRPr>
            </a:lvl1pPr>
          </a:lstStyle>
          <a:p>
            <a:pPr/>
            <a:r>
              <a:t>This is a general overview of the legal plan coverage available from Pre-Paid Legal Services, Inc. (“PPLSI”) for illustration purposes only. See a plan contract for specific state, province or territory of residence for complete terms, coverage, amounts and conditions. The LegalShield apps are available for download at no cost. Some services require an active LegalShield membership to be accessed. </a:t>
            </a:r>
          </a:p>
        </p:txBody>
      </p:sp>
      <p:pic>
        <p:nvPicPr>
          <p:cNvPr id="2280" name="Picture 29" descr="Picture 29"/>
          <p:cNvPicPr>
            <a:picLocks noChangeAspect="1"/>
          </p:cNvPicPr>
          <p:nvPr/>
        </p:nvPicPr>
        <p:blipFill>
          <a:blip r:embed="rId4">
            <a:extLst/>
          </a:blip>
          <a:stretch>
            <a:fillRect/>
          </a:stretch>
        </p:blipFill>
        <p:spPr>
          <a:xfrm>
            <a:off x="7842087" y="4592227"/>
            <a:ext cx="847495" cy="234779"/>
          </a:xfrm>
          <a:prstGeom prst="rect">
            <a:avLst/>
          </a:prstGeom>
          <a:ln w="12700">
            <a:miter lim="400000"/>
          </a:ln>
        </p:spPr>
      </p:pic>
      <p:pic>
        <p:nvPicPr>
          <p:cNvPr id="2281" name="Picture 30" descr="Picture 30"/>
          <p:cNvPicPr>
            <a:picLocks noChangeAspect="1"/>
          </p:cNvPicPr>
          <p:nvPr/>
        </p:nvPicPr>
        <p:blipFill>
          <a:blip r:embed="rId5">
            <a:extLst/>
          </a:blip>
          <a:stretch>
            <a:fillRect/>
          </a:stretch>
        </p:blipFill>
        <p:spPr>
          <a:xfrm>
            <a:off x="7842087" y="4902901"/>
            <a:ext cx="847495" cy="252670"/>
          </a:xfrm>
          <a:prstGeom prst="rect">
            <a:avLst/>
          </a:prstGeom>
          <a:ln w="12700">
            <a:miter lim="400000"/>
          </a:ln>
        </p:spPr>
      </p:pic>
      <p:pic>
        <p:nvPicPr>
          <p:cNvPr id="2282" name="Picture 31" descr="Picture 31"/>
          <p:cNvPicPr>
            <a:picLocks noChangeAspect="1"/>
          </p:cNvPicPr>
          <p:nvPr/>
        </p:nvPicPr>
        <p:blipFill>
          <a:blip r:embed="rId6">
            <a:extLst/>
          </a:blip>
          <a:stretch>
            <a:fillRect/>
          </a:stretch>
        </p:blipFill>
        <p:spPr>
          <a:xfrm>
            <a:off x="7153641" y="4579461"/>
            <a:ext cx="593356" cy="593989"/>
          </a:xfrm>
          <a:prstGeom prst="rect">
            <a:avLst/>
          </a:prstGeom>
          <a:ln w="12700">
            <a:miter lim="400000"/>
          </a:ln>
        </p:spPr>
      </p:pic>
      <p:pic>
        <p:nvPicPr>
          <p:cNvPr id="2283" name="Picture 32" descr="Picture 32"/>
          <p:cNvPicPr>
            <a:picLocks noChangeAspect="1"/>
          </p:cNvPicPr>
          <p:nvPr/>
        </p:nvPicPr>
        <p:blipFill>
          <a:blip r:embed="rId7">
            <a:extLst/>
          </a:blip>
          <a:stretch>
            <a:fillRect/>
          </a:stretch>
        </p:blipFill>
        <p:spPr>
          <a:xfrm>
            <a:off x="6477639" y="4579461"/>
            <a:ext cx="593356" cy="593989"/>
          </a:xfrm>
          <a:prstGeom prst="rect">
            <a:avLst/>
          </a:prstGeom>
          <a:ln w="12700">
            <a:miter lim="400000"/>
          </a:ln>
        </p:spPr>
      </p:pic>
      <p:sp>
        <p:nvSpPr>
          <p:cNvPr id="2284" name="Text Placeholder 2"/>
          <p:cNvSpPr txBox="1"/>
          <p:nvPr/>
        </p:nvSpPr>
        <p:spPr>
          <a:xfrm>
            <a:off x="2347695" y="790816"/>
            <a:ext cx="7674366" cy="586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spcBef>
                <a:spcPts val="1000"/>
              </a:spcBef>
              <a:defRPr sz="3200">
                <a:latin typeface="Inter Regular"/>
                <a:ea typeface="Inter Regular"/>
                <a:cs typeface="Inter Regular"/>
                <a:sym typeface="Inter Regular"/>
              </a:defRPr>
            </a:lvl1pPr>
          </a:lstStyle>
          <a:p>
            <a:pPr/>
            <a:r>
              <a:t>The LegalShield Mobile App</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6" name="Text Placeholder 4"/>
          <p:cNvSpPr txBox="1"/>
          <p:nvPr>
            <p:ph type="body" sz="quarter" idx="1"/>
          </p:nvPr>
        </p:nvSpPr>
        <p:spPr>
          <a:xfrm>
            <a:off x="1217613" y="1245367"/>
            <a:ext cx="5758670" cy="1100011"/>
          </a:xfrm>
          <a:prstGeom prst="rect">
            <a:avLst/>
          </a:prstGeom>
        </p:spPr>
        <p:txBody>
          <a:bodyPr anchor="t"/>
          <a:lstStyle/>
          <a:p>
            <a:pPr marL="171450" indent="-171450">
              <a:lnSpc>
                <a:spcPct val="100000"/>
              </a:lnSpc>
              <a:buSzPct val="100000"/>
              <a:buFont typeface="Arial"/>
              <a:buChar char="•"/>
              <a:defRPr sz="1500">
                <a:solidFill>
                  <a:srgbClr val="080808"/>
                </a:solidFill>
                <a:latin typeface="Inter Light"/>
                <a:ea typeface="Inter Light"/>
                <a:cs typeface="Inter Light"/>
                <a:sym typeface="Inter Light"/>
              </a:defRPr>
            </a:pPr>
            <a:r>
              <a:t>Personal Legal Advice – Unlimited number of personal issues</a:t>
            </a:r>
            <a:endParaRPr sz="1000">
              <a:latin typeface="BestDefense Light"/>
              <a:ea typeface="BestDefense Light"/>
              <a:cs typeface="BestDefense Light"/>
              <a:sym typeface="BestDefense Light"/>
            </a:endParaRPr>
          </a:p>
          <a:p>
            <a:pPr marL="171450" indent="-171450">
              <a:lnSpc>
                <a:spcPct val="100000"/>
              </a:lnSpc>
              <a:buSzPct val="100000"/>
              <a:buFont typeface="Arial"/>
              <a:buChar char="•"/>
              <a:defRPr sz="1500">
                <a:solidFill>
                  <a:srgbClr val="080808"/>
                </a:solidFill>
                <a:latin typeface="Inter Light"/>
                <a:ea typeface="Inter Light"/>
                <a:cs typeface="Inter Light"/>
                <a:sym typeface="Inter Light"/>
              </a:defRPr>
            </a:pPr>
            <a:r>
              <a:t>Contracts/Documents Reviewed – up to 15 pages each</a:t>
            </a:r>
            <a:endParaRPr sz="1000">
              <a:latin typeface="BestDefense Light"/>
              <a:ea typeface="BestDefense Light"/>
              <a:cs typeface="BestDefense Light"/>
              <a:sym typeface="BestDefense Light"/>
            </a:endParaRPr>
          </a:p>
          <a:p>
            <a:pPr marL="171450" indent="-171450">
              <a:lnSpc>
                <a:spcPct val="100000"/>
              </a:lnSpc>
              <a:buSzPct val="100000"/>
              <a:buFont typeface="Arial"/>
              <a:buChar char="•"/>
              <a:defRPr sz="1500">
                <a:solidFill>
                  <a:srgbClr val="080808"/>
                </a:solidFill>
                <a:latin typeface="Inter Light"/>
                <a:ea typeface="Inter Light"/>
                <a:cs typeface="Inter Light"/>
                <a:sym typeface="Inter Light"/>
              </a:defRPr>
            </a:pPr>
            <a:r>
              <a:t>Letters/Calls made on your behalf</a:t>
            </a:r>
          </a:p>
        </p:txBody>
      </p:sp>
      <p:sp>
        <p:nvSpPr>
          <p:cNvPr id="2287" name="Text Placeholder 5"/>
          <p:cNvSpPr/>
          <p:nvPr>
            <p:ph type="body" idx="24"/>
          </p:nvPr>
        </p:nvSpPr>
        <p:spPr>
          <a:xfrm>
            <a:off x="1217612" y="901320"/>
            <a:ext cx="3998679" cy="332588"/>
          </a:xfrm>
          <a:prstGeom prst="rect">
            <a:avLst/>
          </a:prstGeom>
          <a:extLst>
            <a:ext uri="{C572A759-6A51-4108-AA02-DFA0A04FC94B}">
              <ma14:wrappingTextBoxFlag xmlns:ma14="http://schemas.microsoft.com/office/mac/drawingml/2011/main" val="1"/>
            </a:ext>
          </a:extLst>
        </p:spPr>
        <p:txBody>
          <a:bodyPr/>
          <a:lstStyle>
            <a:lvl1pPr marL="8953" indent="-8953" defTabSz="859536">
              <a:spcBef>
                <a:spcPts val="900"/>
              </a:spcBef>
              <a:defRPr b="0" sz="1598">
                <a:solidFill>
                  <a:srgbClr val="080808"/>
                </a:solidFill>
                <a:latin typeface="Inter Bold"/>
                <a:ea typeface="Inter Bold"/>
                <a:cs typeface="Inter Bold"/>
                <a:sym typeface="Inter Bold"/>
              </a:defRPr>
            </a:lvl1pPr>
          </a:lstStyle>
          <a:p>
            <a:pPr/>
            <a:r>
              <a:t>Preventative </a:t>
            </a:r>
          </a:p>
        </p:txBody>
      </p:sp>
      <p:sp>
        <p:nvSpPr>
          <p:cNvPr id="2288" name="Text Placeholder 6"/>
          <p:cNvSpPr/>
          <p:nvPr>
            <p:ph type="body" idx="25"/>
          </p:nvPr>
        </p:nvSpPr>
        <p:spPr>
          <a:xfrm>
            <a:off x="1217045" y="2796133"/>
            <a:ext cx="5530465" cy="2095886"/>
          </a:xfrm>
          <a:prstGeom prst="rect">
            <a:avLst/>
          </a:prstGeom>
          <a:extLst>
            <a:ext uri="{C572A759-6A51-4108-AA02-DFA0A04FC94B}">
              <ma14:wrappingTextBoxFlag xmlns:ma14="http://schemas.microsoft.com/office/mac/drawingml/2011/main" val="1"/>
            </a:ext>
          </a:extLst>
        </p:spPr>
        <p:txBody>
          <a:bodyPr/>
          <a:lstStyle/>
          <a:p>
            <a:pPr marL="169735" indent="-169735" defTabSz="905255">
              <a:lnSpc>
                <a:spcPct val="100000"/>
              </a:lnSpc>
              <a:spcBef>
                <a:spcPts val="900"/>
              </a:spcBef>
              <a:buSzPct val="100000"/>
              <a:buFont typeface="Arial"/>
              <a:buChar char="•"/>
              <a:defRPr sz="1485">
                <a:solidFill>
                  <a:srgbClr val="080808"/>
                </a:solidFill>
                <a:latin typeface="Inter Light"/>
                <a:ea typeface="Inter Light"/>
                <a:cs typeface="Inter Light"/>
                <a:sym typeface="Inter Light"/>
              </a:defRPr>
            </a:pPr>
            <a:r>
              <a:t>Will/Living Will/Healthcare POA/Financial POA</a:t>
            </a:r>
          </a:p>
          <a:p>
            <a:pPr marL="169735" indent="-169735" defTabSz="905255">
              <a:lnSpc>
                <a:spcPct val="100000"/>
              </a:lnSpc>
              <a:spcBef>
                <a:spcPts val="900"/>
              </a:spcBef>
              <a:buSzPct val="100000"/>
              <a:buFont typeface="Arial"/>
              <a:buChar char="•"/>
              <a:defRPr sz="1485">
                <a:solidFill>
                  <a:srgbClr val="080808"/>
                </a:solidFill>
                <a:latin typeface="Inter Light"/>
                <a:ea typeface="Inter Light"/>
                <a:cs typeface="Inter Light"/>
                <a:sym typeface="Inter Light"/>
              </a:defRPr>
            </a:pPr>
            <a:r>
              <a:t>Traffic Ticket Assistance – moving violations</a:t>
            </a:r>
          </a:p>
          <a:p>
            <a:pPr marL="169735" indent="-169735" defTabSz="905255">
              <a:lnSpc>
                <a:spcPct val="100000"/>
              </a:lnSpc>
              <a:spcBef>
                <a:spcPts val="900"/>
              </a:spcBef>
              <a:buSzPct val="100000"/>
              <a:buFont typeface="Arial"/>
              <a:buChar char="•"/>
              <a:defRPr sz="1485">
                <a:solidFill>
                  <a:srgbClr val="080808"/>
                </a:solidFill>
                <a:latin typeface="Inter Light"/>
                <a:ea typeface="Inter Light"/>
                <a:cs typeface="Inter Light"/>
                <a:sym typeface="Inter Light"/>
              </a:defRPr>
            </a:pPr>
            <a:r>
              <a:t>Civil Trial Defense – for covered situations (Pre-Trial/Trial)</a:t>
            </a:r>
          </a:p>
          <a:p>
            <a:pPr marL="169735" indent="-169735" defTabSz="905255">
              <a:lnSpc>
                <a:spcPct val="100000"/>
              </a:lnSpc>
              <a:spcBef>
                <a:spcPts val="900"/>
              </a:spcBef>
              <a:buSzPct val="100000"/>
              <a:buFont typeface="Arial"/>
              <a:buChar char="•"/>
              <a:defRPr sz="1485">
                <a:solidFill>
                  <a:srgbClr val="080808"/>
                </a:solidFill>
                <a:latin typeface="Inter Light"/>
                <a:ea typeface="Inter Light"/>
                <a:cs typeface="Inter Light"/>
                <a:sym typeface="Inter Light"/>
              </a:defRPr>
            </a:pPr>
            <a:r>
              <a:t>Tax Audit Assistance</a:t>
            </a:r>
          </a:p>
          <a:p>
            <a:pPr marL="169735" indent="-169735" defTabSz="905255">
              <a:lnSpc>
                <a:spcPct val="100000"/>
              </a:lnSpc>
              <a:spcBef>
                <a:spcPts val="900"/>
              </a:spcBef>
              <a:buSzPct val="100000"/>
              <a:buFont typeface="Arial"/>
              <a:buChar char="•"/>
              <a:defRPr sz="1485">
                <a:solidFill>
                  <a:srgbClr val="080808"/>
                </a:solidFill>
                <a:latin typeface="Inter Light"/>
                <a:ea typeface="Inter Light"/>
                <a:cs typeface="Inter Light"/>
                <a:sym typeface="Inter Light"/>
              </a:defRPr>
            </a:pPr>
            <a:r>
              <a:t>25% Preferred Member Discount</a:t>
            </a:r>
          </a:p>
          <a:p>
            <a:pPr marL="169735" indent="-169735" defTabSz="905255">
              <a:lnSpc>
                <a:spcPct val="100000"/>
              </a:lnSpc>
              <a:spcBef>
                <a:spcPts val="900"/>
              </a:spcBef>
              <a:buSzPct val="100000"/>
              <a:buFont typeface="Arial"/>
              <a:buChar char="•"/>
              <a:defRPr sz="1485">
                <a:solidFill>
                  <a:srgbClr val="080808"/>
                </a:solidFill>
                <a:latin typeface="Inter Light"/>
                <a:ea typeface="Inter Light"/>
                <a:cs typeface="Inter Light"/>
                <a:sym typeface="Inter Light"/>
              </a:defRPr>
            </a:pPr>
            <a:r>
              <a:t>24/7 Emergency Protection</a:t>
            </a:r>
          </a:p>
        </p:txBody>
      </p:sp>
      <p:sp>
        <p:nvSpPr>
          <p:cNvPr id="2289" name="Text Placeholder 7"/>
          <p:cNvSpPr/>
          <p:nvPr>
            <p:ph type="body" idx="26"/>
          </p:nvPr>
        </p:nvSpPr>
        <p:spPr>
          <a:xfrm>
            <a:off x="1217044" y="2452087"/>
            <a:ext cx="4638984" cy="344047"/>
          </a:xfrm>
          <a:prstGeom prst="rect">
            <a:avLst/>
          </a:prstGeom>
          <a:extLst>
            <a:ext uri="{C572A759-6A51-4108-AA02-DFA0A04FC94B}">
              <ma14:wrappingTextBoxFlag xmlns:ma14="http://schemas.microsoft.com/office/mac/drawingml/2011/main" val="1"/>
            </a:ext>
          </a:extLst>
        </p:spPr>
        <p:txBody>
          <a:bodyPr/>
          <a:lstStyle>
            <a:lvl1pPr marL="9525" indent="-9525" defTabSz="914400">
              <a:spcBef>
                <a:spcPts val="1000"/>
              </a:spcBef>
              <a:defRPr b="0" sz="1700">
                <a:solidFill>
                  <a:srgbClr val="080808"/>
                </a:solidFill>
                <a:latin typeface="Inter Bold"/>
                <a:ea typeface="Inter Bold"/>
                <a:cs typeface="Inter Bold"/>
                <a:sym typeface="Inter Bold"/>
              </a:defRPr>
            </a:lvl1pPr>
          </a:lstStyle>
          <a:p>
            <a:pPr/>
            <a:r>
              <a:t>Life Events</a:t>
            </a:r>
          </a:p>
        </p:txBody>
      </p:sp>
      <p:sp>
        <p:nvSpPr>
          <p:cNvPr id="2290" name="Text Placeholder 8"/>
          <p:cNvSpPr/>
          <p:nvPr>
            <p:ph type="body" idx="27"/>
          </p:nvPr>
        </p:nvSpPr>
        <p:spPr>
          <a:xfrm>
            <a:off x="1217042" y="5366432"/>
            <a:ext cx="5530464" cy="754622"/>
          </a:xfrm>
          <a:prstGeom prst="rect">
            <a:avLst/>
          </a:prstGeom>
          <a:extLst>
            <a:ext uri="{C572A759-6A51-4108-AA02-DFA0A04FC94B}">
              <ma14:wrappingTextBoxFlag xmlns:ma14="http://schemas.microsoft.com/office/mac/drawingml/2011/main" val="1"/>
            </a:ext>
          </a:extLst>
        </p:spPr>
        <p:txBody>
          <a:bodyPr/>
          <a:lstStyle/>
          <a:p>
            <a:pPr marL="0" indent="0">
              <a:lnSpc>
                <a:spcPct val="100000"/>
              </a:lnSpc>
              <a:defRPr sz="1300">
                <a:solidFill>
                  <a:srgbClr val="080808"/>
                </a:solidFill>
                <a:latin typeface="Inter Light"/>
                <a:ea typeface="Inter Light"/>
                <a:cs typeface="Inter Light"/>
                <a:sym typeface="Inter Light"/>
              </a:defRPr>
            </a:pPr>
            <a:r>
              <a:t>(Available 90 consecutive days from the effective date)</a:t>
            </a:r>
            <a:endParaRPr sz="900"/>
          </a:p>
          <a:p>
            <a:pPr marL="171450" indent="-171450">
              <a:lnSpc>
                <a:spcPct val="100000"/>
              </a:lnSpc>
              <a:buSzPct val="100000"/>
              <a:buFont typeface="Arial"/>
              <a:buChar char="•"/>
              <a:defRPr sz="1300">
                <a:solidFill>
                  <a:srgbClr val="080808"/>
                </a:solidFill>
                <a:latin typeface="Inter Light"/>
                <a:ea typeface="Inter Light"/>
                <a:cs typeface="Inter Light"/>
                <a:sym typeface="Inter Light"/>
              </a:defRPr>
            </a:pPr>
            <a:r>
              <a:t>Uncontested: Divorce, Adoption, Separation, Name Change</a:t>
            </a:r>
          </a:p>
        </p:txBody>
      </p:sp>
      <p:sp>
        <p:nvSpPr>
          <p:cNvPr id="2291" name="Text Placeholder 9"/>
          <p:cNvSpPr/>
          <p:nvPr>
            <p:ph type="body" idx="28"/>
          </p:nvPr>
        </p:nvSpPr>
        <p:spPr>
          <a:xfrm>
            <a:off x="1217044" y="5044518"/>
            <a:ext cx="4638984" cy="321915"/>
          </a:xfrm>
          <a:prstGeom prst="rect">
            <a:avLst/>
          </a:prstGeom>
          <a:extLst>
            <a:ext uri="{C572A759-6A51-4108-AA02-DFA0A04FC94B}">
              <ma14:wrappingTextBoxFlag xmlns:ma14="http://schemas.microsoft.com/office/mac/drawingml/2011/main" val="1"/>
            </a:ext>
          </a:extLst>
        </p:spPr>
        <p:txBody>
          <a:bodyPr/>
          <a:lstStyle>
            <a:lvl1pPr marL="8381" indent="-8381" defTabSz="804672">
              <a:defRPr b="0" sz="1496">
                <a:solidFill>
                  <a:srgbClr val="080808"/>
                </a:solidFill>
                <a:latin typeface="Inter Bold"/>
                <a:ea typeface="Inter Bold"/>
                <a:cs typeface="Inter Bold"/>
                <a:sym typeface="Inter Bold"/>
              </a:defRPr>
            </a:lvl1pPr>
          </a:lstStyle>
          <a:p>
            <a:pPr/>
            <a:r>
              <a:t>Family/Domestic Services</a:t>
            </a:r>
          </a:p>
        </p:txBody>
      </p:sp>
      <p:sp>
        <p:nvSpPr>
          <p:cNvPr id="2292" name="Slide Number Placeholder 1"/>
          <p:cNvSpPr txBox="1"/>
          <p:nvPr>
            <p:ph type="sldNum" sz="quarter" idx="4294967295"/>
          </p:nvPr>
        </p:nvSpPr>
        <p:spPr>
          <a:xfrm>
            <a:off x="11121343" y="6404294"/>
            <a:ext cx="232458"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pic>
        <p:nvPicPr>
          <p:cNvPr id="2293" name="Ink 2" descr="Ink 2"/>
          <p:cNvPicPr>
            <a:picLocks noChangeAspect="1"/>
          </p:cNvPicPr>
          <p:nvPr/>
        </p:nvPicPr>
        <p:blipFill>
          <a:blip r:embed="rId2">
            <a:extLst/>
          </a:blip>
          <a:stretch>
            <a:fillRect/>
          </a:stretch>
        </p:blipFill>
        <p:spPr>
          <a:xfrm>
            <a:off x="2980559" y="-1906471"/>
            <a:ext cx="18001" cy="18001"/>
          </a:xfrm>
          <a:prstGeom prst="rect">
            <a:avLst/>
          </a:prstGeom>
          <a:ln w="12700">
            <a:miter lim="400000"/>
          </a:ln>
        </p:spPr>
      </p:pic>
      <p:sp>
        <p:nvSpPr>
          <p:cNvPr id="2294" name="TextBox 3"/>
          <p:cNvSpPr txBox="1"/>
          <p:nvPr/>
        </p:nvSpPr>
        <p:spPr>
          <a:xfrm>
            <a:off x="1262762" y="6385135"/>
            <a:ext cx="9564928" cy="3200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defRPr sz="700">
                <a:solidFill>
                  <a:srgbClr val="363636"/>
                </a:solidFill>
                <a:latin typeface="Inter Light"/>
                <a:ea typeface="Inter Light"/>
                <a:cs typeface="Inter Light"/>
                <a:sym typeface="Inter Light"/>
              </a:defRPr>
            </a:lvl1pPr>
          </a:lstStyle>
          <a:p>
            <a:pPr/>
            <a:r>
              <a:t>This is a general overview of the legal plan coverage available from Pre-Paid Legal Services, Inc. (“PPLSI”) for illustration purposes only. See a plan contract for specific state, province or territory of residence for complete terms, coverage, amounts and conditions. The LegalShield apps are available for download at no cost. Some services require an active LegalShield membership to be accessed. </a:t>
            </a:r>
          </a:p>
        </p:txBody>
      </p:sp>
      <p:pic>
        <p:nvPicPr>
          <p:cNvPr id="2295" name="Picture 11" descr="Picture 11"/>
          <p:cNvPicPr>
            <a:picLocks noChangeAspect="1"/>
          </p:cNvPicPr>
          <p:nvPr/>
        </p:nvPicPr>
        <p:blipFill>
          <a:blip r:embed="rId3">
            <a:extLst/>
          </a:blip>
          <a:stretch>
            <a:fillRect/>
          </a:stretch>
        </p:blipFill>
        <p:spPr>
          <a:xfrm>
            <a:off x="7080173" y="1076743"/>
            <a:ext cx="2359369" cy="468960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97" name="Picture 10" descr="Picture 10"/>
          <p:cNvPicPr>
            <a:picLocks noChangeAspect="1"/>
          </p:cNvPicPr>
          <p:nvPr/>
        </p:nvPicPr>
        <p:blipFill>
          <a:blip r:embed="rId2">
            <a:extLst/>
          </a:blip>
          <a:stretch>
            <a:fillRect/>
          </a:stretch>
        </p:blipFill>
        <p:spPr>
          <a:xfrm>
            <a:off x="7080173" y="1076743"/>
            <a:ext cx="2359369" cy="4689609"/>
          </a:xfrm>
          <a:prstGeom prst="rect">
            <a:avLst/>
          </a:prstGeom>
          <a:ln w="12700">
            <a:miter lim="400000"/>
          </a:ln>
        </p:spPr>
      </p:pic>
      <p:sp>
        <p:nvSpPr>
          <p:cNvPr id="2298" name="Text Placeholder 4"/>
          <p:cNvSpPr txBox="1"/>
          <p:nvPr>
            <p:ph type="body" sz="quarter" idx="1"/>
          </p:nvPr>
        </p:nvSpPr>
        <p:spPr>
          <a:xfrm>
            <a:off x="1217613" y="1245367"/>
            <a:ext cx="5758670" cy="1100011"/>
          </a:xfrm>
          <a:prstGeom prst="rect">
            <a:avLst/>
          </a:prstGeom>
        </p:spPr>
        <p:txBody>
          <a:bodyPr anchor="t"/>
          <a:lstStyle/>
          <a:p>
            <a:pPr marL="171450" indent="-171450">
              <a:lnSpc>
                <a:spcPct val="100000"/>
              </a:lnSpc>
              <a:buSzPct val="100000"/>
              <a:buFont typeface="Arial"/>
              <a:buChar char="•"/>
              <a:defRPr sz="1500">
                <a:solidFill>
                  <a:srgbClr val="080808"/>
                </a:solidFill>
                <a:latin typeface="Inter Light"/>
                <a:ea typeface="Inter Light"/>
                <a:cs typeface="Inter Light"/>
                <a:sym typeface="Inter Light"/>
              </a:defRPr>
            </a:pPr>
            <a:r>
              <a:t>Personal Legal Advice – Unlimited number of personal issues</a:t>
            </a:r>
            <a:endParaRPr sz="1000">
              <a:latin typeface="BestDefense Light"/>
              <a:ea typeface="BestDefense Light"/>
              <a:cs typeface="BestDefense Light"/>
              <a:sym typeface="BestDefense Light"/>
            </a:endParaRPr>
          </a:p>
          <a:p>
            <a:pPr marL="171450" indent="-171450">
              <a:lnSpc>
                <a:spcPct val="100000"/>
              </a:lnSpc>
              <a:buSzPct val="100000"/>
              <a:buFont typeface="Arial"/>
              <a:buChar char="•"/>
              <a:defRPr sz="1500">
                <a:solidFill>
                  <a:srgbClr val="080808"/>
                </a:solidFill>
                <a:latin typeface="Inter Light"/>
                <a:ea typeface="Inter Light"/>
                <a:cs typeface="Inter Light"/>
                <a:sym typeface="Inter Light"/>
              </a:defRPr>
            </a:pPr>
            <a:r>
              <a:t>Contracts/Documents Reviewed – up to 15 pages each</a:t>
            </a:r>
            <a:endParaRPr sz="1000">
              <a:latin typeface="BestDefense Light"/>
              <a:ea typeface="BestDefense Light"/>
              <a:cs typeface="BestDefense Light"/>
              <a:sym typeface="BestDefense Light"/>
            </a:endParaRPr>
          </a:p>
          <a:p>
            <a:pPr marL="171450" indent="-171450">
              <a:lnSpc>
                <a:spcPct val="100000"/>
              </a:lnSpc>
              <a:buSzPct val="100000"/>
              <a:buFont typeface="Arial"/>
              <a:buChar char="•"/>
              <a:defRPr sz="1500">
                <a:solidFill>
                  <a:srgbClr val="080808"/>
                </a:solidFill>
                <a:latin typeface="Inter Light"/>
                <a:ea typeface="Inter Light"/>
                <a:cs typeface="Inter Light"/>
                <a:sym typeface="Inter Light"/>
              </a:defRPr>
            </a:pPr>
            <a:r>
              <a:t>Letters/Calls made on your behalf</a:t>
            </a:r>
          </a:p>
        </p:txBody>
      </p:sp>
      <p:sp>
        <p:nvSpPr>
          <p:cNvPr id="2299" name="Text Placeholder 5"/>
          <p:cNvSpPr/>
          <p:nvPr>
            <p:ph type="body" idx="24"/>
          </p:nvPr>
        </p:nvSpPr>
        <p:spPr>
          <a:xfrm>
            <a:off x="1217612" y="901320"/>
            <a:ext cx="3998679" cy="332588"/>
          </a:xfrm>
          <a:prstGeom prst="rect">
            <a:avLst/>
          </a:prstGeom>
          <a:extLst>
            <a:ext uri="{C572A759-6A51-4108-AA02-DFA0A04FC94B}">
              <ma14:wrappingTextBoxFlag xmlns:ma14="http://schemas.microsoft.com/office/mac/drawingml/2011/main" val="1"/>
            </a:ext>
          </a:extLst>
        </p:spPr>
        <p:txBody>
          <a:bodyPr/>
          <a:lstStyle>
            <a:lvl1pPr marL="8953" indent="-8953" defTabSz="859536">
              <a:spcBef>
                <a:spcPts val="900"/>
              </a:spcBef>
              <a:defRPr b="0" sz="1598">
                <a:solidFill>
                  <a:srgbClr val="080808"/>
                </a:solidFill>
                <a:latin typeface="Inter Bold"/>
                <a:ea typeface="Inter Bold"/>
                <a:cs typeface="Inter Bold"/>
                <a:sym typeface="Inter Bold"/>
              </a:defRPr>
            </a:lvl1pPr>
          </a:lstStyle>
          <a:p>
            <a:pPr/>
            <a:r>
              <a:t>Preventative </a:t>
            </a:r>
          </a:p>
        </p:txBody>
      </p:sp>
      <p:sp>
        <p:nvSpPr>
          <p:cNvPr id="2300" name="Text Placeholder 6"/>
          <p:cNvSpPr/>
          <p:nvPr>
            <p:ph type="body" idx="25"/>
          </p:nvPr>
        </p:nvSpPr>
        <p:spPr>
          <a:xfrm>
            <a:off x="1217045" y="2796133"/>
            <a:ext cx="5530465" cy="2095886"/>
          </a:xfrm>
          <a:prstGeom prst="rect">
            <a:avLst/>
          </a:prstGeom>
          <a:extLst>
            <a:ext uri="{C572A759-6A51-4108-AA02-DFA0A04FC94B}">
              <ma14:wrappingTextBoxFlag xmlns:ma14="http://schemas.microsoft.com/office/mac/drawingml/2011/main" val="1"/>
            </a:ext>
          </a:extLst>
        </p:spPr>
        <p:txBody>
          <a:bodyPr/>
          <a:lstStyle/>
          <a:p>
            <a:pPr marL="169735" indent="-169735" defTabSz="905255">
              <a:lnSpc>
                <a:spcPct val="100000"/>
              </a:lnSpc>
              <a:spcBef>
                <a:spcPts val="900"/>
              </a:spcBef>
              <a:buSzPct val="100000"/>
              <a:buFont typeface="Arial"/>
              <a:buChar char="•"/>
              <a:defRPr sz="1485">
                <a:solidFill>
                  <a:srgbClr val="080808"/>
                </a:solidFill>
                <a:latin typeface="Inter Light"/>
                <a:ea typeface="Inter Light"/>
                <a:cs typeface="Inter Light"/>
                <a:sym typeface="Inter Light"/>
              </a:defRPr>
            </a:pPr>
            <a:r>
              <a:t>Will/Living Will/Healthcare POA/Financial POA</a:t>
            </a:r>
          </a:p>
          <a:p>
            <a:pPr marL="169735" indent="-169735" defTabSz="905255">
              <a:lnSpc>
                <a:spcPct val="100000"/>
              </a:lnSpc>
              <a:spcBef>
                <a:spcPts val="900"/>
              </a:spcBef>
              <a:buSzPct val="100000"/>
              <a:buFont typeface="Arial"/>
              <a:buChar char="•"/>
              <a:defRPr sz="1485">
                <a:solidFill>
                  <a:srgbClr val="080808"/>
                </a:solidFill>
                <a:latin typeface="Inter Light"/>
                <a:ea typeface="Inter Light"/>
                <a:cs typeface="Inter Light"/>
                <a:sym typeface="Inter Light"/>
              </a:defRPr>
            </a:pPr>
            <a:r>
              <a:t>Traffic Ticket Assistance – moving violations</a:t>
            </a:r>
          </a:p>
          <a:p>
            <a:pPr marL="169735" indent="-169735" defTabSz="905255">
              <a:lnSpc>
                <a:spcPct val="100000"/>
              </a:lnSpc>
              <a:spcBef>
                <a:spcPts val="900"/>
              </a:spcBef>
              <a:buSzPct val="100000"/>
              <a:buFont typeface="Arial"/>
              <a:buChar char="•"/>
              <a:defRPr sz="1485">
                <a:solidFill>
                  <a:srgbClr val="080808"/>
                </a:solidFill>
                <a:latin typeface="Inter Light"/>
                <a:ea typeface="Inter Light"/>
                <a:cs typeface="Inter Light"/>
                <a:sym typeface="Inter Light"/>
              </a:defRPr>
            </a:pPr>
            <a:r>
              <a:t>Civil Trial Defense – for covered situations (Pre-Trial/Trial)</a:t>
            </a:r>
          </a:p>
          <a:p>
            <a:pPr marL="169735" indent="-169735" defTabSz="905255">
              <a:lnSpc>
                <a:spcPct val="100000"/>
              </a:lnSpc>
              <a:spcBef>
                <a:spcPts val="900"/>
              </a:spcBef>
              <a:buSzPct val="100000"/>
              <a:buFont typeface="Arial"/>
              <a:buChar char="•"/>
              <a:defRPr sz="1485">
                <a:solidFill>
                  <a:srgbClr val="080808"/>
                </a:solidFill>
                <a:latin typeface="Inter Light"/>
                <a:ea typeface="Inter Light"/>
                <a:cs typeface="Inter Light"/>
                <a:sym typeface="Inter Light"/>
              </a:defRPr>
            </a:pPr>
            <a:r>
              <a:t>Tax Audit Assistance</a:t>
            </a:r>
          </a:p>
          <a:p>
            <a:pPr marL="169735" indent="-169735" defTabSz="905255">
              <a:lnSpc>
                <a:spcPct val="100000"/>
              </a:lnSpc>
              <a:spcBef>
                <a:spcPts val="900"/>
              </a:spcBef>
              <a:buSzPct val="100000"/>
              <a:buFont typeface="Arial"/>
              <a:buChar char="•"/>
              <a:defRPr sz="1485">
                <a:solidFill>
                  <a:srgbClr val="080808"/>
                </a:solidFill>
                <a:latin typeface="Inter Light"/>
                <a:ea typeface="Inter Light"/>
                <a:cs typeface="Inter Light"/>
                <a:sym typeface="Inter Light"/>
              </a:defRPr>
            </a:pPr>
            <a:r>
              <a:t>25% Preferred Member Discount</a:t>
            </a:r>
          </a:p>
          <a:p>
            <a:pPr marL="169735" indent="-169735" defTabSz="905255">
              <a:lnSpc>
                <a:spcPct val="100000"/>
              </a:lnSpc>
              <a:spcBef>
                <a:spcPts val="900"/>
              </a:spcBef>
              <a:buSzPct val="100000"/>
              <a:buFont typeface="Arial"/>
              <a:buChar char="•"/>
              <a:defRPr sz="1485">
                <a:solidFill>
                  <a:srgbClr val="080808"/>
                </a:solidFill>
                <a:latin typeface="Inter Light"/>
                <a:ea typeface="Inter Light"/>
                <a:cs typeface="Inter Light"/>
                <a:sym typeface="Inter Light"/>
              </a:defRPr>
            </a:pPr>
            <a:r>
              <a:t>24/7 Emergency Protection</a:t>
            </a:r>
          </a:p>
        </p:txBody>
      </p:sp>
      <p:sp>
        <p:nvSpPr>
          <p:cNvPr id="2301" name="Text Placeholder 7"/>
          <p:cNvSpPr/>
          <p:nvPr>
            <p:ph type="body" idx="26"/>
          </p:nvPr>
        </p:nvSpPr>
        <p:spPr>
          <a:xfrm>
            <a:off x="1217044" y="2452087"/>
            <a:ext cx="4638984" cy="344047"/>
          </a:xfrm>
          <a:prstGeom prst="rect">
            <a:avLst/>
          </a:prstGeom>
          <a:extLst>
            <a:ext uri="{C572A759-6A51-4108-AA02-DFA0A04FC94B}">
              <ma14:wrappingTextBoxFlag xmlns:ma14="http://schemas.microsoft.com/office/mac/drawingml/2011/main" val="1"/>
            </a:ext>
          </a:extLst>
        </p:spPr>
        <p:txBody>
          <a:bodyPr/>
          <a:lstStyle>
            <a:lvl1pPr marL="9525" indent="-9525" defTabSz="914400">
              <a:spcBef>
                <a:spcPts val="1000"/>
              </a:spcBef>
              <a:defRPr b="0" sz="1700">
                <a:solidFill>
                  <a:srgbClr val="080808"/>
                </a:solidFill>
                <a:latin typeface="Inter Bold"/>
                <a:ea typeface="Inter Bold"/>
                <a:cs typeface="Inter Bold"/>
                <a:sym typeface="Inter Bold"/>
              </a:defRPr>
            </a:lvl1pPr>
          </a:lstStyle>
          <a:p>
            <a:pPr/>
            <a:r>
              <a:t>Life Events</a:t>
            </a:r>
          </a:p>
        </p:txBody>
      </p:sp>
      <p:sp>
        <p:nvSpPr>
          <p:cNvPr id="2302" name="Text Placeholder 8"/>
          <p:cNvSpPr/>
          <p:nvPr>
            <p:ph type="body" idx="27"/>
          </p:nvPr>
        </p:nvSpPr>
        <p:spPr>
          <a:xfrm>
            <a:off x="1217042" y="5366432"/>
            <a:ext cx="5530464" cy="754622"/>
          </a:xfrm>
          <a:prstGeom prst="rect">
            <a:avLst/>
          </a:prstGeom>
          <a:extLst>
            <a:ext uri="{C572A759-6A51-4108-AA02-DFA0A04FC94B}">
              <ma14:wrappingTextBoxFlag xmlns:ma14="http://schemas.microsoft.com/office/mac/drawingml/2011/main" val="1"/>
            </a:ext>
          </a:extLst>
        </p:spPr>
        <p:txBody>
          <a:bodyPr/>
          <a:lstStyle/>
          <a:p>
            <a:pPr marL="0" indent="0">
              <a:lnSpc>
                <a:spcPct val="100000"/>
              </a:lnSpc>
              <a:defRPr sz="1300">
                <a:solidFill>
                  <a:srgbClr val="080808"/>
                </a:solidFill>
                <a:latin typeface="Inter Light"/>
                <a:ea typeface="Inter Light"/>
                <a:cs typeface="Inter Light"/>
                <a:sym typeface="Inter Light"/>
              </a:defRPr>
            </a:pPr>
            <a:r>
              <a:t>(Available 90 consecutive days from the effective date)</a:t>
            </a:r>
            <a:endParaRPr sz="900"/>
          </a:p>
          <a:p>
            <a:pPr marL="171450" indent="-171450">
              <a:lnSpc>
                <a:spcPct val="100000"/>
              </a:lnSpc>
              <a:buSzPct val="100000"/>
              <a:buFont typeface="Arial"/>
              <a:buChar char="•"/>
              <a:defRPr sz="1300">
                <a:solidFill>
                  <a:srgbClr val="080808"/>
                </a:solidFill>
                <a:latin typeface="Inter Light"/>
                <a:ea typeface="Inter Light"/>
                <a:cs typeface="Inter Light"/>
                <a:sym typeface="Inter Light"/>
              </a:defRPr>
            </a:pPr>
            <a:r>
              <a:t>Uncontested: Divorce, Adoption, Separation, Name Change</a:t>
            </a:r>
          </a:p>
        </p:txBody>
      </p:sp>
      <p:sp>
        <p:nvSpPr>
          <p:cNvPr id="2303" name="Text Placeholder 9"/>
          <p:cNvSpPr/>
          <p:nvPr>
            <p:ph type="body" idx="28"/>
          </p:nvPr>
        </p:nvSpPr>
        <p:spPr>
          <a:xfrm>
            <a:off x="1217044" y="5044518"/>
            <a:ext cx="4638984" cy="321915"/>
          </a:xfrm>
          <a:prstGeom prst="rect">
            <a:avLst/>
          </a:prstGeom>
          <a:extLst>
            <a:ext uri="{C572A759-6A51-4108-AA02-DFA0A04FC94B}">
              <ma14:wrappingTextBoxFlag xmlns:ma14="http://schemas.microsoft.com/office/mac/drawingml/2011/main" val="1"/>
            </a:ext>
          </a:extLst>
        </p:spPr>
        <p:txBody>
          <a:bodyPr/>
          <a:lstStyle>
            <a:lvl1pPr marL="8381" indent="-8381" defTabSz="804672">
              <a:defRPr b="0" sz="1496">
                <a:solidFill>
                  <a:srgbClr val="080808"/>
                </a:solidFill>
                <a:latin typeface="Inter Bold"/>
                <a:ea typeface="Inter Bold"/>
                <a:cs typeface="Inter Bold"/>
                <a:sym typeface="Inter Bold"/>
              </a:defRPr>
            </a:lvl1pPr>
          </a:lstStyle>
          <a:p>
            <a:pPr/>
            <a:r>
              <a:t>Family/Domestic Services</a:t>
            </a:r>
          </a:p>
        </p:txBody>
      </p:sp>
      <p:sp>
        <p:nvSpPr>
          <p:cNvPr id="2304" name="Slide Number Placeholder 1"/>
          <p:cNvSpPr txBox="1"/>
          <p:nvPr>
            <p:ph type="sldNum" sz="quarter" idx="4294967295"/>
          </p:nvPr>
        </p:nvSpPr>
        <p:spPr>
          <a:xfrm>
            <a:off x="11096807" y="6404294"/>
            <a:ext cx="256994"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
        <p:nvSpPr>
          <p:cNvPr id="2305" name="Text Placeholder 12"/>
          <p:cNvSpPr/>
          <p:nvPr>
            <p:ph type="body" idx="22"/>
          </p:nvPr>
        </p:nvSpPr>
        <p:spPr>
          <a:xfrm>
            <a:off x="9668318" y="3480984"/>
            <a:ext cx="1589322" cy="585405"/>
          </a:xfrm>
          <a:prstGeom prst="rect">
            <a:avLst/>
          </a:prstGeom>
          <a:extLst>
            <a:ext uri="{C572A759-6A51-4108-AA02-DFA0A04FC94B}">
              <ma14:wrappingTextBoxFlag xmlns:ma14="http://schemas.microsoft.com/office/mac/drawingml/2011/main" val="1"/>
            </a:ext>
          </a:extLst>
        </p:spPr>
        <p:txBody>
          <a:bodyPr/>
          <a:lstStyle/>
          <a:p>
            <a:pPr marL="7715" indent="-7715" defTabSz="740663">
              <a:spcBef>
                <a:spcPts val="800"/>
              </a:spcBef>
              <a:defRPr sz="972">
                <a:solidFill>
                  <a:srgbClr val="080808"/>
                </a:solidFill>
                <a:latin typeface="Inter Regular"/>
                <a:ea typeface="Inter Regular"/>
                <a:cs typeface="Inter Regular"/>
                <a:sym typeface="Inter Regular"/>
              </a:defRPr>
            </a:pPr>
            <a:r>
              <a:t>(About $1 a day)</a:t>
            </a:r>
          </a:p>
          <a:p>
            <a:pPr marL="7715" indent="-7715" defTabSz="740663">
              <a:spcBef>
                <a:spcPts val="800"/>
              </a:spcBef>
              <a:defRPr sz="972">
                <a:solidFill>
                  <a:srgbClr val="080808"/>
                </a:solidFill>
                <a:latin typeface="Inter Regular"/>
                <a:ea typeface="Inter Regular"/>
                <a:cs typeface="Inter Regular"/>
                <a:sym typeface="Inter Regular"/>
              </a:defRPr>
            </a:pPr>
            <a:r>
              <a:t>*Business Plans </a:t>
            </a:r>
            <a:br/>
            <a:r>
              <a:t>Also Available</a:t>
            </a:r>
          </a:p>
        </p:txBody>
      </p:sp>
      <p:sp>
        <p:nvSpPr>
          <p:cNvPr id="2306" name="Text Placeholder 14"/>
          <p:cNvSpPr txBox="1"/>
          <p:nvPr/>
        </p:nvSpPr>
        <p:spPr>
          <a:xfrm>
            <a:off x="9668318" y="1962499"/>
            <a:ext cx="1589322" cy="146650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b">
            <a:normAutofit fontScale="100000" lnSpcReduction="0"/>
          </a:bodyPr>
          <a:lstStyle/>
          <a:p>
            <a:pPr marL="9525" indent="-9525">
              <a:lnSpc>
                <a:spcPct val="90000"/>
              </a:lnSpc>
              <a:spcBef>
                <a:spcPts val="1000"/>
              </a:spcBef>
              <a:defRPr b="1" sz="2800">
                <a:solidFill>
                  <a:srgbClr val="8231D4"/>
                </a:solidFill>
                <a:latin typeface="Inter Black"/>
                <a:ea typeface="Inter Black"/>
                <a:cs typeface="Inter Black"/>
                <a:sym typeface="Inter Black"/>
              </a:defRPr>
            </a:pPr>
            <a:r>
              <a:t>$29.95 </a:t>
            </a:r>
            <a:br/>
            <a:r>
              <a:t>a month</a:t>
            </a:r>
          </a:p>
        </p:txBody>
      </p:sp>
      <p:pic>
        <p:nvPicPr>
          <p:cNvPr id="2307" name="Ink 2" descr="Ink 2"/>
          <p:cNvPicPr>
            <a:picLocks noChangeAspect="1"/>
          </p:cNvPicPr>
          <p:nvPr/>
        </p:nvPicPr>
        <p:blipFill>
          <a:blip r:embed="rId3">
            <a:extLst/>
          </a:blip>
          <a:stretch>
            <a:fillRect/>
          </a:stretch>
        </p:blipFill>
        <p:spPr>
          <a:xfrm>
            <a:off x="2980559" y="-1906471"/>
            <a:ext cx="18001" cy="180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ID="10" grpId="1" fill="hold">
                                  <p:stCondLst>
                                    <p:cond delay="0"/>
                                  </p:stCondLst>
                                  <p:iterate type="el" backwards="0">
                                    <p:tmAbs val="0"/>
                                  </p:iterate>
                                  <p:childTnLst>
                                    <p:set>
                                      <p:cBhvr>
                                        <p:cTn id="6" fill="hold"/>
                                        <p:tgtEl>
                                          <p:spTgt spid="2306">
                                            <p:bg/>
                                          </p:spTgt>
                                        </p:tgtEl>
                                        <p:attrNameLst>
                                          <p:attrName>style.visibility</p:attrName>
                                        </p:attrNameLst>
                                      </p:cBhvr>
                                      <p:to>
                                        <p:strVal val="visible"/>
                                      </p:to>
                                    </p:set>
                                    <p:animEffect filter="fade" transition="in">
                                      <p:cBhvr>
                                        <p:cTn id="7" dur="200"/>
                                        <p:tgtEl>
                                          <p:spTgt spid="230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2306">
                                            <p:txEl>
                                              <p:pRg st="0" end="0"/>
                                            </p:txEl>
                                          </p:spTgt>
                                        </p:tgtEl>
                                        <p:attrNameLst>
                                          <p:attrName>style.visibility</p:attrName>
                                        </p:attrNameLst>
                                      </p:cBhvr>
                                      <p:to>
                                        <p:strVal val="visible"/>
                                      </p:to>
                                    </p:set>
                                    <p:animEffect filter="fade" transition="in">
                                      <p:cBhvr>
                                        <p:cTn id="10" dur="200"/>
                                        <p:tgtEl>
                                          <p:spTgt spid="2306">
                                            <p:txEl>
                                              <p:pRg st="0" end="0"/>
                                            </p:txEl>
                                          </p:spTgt>
                                        </p:tgtEl>
                                      </p:cBhvr>
                                    </p:animEffect>
                                  </p:childTnLst>
                                </p:cTn>
                              </p:par>
                            </p:childTnLst>
                          </p:cTn>
                        </p:par>
                        <p:par>
                          <p:cTn id="11" fill="hold">
                            <p:stCondLst>
                              <p:cond delay="200"/>
                            </p:stCondLst>
                            <p:childTnLst>
                              <p:par>
                                <p:cTn id="12" presetClass="entr" nodeType="afterEffect" presetID="10" grpId="2" fill="hold">
                                  <p:stCondLst>
                                    <p:cond delay="0"/>
                                  </p:stCondLst>
                                  <p:iterate type="el" backwards="0">
                                    <p:tmAbs val="0"/>
                                  </p:iterate>
                                  <p:childTnLst>
                                    <p:set>
                                      <p:cBhvr>
                                        <p:cTn id="13" fill="hold"/>
                                        <p:tgtEl>
                                          <p:spTgt spid="2305">
                                            <p:bg/>
                                          </p:spTgt>
                                        </p:tgtEl>
                                        <p:attrNameLst>
                                          <p:attrName>style.visibility</p:attrName>
                                        </p:attrNameLst>
                                      </p:cBhvr>
                                      <p:to>
                                        <p:strVal val="visible"/>
                                      </p:to>
                                    </p:set>
                                    <p:animEffect filter="fade" transition="in">
                                      <p:cBhvr>
                                        <p:cTn id="14" dur="200"/>
                                        <p:tgtEl>
                                          <p:spTgt spid="2305">
                                            <p:bg/>
                                          </p:spTgt>
                                        </p:tgtEl>
                                      </p:cBhvr>
                                    </p:animEffect>
                                  </p:childTnLst>
                                </p:cTn>
                              </p:par>
                              <p:par>
                                <p:cTn id="15" presetClass="entr" nodeType="withEffect" presetSubtype="0" presetID="10" grpId="2" fill="hold">
                                  <p:stCondLst>
                                    <p:cond delay="0"/>
                                  </p:stCondLst>
                                  <p:iterate type="el" backwards="0">
                                    <p:tmAbs val="0"/>
                                  </p:iterate>
                                  <p:childTnLst>
                                    <p:set>
                                      <p:cBhvr>
                                        <p:cTn id="16" fill="hold"/>
                                        <p:tgtEl>
                                          <p:spTgt spid="2305">
                                            <p:txEl>
                                              <p:pRg st="0" end="0"/>
                                            </p:txEl>
                                          </p:spTgt>
                                        </p:tgtEl>
                                        <p:attrNameLst>
                                          <p:attrName>style.visibility</p:attrName>
                                        </p:attrNameLst>
                                      </p:cBhvr>
                                      <p:to>
                                        <p:strVal val="visible"/>
                                      </p:to>
                                    </p:set>
                                    <p:animEffect filter="fade" transition="in">
                                      <p:cBhvr>
                                        <p:cTn id="17" dur="200"/>
                                        <p:tgtEl>
                                          <p:spTgt spid="2305">
                                            <p:txEl>
                                              <p:pRg st="0" end="0"/>
                                            </p:txEl>
                                          </p:spTgt>
                                        </p:tgtEl>
                                      </p:cBhvr>
                                    </p:animEffect>
                                  </p:childTnLst>
                                </p:cTn>
                              </p:par>
                            </p:childTnLst>
                          </p:cTn>
                        </p:par>
                        <p:par>
                          <p:cTn id="18" fill="hold">
                            <p:stCondLst>
                              <p:cond delay="400"/>
                            </p:stCondLst>
                            <p:childTnLst>
                              <p:par>
                                <p:cTn id="19" presetClass="entr" nodeType="afterEffect" presetID="10" grpId="2" fill="hold">
                                  <p:stCondLst>
                                    <p:cond delay="0"/>
                                  </p:stCondLst>
                                  <p:iterate type="el" backwards="0">
                                    <p:tmAbs val="0"/>
                                  </p:iterate>
                                  <p:childTnLst>
                                    <p:set>
                                      <p:cBhvr>
                                        <p:cTn id="20" fill="hold"/>
                                        <p:tgtEl>
                                          <p:spTgt spid="2305">
                                            <p:txEl>
                                              <p:pRg st="1" end="1"/>
                                            </p:txEl>
                                          </p:spTgt>
                                        </p:tgtEl>
                                        <p:attrNameLst>
                                          <p:attrName>style.visibility</p:attrName>
                                        </p:attrNameLst>
                                      </p:cBhvr>
                                      <p:to>
                                        <p:strVal val="visible"/>
                                      </p:to>
                                    </p:set>
                                    <p:animEffect filter="fade" transition="in">
                                      <p:cBhvr>
                                        <p:cTn id="21" dur="200"/>
                                        <p:tgtEl>
                                          <p:spTgt spid="230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305" grpId="2"/>
      <p:bldP build="p" bldLvl="1" animBg="1" rev="0" advAuto="0" spid="2306" grpId="1"/>
    </p:bldLst>
  </p:timing>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09" name="Text Placeholder 2"/>
          <p:cNvSpPr txBox="1"/>
          <p:nvPr>
            <p:ph type="body" sz="quarter" idx="1"/>
          </p:nvPr>
        </p:nvSpPr>
        <p:spPr>
          <a:xfrm>
            <a:off x="6477091" y="1124352"/>
            <a:ext cx="4529505" cy="475848"/>
          </a:xfrm>
          <a:prstGeom prst="rect">
            <a:avLst/>
          </a:prstGeom>
        </p:spPr>
        <p:txBody>
          <a:bodyPr/>
          <a:lstStyle>
            <a:lvl1pPr marL="8572" indent="-8572" defTabSz="822959">
              <a:lnSpc>
                <a:spcPct val="100000"/>
              </a:lnSpc>
              <a:spcBef>
                <a:spcPts val="900"/>
              </a:spcBef>
              <a:defRPr sz="2520">
                <a:solidFill>
                  <a:srgbClr val="080808"/>
                </a:solidFill>
                <a:latin typeface="Inter Regular"/>
                <a:ea typeface="Inter Regular"/>
                <a:cs typeface="Inter Regular"/>
                <a:sym typeface="Inter Regular"/>
              </a:defRPr>
            </a:lvl1pPr>
          </a:lstStyle>
          <a:p>
            <a:pPr/>
            <a:r>
              <a:t>Who is covered?</a:t>
            </a:r>
          </a:p>
        </p:txBody>
      </p:sp>
      <p:sp>
        <p:nvSpPr>
          <p:cNvPr id="2310" name="Slide Number Placeholder 1"/>
          <p:cNvSpPr txBox="1"/>
          <p:nvPr>
            <p:ph type="sldNum" sz="quarter" idx="4294967295"/>
          </p:nvPr>
        </p:nvSpPr>
        <p:spPr>
          <a:xfrm>
            <a:off x="11094826" y="6404294"/>
            <a:ext cx="258975"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
        <p:nvSpPr>
          <p:cNvPr id="2311" name="Text Placeholder 6"/>
          <p:cNvSpPr txBox="1"/>
          <p:nvPr/>
        </p:nvSpPr>
        <p:spPr>
          <a:xfrm>
            <a:off x="6477091" y="1697495"/>
            <a:ext cx="4529505" cy="353920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285750" indent="-285750">
              <a:lnSpc>
                <a:spcPct val="90000"/>
              </a:lnSpc>
              <a:spcBef>
                <a:spcPts val="1000"/>
              </a:spcBef>
              <a:buSzPct val="100000"/>
              <a:buFont typeface="Arial"/>
              <a:buChar char="•"/>
              <a:defRPr>
                <a:solidFill>
                  <a:srgbClr val="080808"/>
                </a:solidFill>
                <a:latin typeface="Inter Light"/>
                <a:ea typeface="Inter Light"/>
                <a:cs typeface="Inter Light"/>
                <a:sym typeface="Inter Light"/>
              </a:defRPr>
            </a:pPr>
            <a:r>
              <a:t>The member</a:t>
            </a:r>
            <a:endParaRPr sz="1200">
              <a:solidFill>
                <a:srgbClr val="363636"/>
              </a:solidFill>
              <a:latin typeface="BestDefense Light"/>
              <a:ea typeface="BestDefense Light"/>
              <a:cs typeface="BestDefense Light"/>
              <a:sym typeface="BestDefense Light"/>
            </a:endParaRPr>
          </a:p>
          <a:p>
            <a:pPr marL="285750" indent="-285750">
              <a:lnSpc>
                <a:spcPct val="90000"/>
              </a:lnSpc>
              <a:spcBef>
                <a:spcPts val="1000"/>
              </a:spcBef>
              <a:buSzPct val="100000"/>
              <a:buFont typeface="Arial"/>
              <a:buChar char="•"/>
              <a:defRPr>
                <a:solidFill>
                  <a:srgbClr val="080808"/>
                </a:solidFill>
                <a:latin typeface="Inter Light"/>
                <a:ea typeface="Inter Light"/>
                <a:cs typeface="Inter Light"/>
                <a:sym typeface="Inter Light"/>
              </a:defRPr>
            </a:pPr>
            <a:r>
              <a:t>The member’s spouse or domestic partner</a:t>
            </a:r>
            <a:endParaRPr sz="1200">
              <a:solidFill>
                <a:srgbClr val="363636"/>
              </a:solidFill>
              <a:latin typeface="BestDefense Light"/>
              <a:ea typeface="BestDefense Light"/>
              <a:cs typeface="BestDefense Light"/>
              <a:sym typeface="BestDefense Light"/>
            </a:endParaRPr>
          </a:p>
          <a:p>
            <a:pPr marL="285750" indent="-285750">
              <a:lnSpc>
                <a:spcPct val="90000"/>
              </a:lnSpc>
              <a:spcBef>
                <a:spcPts val="1000"/>
              </a:spcBef>
              <a:buSzPct val="100000"/>
              <a:buFont typeface="Arial"/>
              <a:buChar char="•"/>
              <a:defRPr>
                <a:solidFill>
                  <a:srgbClr val="080808"/>
                </a:solidFill>
                <a:latin typeface="Inter Light"/>
                <a:ea typeface="Inter Light"/>
                <a:cs typeface="Inter Light"/>
                <a:sym typeface="Inter Light"/>
              </a:defRPr>
            </a:pPr>
            <a:r>
              <a:t>Never married dependent children under the age of 26 living at home or full–time student</a:t>
            </a:r>
            <a:endParaRPr sz="1200">
              <a:solidFill>
                <a:srgbClr val="363636"/>
              </a:solidFill>
              <a:latin typeface="BestDefense Light"/>
              <a:ea typeface="BestDefense Light"/>
              <a:cs typeface="BestDefense Light"/>
              <a:sym typeface="BestDefense Light"/>
            </a:endParaRPr>
          </a:p>
          <a:p>
            <a:pPr marL="285750" indent="-285750">
              <a:lnSpc>
                <a:spcPct val="90000"/>
              </a:lnSpc>
              <a:spcBef>
                <a:spcPts val="1000"/>
              </a:spcBef>
              <a:buSzPct val="100000"/>
              <a:buFont typeface="Arial"/>
              <a:buChar char="•"/>
              <a:defRPr>
                <a:solidFill>
                  <a:srgbClr val="080808"/>
                </a:solidFill>
                <a:latin typeface="Inter Light"/>
                <a:ea typeface="Inter Light"/>
                <a:cs typeface="Inter Light"/>
                <a:sym typeface="Inter Light"/>
              </a:defRPr>
            </a:pPr>
            <a:r>
              <a:t>Dependent children under the age of 18 for whom the member is the legal guardian</a:t>
            </a:r>
            <a:endParaRPr sz="1200">
              <a:solidFill>
                <a:srgbClr val="363636"/>
              </a:solidFill>
              <a:latin typeface="BestDefense Light"/>
              <a:ea typeface="BestDefense Light"/>
              <a:cs typeface="BestDefense Light"/>
              <a:sym typeface="BestDefense Light"/>
            </a:endParaRPr>
          </a:p>
          <a:p>
            <a:pPr marL="285750" indent="-285750">
              <a:lnSpc>
                <a:spcPct val="90000"/>
              </a:lnSpc>
              <a:spcBef>
                <a:spcPts val="1000"/>
              </a:spcBef>
              <a:buSzPct val="100000"/>
              <a:buFont typeface="Arial"/>
              <a:buChar char="•"/>
              <a:defRPr>
                <a:solidFill>
                  <a:srgbClr val="080808"/>
                </a:solidFill>
                <a:latin typeface="Inter Light"/>
                <a:ea typeface="Inter Light"/>
                <a:cs typeface="Inter Light"/>
                <a:sym typeface="Inter Light"/>
              </a:defRPr>
            </a:pPr>
            <a:r>
              <a:t>Physically or mentally disabled children living at home</a:t>
            </a:r>
          </a:p>
        </p:txBody>
      </p:sp>
      <p:pic>
        <p:nvPicPr>
          <p:cNvPr id="2312" name="Picture Placeholder 15" descr="Picture Placeholder 15"/>
          <p:cNvPicPr>
            <a:picLocks noChangeAspect="1"/>
          </p:cNvPicPr>
          <p:nvPr>
            <p:ph type="pic" idx="21"/>
          </p:nvPr>
        </p:nvPicPr>
        <p:blipFill>
          <a:blip r:embed="rId2">
            <a:extLst/>
          </a:blip>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4" name="Slide Number Placeholder 1"/>
          <p:cNvSpPr txBox="1"/>
          <p:nvPr>
            <p:ph type="sldNum" sz="quarter" idx="4294967295"/>
          </p:nvPr>
        </p:nvSpPr>
        <p:spPr>
          <a:xfrm>
            <a:off x="11092540" y="6404294"/>
            <a:ext cx="261261"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pic>
        <p:nvPicPr>
          <p:cNvPr id="2315" name="Picture 3" descr="Picture 3"/>
          <p:cNvPicPr>
            <a:picLocks noChangeAspect="1"/>
          </p:cNvPicPr>
          <p:nvPr/>
        </p:nvPicPr>
        <p:blipFill>
          <a:blip r:embed="rId2">
            <a:extLst/>
          </a:blip>
          <a:stretch>
            <a:fillRect/>
          </a:stretch>
        </p:blipFill>
        <p:spPr>
          <a:xfrm>
            <a:off x="3634125" y="2589957"/>
            <a:ext cx="4923750" cy="147712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315"/>
                                        </p:tgtEl>
                                        <p:attrNameLst>
                                          <p:attrName>style.visibility</p:attrName>
                                        </p:attrNameLst>
                                      </p:cBhvr>
                                      <p:to>
                                        <p:strVal val="visible"/>
                                      </p:to>
                                    </p:set>
                                    <p:anim calcmode="lin" valueType="num">
                                      <p:cBhvr>
                                        <p:cTn id="7" dur="500" fill="hold"/>
                                        <p:tgtEl>
                                          <p:spTgt spid="2315"/>
                                        </p:tgtEl>
                                        <p:attrNameLst>
                                          <p:attrName>ppt_w</p:attrName>
                                        </p:attrNameLst>
                                      </p:cBhvr>
                                      <p:tavLst>
                                        <p:tav tm="0">
                                          <p:val>
                                            <p:fltVal val="0"/>
                                          </p:val>
                                        </p:tav>
                                        <p:tav tm="100000">
                                          <p:val>
                                            <p:strVal val="#ppt_w"/>
                                          </p:val>
                                        </p:tav>
                                      </p:tavLst>
                                    </p:anim>
                                    <p:anim calcmode="lin" valueType="num">
                                      <p:cBhvr>
                                        <p:cTn id="8" dur="500" fill="hold"/>
                                        <p:tgtEl>
                                          <p:spTgt spid="23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15"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7" name="Text Placeholder 2"/>
          <p:cNvSpPr txBox="1"/>
          <p:nvPr>
            <p:ph type="body" sz="quarter" idx="1"/>
          </p:nvPr>
        </p:nvSpPr>
        <p:spPr>
          <a:xfrm>
            <a:off x="5237557" y="1021380"/>
            <a:ext cx="5735243" cy="308138"/>
          </a:xfrm>
          <a:prstGeom prst="rect">
            <a:avLst/>
          </a:prstGeom>
        </p:spPr>
        <p:txBody>
          <a:bodyPr/>
          <a:lstStyle>
            <a:lvl1pPr marL="9143" indent="-9143" defTabSz="877823">
              <a:lnSpc>
                <a:spcPct val="81000"/>
              </a:lnSpc>
              <a:spcBef>
                <a:spcPts val="900"/>
              </a:spcBef>
              <a:defRPr b="0" sz="1440">
                <a:solidFill>
                  <a:srgbClr val="161616"/>
                </a:solidFill>
                <a:latin typeface="Inter Bold"/>
                <a:ea typeface="Inter Bold"/>
                <a:cs typeface="Inter Bold"/>
                <a:sym typeface="Inter Bold"/>
              </a:defRPr>
            </a:lvl1pPr>
          </a:lstStyle>
          <a:p>
            <a:pPr/>
            <a:r>
              <a:t>Monitoring &amp; Alerts (Monitor everything that matters)</a:t>
            </a:r>
          </a:p>
        </p:txBody>
      </p:sp>
      <p:sp>
        <p:nvSpPr>
          <p:cNvPr id="2318" name="Text Placeholder 3"/>
          <p:cNvSpPr/>
          <p:nvPr>
            <p:ph type="body" idx="22"/>
          </p:nvPr>
        </p:nvSpPr>
        <p:spPr>
          <a:xfrm>
            <a:off x="5237557" y="1329517"/>
            <a:ext cx="3514559" cy="1344008"/>
          </a:xfrm>
          <a:prstGeom prst="rect">
            <a:avLst/>
          </a:prstGeom>
          <a:extLst>
            <a:ext uri="{C572A759-6A51-4108-AA02-DFA0A04FC94B}">
              <ma14:wrappingTextBoxFlag xmlns:ma14="http://schemas.microsoft.com/office/mac/drawingml/2011/main" val="1"/>
            </a:ext>
          </a:extLst>
        </p:spPr>
        <p:txBody>
          <a:bodyPr/>
          <a:lstStyle/>
          <a:p>
            <a:pPr marL="171450" indent="-171450">
              <a:lnSpc>
                <a:spcPct val="87000"/>
              </a:lnSpc>
              <a:spcBef>
                <a:spcPts val="400"/>
              </a:spcBef>
              <a:buSzPct val="100000"/>
              <a:buFont typeface="Arial"/>
              <a:buChar char="•"/>
              <a:defRPr sz="1400">
                <a:solidFill>
                  <a:srgbClr val="161616"/>
                </a:solidFill>
                <a:latin typeface="Inter Light"/>
                <a:ea typeface="Inter Light"/>
                <a:cs typeface="Inter Light"/>
                <a:sym typeface="Inter Light"/>
              </a:defRPr>
            </a:pPr>
            <a:r>
              <a:t>Credit Score </a:t>
            </a:r>
            <a:endParaRPr sz="1100"/>
          </a:p>
          <a:p>
            <a:pPr marL="171450" indent="-171450">
              <a:lnSpc>
                <a:spcPct val="87000"/>
              </a:lnSpc>
              <a:spcBef>
                <a:spcPts val="400"/>
              </a:spcBef>
              <a:buSzPct val="100000"/>
              <a:buFont typeface="Arial"/>
              <a:buChar char="•"/>
              <a:defRPr sz="1400">
                <a:solidFill>
                  <a:srgbClr val="161616"/>
                </a:solidFill>
                <a:latin typeface="Inter Light"/>
                <a:ea typeface="Inter Light"/>
                <a:cs typeface="Inter Light"/>
                <a:sym typeface="Inter Light"/>
              </a:defRPr>
            </a:pPr>
            <a:r>
              <a:t>1B or 3B Credit Bureau Monitoring*</a:t>
            </a:r>
            <a:endParaRPr sz="1100"/>
          </a:p>
          <a:p>
            <a:pPr marL="171450" indent="-171450">
              <a:lnSpc>
                <a:spcPct val="87000"/>
              </a:lnSpc>
              <a:spcBef>
                <a:spcPts val="400"/>
              </a:spcBef>
              <a:buSzPct val="100000"/>
              <a:buFont typeface="Arial"/>
              <a:buChar char="•"/>
              <a:defRPr sz="1400">
                <a:solidFill>
                  <a:srgbClr val="161616"/>
                </a:solidFill>
                <a:latin typeface="Inter Light"/>
                <a:ea typeface="Inter Light"/>
                <a:cs typeface="Inter Light"/>
                <a:sym typeface="Inter Light"/>
              </a:defRPr>
            </a:pPr>
            <a:r>
              <a:t>SSN</a:t>
            </a:r>
            <a:endParaRPr sz="1100"/>
          </a:p>
          <a:p>
            <a:pPr marL="171450" indent="-171450">
              <a:lnSpc>
                <a:spcPct val="87000"/>
              </a:lnSpc>
              <a:spcBef>
                <a:spcPts val="400"/>
              </a:spcBef>
              <a:buSzPct val="100000"/>
              <a:buFont typeface="Arial"/>
              <a:buChar char="•"/>
              <a:defRPr sz="1400">
                <a:solidFill>
                  <a:srgbClr val="161616"/>
                </a:solidFill>
                <a:latin typeface="Inter Light"/>
                <a:ea typeface="Inter Light"/>
                <a:cs typeface="Inter Light"/>
                <a:sym typeface="Inter Light"/>
              </a:defRPr>
            </a:pPr>
            <a:r>
              <a:t>Passport</a:t>
            </a:r>
            <a:endParaRPr sz="1100"/>
          </a:p>
          <a:p>
            <a:pPr marL="171450" indent="-171450">
              <a:lnSpc>
                <a:spcPct val="87000"/>
              </a:lnSpc>
              <a:spcBef>
                <a:spcPts val="400"/>
              </a:spcBef>
              <a:buSzPct val="100000"/>
              <a:buFont typeface="Arial"/>
              <a:buChar char="•"/>
              <a:defRPr sz="1400">
                <a:solidFill>
                  <a:srgbClr val="161616"/>
                </a:solidFill>
                <a:latin typeface="Inter Light"/>
                <a:ea typeface="Inter Light"/>
                <a:cs typeface="Inter Light"/>
                <a:sym typeface="Inter Light"/>
              </a:defRPr>
            </a:pPr>
            <a:r>
              <a:t>Driver’s License</a:t>
            </a:r>
          </a:p>
        </p:txBody>
      </p:sp>
      <p:sp>
        <p:nvSpPr>
          <p:cNvPr id="2319" name="Text Placeholder 4"/>
          <p:cNvSpPr/>
          <p:nvPr>
            <p:ph type="body" idx="23"/>
          </p:nvPr>
        </p:nvSpPr>
        <p:spPr>
          <a:xfrm>
            <a:off x="5237557" y="3261452"/>
            <a:ext cx="5612895" cy="365127"/>
          </a:xfrm>
          <a:prstGeom prst="rect">
            <a:avLst/>
          </a:prstGeom>
          <a:extLst>
            <a:ext uri="{C572A759-6A51-4108-AA02-DFA0A04FC94B}">
              <ma14:wrappingTextBoxFlag xmlns:ma14="http://schemas.microsoft.com/office/mac/drawingml/2011/main" val="1"/>
            </a:ext>
          </a:extLst>
        </p:spPr>
        <p:txBody>
          <a:bodyPr/>
          <a:lstStyle>
            <a:lvl1pPr marL="9525" indent="-9525" defTabSz="914400">
              <a:spcBef>
                <a:spcPts val="1000"/>
              </a:spcBef>
              <a:defRPr b="0" sz="1700">
                <a:solidFill>
                  <a:srgbClr val="161616"/>
                </a:solidFill>
                <a:latin typeface="Inter Bold"/>
                <a:ea typeface="Inter Bold"/>
                <a:cs typeface="Inter Bold"/>
                <a:sym typeface="Inter Bold"/>
              </a:defRPr>
            </a:lvl1pPr>
          </a:lstStyle>
          <a:p>
            <a:pPr/>
            <a:r>
              <a:t>Privacy &amp; Social Media Reputation Management</a:t>
            </a:r>
          </a:p>
        </p:txBody>
      </p:sp>
      <p:sp>
        <p:nvSpPr>
          <p:cNvPr id="2320" name="Slide Number Placeholder 1"/>
          <p:cNvSpPr txBox="1"/>
          <p:nvPr>
            <p:ph type="sldNum" sz="quarter" idx="4294967295"/>
          </p:nvPr>
        </p:nvSpPr>
        <p:spPr>
          <a:xfrm>
            <a:off x="11094974" y="6404292"/>
            <a:ext cx="25882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
        <p:nvSpPr>
          <p:cNvPr id="2321" name="Text Placeholder 3"/>
          <p:cNvSpPr txBox="1"/>
          <p:nvPr/>
        </p:nvSpPr>
        <p:spPr>
          <a:xfrm>
            <a:off x="8819237" y="1329517"/>
            <a:ext cx="2325926" cy="14325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a:lnSpc>
                <a:spcPct val="87000"/>
              </a:lnSpc>
              <a:spcBef>
                <a:spcPts val="400"/>
              </a:spcBef>
              <a:buSzPct val="100000"/>
              <a:buFont typeface="Arial"/>
              <a:buChar char="•"/>
              <a:defRPr sz="1600">
                <a:solidFill>
                  <a:srgbClr val="161616"/>
                </a:solidFill>
                <a:latin typeface="Inter Light"/>
                <a:ea typeface="Inter Light"/>
                <a:cs typeface="Inter Light"/>
                <a:sym typeface="Inter Light"/>
              </a:defRPr>
            </a:pPr>
            <a:r>
              <a:t>Email, Phone, DOB</a:t>
            </a:r>
            <a:endParaRPr sz="1200">
              <a:solidFill>
                <a:srgbClr val="363636"/>
              </a:solidFill>
              <a:latin typeface="BestDefense Light"/>
              <a:ea typeface="BestDefense Light"/>
              <a:cs typeface="BestDefense Light"/>
              <a:sym typeface="BestDefense Light"/>
            </a:endParaRPr>
          </a:p>
          <a:p>
            <a:pPr marL="171450" indent="-171450">
              <a:lnSpc>
                <a:spcPct val="87000"/>
              </a:lnSpc>
              <a:spcBef>
                <a:spcPts val="400"/>
              </a:spcBef>
              <a:buSzPct val="100000"/>
              <a:buFont typeface="Arial"/>
              <a:buChar char="•"/>
              <a:defRPr sz="1600">
                <a:solidFill>
                  <a:srgbClr val="161616"/>
                </a:solidFill>
                <a:latin typeface="Inter Light"/>
                <a:ea typeface="Inter Light"/>
                <a:cs typeface="Inter Light"/>
                <a:sym typeface="Inter Light"/>
              </a:defRPr>
            </a:pPr>
            <a:r>
              <a:t>Medical ID</a:t>
            </a:r>
            <a:endParaRPr sz="1200">
              <a:solidFill>
                <a:srgbClr val="363636"/>
              </a:solidFill>
              <a:latin typeface="BestDefense Light"/>
              <a:ea typeface="BestDefense Light"/>
              <a:cs typeface="BestDefense Light"/>
              <a:sym typeface="BestDefense Light"/>
            </a:endParaRPr>
          </a:p>
          <a:p>
            <a:pPr marL="171450" indent="-171450">
              <a:lnSpc>
                <a:spcPct val="87000"/>
              </a:lnSpc>
              <a:spcBef>
                <a:spcPts val="400"/>
              </a:spcBef>
              <a:buSzPct val="100000"/>
              <a:buFont typeface="Arial"/>
              <a:buChar char="•"/>
              <a:defRPr sz="1600">
                <a:solidFill>
                  <a:srgbClr val="161616"/>
                </a:solidFill>
                <a:latin typeface="Inter Light"/>
                <a:ea typeface="Inter Light"/>
                <a:cs typeface="Inter Light"/>
                <a:sym typeface="Inter Light"/>
              </a:defRPr>
            </a:pPr>
            <a:r>
              <a:t>Username/Password</a:t>
            </a:r>
            <a:endParaRPr sz="1200">
              <a:solidFill>
                <a:srgbClr val="363636"/>
              </a:solidFill>
              <a:latin typeface="BestDefense Light"/>
              <a:ea typeface="BestDefense Light"/>
              <a:cs typeface="BestDefense Light"/>
              <a:sym typeface="BestDefense Light"/>
            </a:endParaRPr>
          </a:p>
          <a:p>
            <a:pPr marL="171450" indent="-171450">
              <a:lnSpc>
                <a:spcPct val="87000"/>
              </a:lnSpc>
              <a:spcBef>
                <a:spcPts val="400"/>
              </a:spcBef>
              <a:buSzPct val="100000"/>
              <a:buFont typeface="Arial"/>
              <a:buChar char="•"/>
              <a:defRPr sz="1600">
                <a:solidFill>
                  <a:srgbClr val="161616"/>
                </a:solidFill>
                <a:latin typeface="Inter Light"/>
                <a:ea typeface="Inter Light"/>
                <a:cs typeface="Inter Light"/>
                <a:sym typeface="Inter Light"/>
              </a:defRPr>
            </a:pPr>
            <a:r>
              <a:t>Dark Web</a:t>
            </a:r>
            <a:endParaRPr sz="1200">
              <a:solidFill>
                <a:srgbClr val="363636"/>
              </a:solidFill>
              <a:latin typeface="BestDefense Light"/>
              <a:ea typeface="BestDefense Light"/>
              <a:cs typeface="BestDefense Light"/>
              <a:sym typeface="BestDefense Light"/>
            </a:endParaRPr>
          </a:p>
          <a:p>
            <a:pPr marL="171450" indent="-171450">
              <a:lnSpc>
                <a:spcPct val="87000"/>
              </a:lnSpc>
              <a:spcBef>
                <a:spcPts val="400"/>
              </a:spcBef>
              <a:buSzPct val="100000"/>
              <a:buFont typeface="Arial"/>
              <a:buChar char="•"/>
              <a:defRPr sz="1600">
                <a:solidFill>
                  <a:srgbClr val="161616"/>
                </a:solidFill>
                <a:latin typeface="Inter Light"/>
                <a:ea typeface="Inter Light"/>
                <a:cs typeface="Inter Light"/>
                <a:sym typeface="Inter Light"/>
              </a:defRPr>
            </a:pPr>
            <a:r>
              <a:t>Social Media</a:t>
            </a:r>
          </a:p>
        </p:txBody>
      </p:sp>
      <p:sp>
        <p:nvSpPr>
          <p:cNvPr id="2322" name="Text Placeholder 3"/>
          <p:cNvSpPr txBox="1"/>
          <p:nvPr/>
        </p:nvSpPr>
        <p:spPr>
          <a:xfrm>
            <a:off x="5283277" y="4527124"/>
            <a:ext cx="3141372" cy="8890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a:lnSpc>
                <a:spcPct val="87000"/>
              </a:lnSpc>
              <a:spcBef>
                <a:spcPts val="400"/>
              </a:spcBef>
              <a:buSzPct val="100000"/>
              <a:buFont typeface="Arial"/>
              <a:buChar char="•"/>
              <a:defRPr sz="1600">
                <a:solidFill>
                  <a:srgbClr val="161616"/>
                </a:solidFill>
                <a:latin typeface="Inter Light"/>
                <a:ea typeface="Inter Light"/>
                <a:cs typeface="Inter Light"/>
                <a:sym typeface="Inter Light"/>
              </a:defRPr>
            </a:pPr>
            <a:r>
              <a:t>Facebook</a:t>
            </a:r>
            <a:endParaRPr sz="1200">
              <a:solidFill>
                <a:srgbClr val="363636"/>
              </a:solidFill>
              <a:latin typeface="BestDefense Light"/>
              <a:ea typeface="BestDefense Light"/>
              <a:cs typeface="BestDefense Light"/>
              <a:sym typeface="BestDefense Light"/>
            </a:endParaRPr>
          </a:p>
          <a:p>
            <a:pPr marL="171450" indent="-171450">
              <a:lnSpc>
                <a:spcPct val="87000"/>
              </a:lnSpc>
              <a:spcBef>
                <a:spcPts val="400"/>
              </a:spcBef>
              <a:buSzPct val="100000"/>
              <a:buFont typeface="Arial"/>
              <a:buChar char="•"/>
              <a:defRPr sz="1600">
                <a:solidFill>
                  <a:srgbClr val="161616"/>
                </a:solidFill>
                <a:latin typeface="Inter Light"/>
                <a:ea typeface="Inter Light"/>
                <a:cs typeface="Inter Light"/>
                <a:sym typeface="Inter Light"/>
              </a:defRPr>
            </a:pPr>
            <a:r>
              <a:t>LinkedIn</a:t>
            </a:r>
            <a:endParaRPr sz="1200">
              <a:solidFill>
                <a:srgbClr val="363636"/>
              </a:solidFill>
              <a:latin typeface="BestDefense Light"/>
              <a:ea typeface="BestDefense Light"/>
              <a:cs typeface="BestDefense Light"/>
              <a:sym typeface="BestDefense Light"/>
            </a:endParaRPr>
          </a:p>
          <a:p>
            <a:pPr marL="171450" indent="-171450">
              <a:lnSpc>
                <a:spcPct val="87000"/>
              </a:lnSpc>
              <a:spcBef>
                <a:spcPts val="400"/>
              </a:spcBef>
              <a:buSzPct val="100000"/>
              <a:buFont typeface="Arial"/>
              <a:buChar char="•"/>
              <a:defRPr sz="1600">
                <a:solidFill>
                  <a:srgbClr val="161616"/>
                </a:solidFill>
                <a:latin typeface="Inter Light"/>
                <a:ea typeface="Inter Light"/>
                <a:cs typeface="Inter Light"/>
                <a:sym typeface="Inter Light"/>
              </a:defRPr>
            </a:pPr>
            <a:r>
              <a:t>Twitter</a:t>
            </a:r>
          </a:p>
        </p:txBody>
      </p:sp>
      <p:sp>
        <p:nvSpPr>
          <p:cNvPr id="2323" name="Text Placeholder 3"/>
          <p:cNvSpPr txBox="1"/>
          <p:nvPr/>
        </p:nvSpPr>
        <p:spPr>
          <a:xfrm>
            <a:off x="8510445" y="4527124"/>
            <a:ext cx="2068929" cy="61722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71450" indent="-171450">
              <a:lnSpc>
                <a:spcPct val="87000"/>
              </a:lnSpc>
              <a:spcBef>
                <a:spcPts val="400"/>
              </a:spcBef>
              <a:buSzPct val="100000"/>
              <a:buFont typeface="Arial"/>
              <a:buChar char="•"/>
              <a:defRPr sz="1600">
                <a:solidFill>
                  <a:srgbClr val="161616"/>
                </a:solidFill>
                <a:latin typeface="Inter Light"/>
                <a:ea typeface="Inter Light"/>
                <a:cs typeface="Inter Light"/>
                <a:sym typeface="Inter Light"/>
              </a:defRPr>
            </a:pPr>
            <a:r>
              <a:t>Instagram</a:t>
            </a:r>
            <a:endParaRPr sz="1200">
              <a:solidFill>
                <a:srgbClr val="363636"/>
              </a:solidFill>
              <a:latin typeface="BestDefense Light"/>
              <a:ea typeface="BestDefense Light"/>
              <a:cs typeface="BestDefense Light"/>
              <a:sym typeface="BestDefense Light"/>
            </a:endParaRPr>
          </a:p>
          <a:p>
            <a:pPr marL="171450" indent="-171450">
              <a:lnSpc>
                <a:spcPct val="87000"/>
              </a:lnSpc>
              <a:spcBef>
                <a:spcPts val="400"/>
              </a:spcBef>
              <a:buSzPct val="100000"/>
              <a:buFont typeface="Arial"/>
              <a:buChar char="•"/>
              <a:defRPr sz="1600">
                <a:solidFill>
                  <a:srgbClr val="161616"/>
                </a:solidFill>
                <a:latin typeface="Inter Light"/>
                <a:ea typeface="Inter Light"/>
                <a:cs typeface="Inter Light"/>
                <a:sym typeface="Inter Light"/>
              </a:defRPr>
            </a:pPr>
            <a:r>
              <a:t>And more!</a:t>
            </a:r>
          </a:p>
        </p:txBody>
      </p:sp>
      <p:sp>
        <p:nvSpPr>
          <p:cNvPr id="2324" name="Content Placeholder 2"/>
          <p:cNvSpPr txBox="1"/>
          <p:nvPr/>
        </p:nvSpPr>
        <p:spPr>
          <a:xfrm>
            <a:off x="5272732" y="2789939"/>
            <a:ext cx="6723993" cy="336105"/>
          </a:xfrm>
          <a:prstGeom prst="rect">
            <a:avLst/>
          </a:prstGeom>
          <a:ln w="12700">
            <a:miter lim="400000"/>
          </a:ln>
          <a:extLst>
            <a:ext uri="{C572A759-6A51-4108-AA02-DFA0A04FC94B}">
              <ma14:wrappingTextBoxFlag xmlns:ma14="http://schemas.microsoft.com/office/mac/drawingml/2011/main" val="1"/>
            </a:ext>
          </a:extLst>
        </p:spPr>
        <p:txBody>
          <a:bodyPr tIns="91439" bIns="91439">
            <a:normAutofit fontScale="100000" lnSpcReduction="0"/>
          </a:bodyPr>
          <a:lstStyle>
            <a:lvl1pPr defTabSz="886968">
              <a:lnSpc>
                <a:spcPct val="87000"/>
              </a:lnSpc>
              <a:spcBef>
                <a:spcPts val="500"/>
              </a:spcBef>
              <a:defRPr sz="970">
                <a:solidFill>
                  <a:srgbClr val="6C6C6C"/>
                </a:solidFill>
                <a:latin typeface="BestDefense Light"/>
                <a:ea typeface="BestDefense Light"/>
                <a:cs typeface="BestDefense Light"/>
                <a:sym typeface="BestDefense Light"/>
              </a:defRPr>
            </a:lvl1pPr>
          </a:lstStyle>
          <a:p>
            <a:pPr/>
            <a:r>
              <a:t>*1B or 3B Credit Bureau Monitoring depending on the plan. </a:t>
            </a:r>
          </a:p>
        </p:txBody>
      </p:sp>
      <p:sp>
        <p:nvSpPr>
          <p:cNvPr id="2325" name="Text Placeholder 3"/>
          <p:cNvSpPr txBox="1"/>
          <p:nvPr/>
        </p:nvSpPr>
        <p:spPr>
          <a:xfrm>
            <a:off x="5283277" y="3573826"/>
            <a:ext cx="5296098" cy="10083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87000"/>
              </a:lnSpc>
              <a:spcBef>
                <a:spcPts val="400"/>
              </a:spcBef>
              <a:defRPr sz="1600">
                <a:solidFill>
                  <a:srgbClr val="161616"/>
                </a:solidFill>
                <a:latin typeface="Inter Light"/>
                <a:ea typeface="Inter Light"/>
                <a:cs typeface="Inter Light"/>
                <a:sym typeface="Inter Light"/>
              </a:defRPr>
            </a:pPr>
            <a:r>
              <a:t>IDShield’s proprietary technology scans for potential reputation damaging content on social media accounts </a:t>
            </a:r>
            <a:br/>
            <a:r>
              <a:t>such as:</a:t>
            </a:r>
          </a:p>
        </p:txBody>
      </p:sp>
      <p:sp>
        <p:nvSpPr>
          <p:cNvPr id="2326" name="TextBox 5"/>
          <p:cNvSpPr txBox="1"/>
          <p:nvPr/>
        </p:nvSpPr>
        <p:spPr>
          <a:xfrm>
            <a:off x="1313535" y="5780024"/>
            <a:ext cx="9994546" cy="5486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a:defRPr sz="700">
                <a:solidFill>
                  <a:srgbClr val="363636"/>
                </a:solidFill>
                <a:latin typeface="Inter Light"/>
                <a:ea typeface="Inter Light"/>
                <a:cs typeface="Inter Light"/>
                <a:sym typeface="Inter Light"/>
              </a:defRPr>
            </a:lvl1pPr>
          </a:lstStyle>
          <a:p>
            <a:pPr/>
            <a:r>
              <a:t>IDShield is a product of Pre-Paid Legal Services, Inc. (“PPLSI”) and provides access to identity theft protection and restoration services. IDShield plans are available at individual or family rates. A family plan covers the named member, named member’s spouse or domestic partner and eligible dependent children under the age of 18. Consultation and restoration services are available for eligible dependent children ages 18 to 26 who permanently reside in the same residence as the named member. All Licensed Private Investigators are licensed in the state of Oklahoma. An Identity Fraud Protection Plan (“Plan”) is issued through a nationally recognized carrier. IDShield/PPLSI is not an insurance carrier. This covers certain fraud expenses and legal costs as a result of a covered identity fraud event. See a Plan for complete terms, coverage, conditions, limitations, and family members who are eligible under the Plan.  </a:t>
            </a:r>
          </a:p>
        </p:txBody>
      </p:sp>
      <p:sp>
        <p:nvSpPr>
          <p:cNvPr id="2327" name="Text Placeholder 4"/>
          <p:cNvSpPr txBox="1"/>
          <p:nvPr/>
        </p:nvSpPr>
        <p:spPr>
          <a:xfrm>
            <a:off x="5283277" y="5426476"/>
            <a:ext cx="6240703" cy="36512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9525" indent="-9525">
              <a:lnSpc>
                <a:spcPct val="72000"/>
              </a:lnSpc>
              <a:spcBef>
                <a:spcPts val="1000"/>
              </a:spcBef>
              <a:defRPr sz="1100">
                <a:solidFill>
                  <a:srgbClr val="161616"/>
                </a:solidFill>
                <a:latin typeface="Inter Bold"/>
                <a:ea typeface="Inter Bold"/>
                <a:cs typeface="Inter Bold"/>
                <a:sym typeface="Inter Bold"/>
              </a:defRPr>
            </a:lvl1pPr>
          </a:lstStyle>
          <a:p>
            <a:pPr/>
            <a:r>
              <a:t>All these great features can be accessed from a single log-in – anywhere you are!</a:t>
            </a:r>
          </a:p>
        </p:txBody>
      </p:sp>
      <p:pic>
        <p:nvPicPr>
          <p:cNvPr id="2328" name="Picture 8" descr="Picture 8"/>
          <p:cNvPicPr>
            <a:picLocks noChangeAspect="1"/>
          </p:cNvPicPr>
          <p:nvPr/>
        </p:nvPicPr>
        <p:blipFill>
          <a:blip r:embed="rId2">
            <a:extLst/>
          </a:blip>
          <a:srcRect l="37267" t="13808" r="37296" b="13990"/>
          <a:stretch>
            <a:fillRect/>
          </a:stretch>
        </p:blipFill>
        <p:spPr>
          <a:xfrm>
            <a:off x="1340421" y="1099616"/>
            <a:ext cx="2358330" cy="455704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0" name="Text Placeholder 8"/>
          <p:cNvSpPr txBox="1"/>
          <p:nvPr>
            <p:ph type="body" sz="quarter" idx="1"/>
          </p:nvPr>
        </p:nvSpPr>
        <p:spPr>
          <a:xfrm>
            <a:off x="5237557" y="1129538"/>
            <a:ext cx="5387537" cy="518951"/>
          </a:xfrm>
          <a:prstGeom prst="rect">
            <a:avLst/>
          </a:prstGeom>
        </p:spPr>
        <p:txBody>
          <a:bodyPr/>
          <a:lstStyle>
            <a:lvl1pPr>
              <a:defRPr b="0" sz="2800">
                <a:solidFill>
                  <a:srgbClr val="161616"/>
                </a:solidFill>
                <a:latin typeface="Inter Bold"/>
                <a:ea typeface="Inter Bold"/>
                <a:cs typeface="Inter Bold"/>
                <a:sym typeface="Inter Bold"/>
              </a:defRPr>
            </a:lvl1pPr>
          </a:lstStyle>
          <a:p>
            <a:pPr/>
            <a:r>
              <a:t>Comprehensive Restoration</a:t>
            </a:r>
          </a:p>
        </p:txBody>
      </p:sp>
      <p:sp>
        <p:nvSpPr>
          <p:cNvPr id="2331" name="Text Placeholder 9"/>
          <p:cNvSpPr/>
          <p:nvPr>
            <p:ph type="body" idx="28"/>
          </p:nvPr>
        </p:nvSpPr>
        <p:spPr>
          <a:xfrm>
            <a:off x="5237557" y="1648487"/>
            <a:ext cx="5387537" cy="312886"/>
          </a:xfrm>
          <a:prstGeom prst="rect">
            <a:avLst/>
          </a:prstGeom>
          <a:extLst>
            <a:ext uri="{C572A759-6A51-4108-AA02-DFA0A04FC94B}">
              <ma14:wrappingTextBoxFlag xmlns:ma14="http://schemas.microsoft.com/office/mac/drawingml/2011/main" val="1"/>
            </a:ext>
          </a:extLst>
        </p:spPr>
        <p:txBody>
          <a:bodyPr/>
          <a:lstStyle>
            <a:lvl1pPr marL="9429" indent="-9429" defTabSz="905255">
              <a:lnSpc>
                <a:spcPct val="81000"/>
              </a:lnSpc>
              <a:spcBef>
                <a:spcPts val="900"/>
              </a:spcBef>
              <a:defRPr sz="1485">
                <a:solidFill>
                  <a:srgbClr val="161616"/>
                </a:solidFill>
                <a:latin typeface="Inter Light"/>
                <a:ea typeface="Inter Light"/>
                <a:cs typeface="Inter Light"/>
                <a:sym typeface="Inter Light"/>
              </a:defRPr>
            </a:lvl1pPr>
          </a:lstStyle>
          <a:p>
            <a:pPr/>
            <a:r>
              <a:t>$3 Million Protection Plan for identity theft-related losses!</a:t>
            </a:r>
          </a:p>
        </p:txBody>
      </p:sp>
      <p:sp>
        <p:nvSpPr>
          <p:cNvPr id="2332" name="Slide Number Placeholder 1"/>
          <p:cNvSpPr txBox="1"/>
          <p:nvPr>
            <p:ph type="sldNum" sz="quarter" idx="4294967295"/>
          </p:nvPr>
        </p:nvSpPr>
        <p:spPr>
          <a:xfrm>
            <a:off x="11094364" y="6404292"/>
            <a:ext cx="25943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
        <p:nvSpPr>
          <p:cNvPr id="2333" name="Text Placeholder 2"/>
          <p:cNvSpPr txBox="1"/>
          <p:nvPr/>
        </p:nvSpPr>
        <p:spPr>
          <a:xfrm>
            <a:off x="5283277" y="2382050"/>
            <a:ext cx="5643803" cy="3081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8572" indent="-8572" defTabSz="822959">
              <a:lnSpc>
                <a:spcPct val="81000"/>
              </a:lnSpc>
              <a:spcBef>
                <a:spcPts val="900"/>
              </a:spcBef>
              <a:defRPr sz="1440">
                <a:solidFill>
                  <a:srgbClr val="161616"/>
                </a:solidFill>
                <a:latin typeface="Inter Bold"/>
                <a:ea typeface="Inter Bold"/>
                <a:cs typeface="Inter Bold"/>
                <a:sym typeface="Inter Bold"/>
              </a:defRPr>
            </a:lvl1pPr>
          </a:lstStyle>
          <a:p>
            <a:pPr/>
            <a:r>
              <a:t>Licensed Private Investigators will:</a:t>
            </a:r>
          </a:p>
        </p:txBody>
      </p:sp>
      <p:sp>
        <p:nvSpPr>
          <p:cNvPr id="2334" name="Text Placeholder 3"/>
          <p:cNvSpPr/>
          <p:nvPr>
            <p:ph type="body" idx="22"/>
          </p:nvPr>
        </p:nvSpPr>
        <p:spPr>
          <a:xfrm>
            <a:off x="5237556" y="2690187"/>
            <a:ext cx="5387537" cy="1477626"/>
          </a:xfrm>
          <a:prstGeom prst="rect">
            <a:avLst/>
          </a:prstGeom>
          <a:extLst>
            <a:ext uri="{C572A759-6A51-4108-AA02-DFA0A04FC94B}">
              <ma14:wrappingTextBoxFlag xmlns:ma14="http://schemas.microsoft.com/office/mac/drawingml/2011/main" val="1"/>
            </a:ext>
          </a:extLst>
        </p:spPr>
        <p:txBody>
          <a:bodyPr/>
          <a:lstStyle/>
          <a:p>
            <a:pPr marL="171450" indent="-171450">
              <a:lnSpc>
                <a:spcPct val="87000"/>
              </a:lnSpc>
              <a:spcBef>
                <a:spcPts val="400"/>
              </a:spcBef>
              <a:buSzPct val="100000"/>
              <a:buFont typeface="Arial"/>
              <a:buChar char="•"/>
              <a:defRPr sz="1600">
                <a:solidFill>
                  <a:srgbClr val="161616"/>
                </a:solidFill>
                <a:latin typeface="Inter Light"/>
                <a:ea typeface="Inter Light"/>
                <a:cs typeface="Inter Light"/>
                <a:sym typeface="Inter Light"/>
              </a:defRPr>
            </a:pPr>
            <a:r>
              <a:t>Do whatever it takes.</a:t>
            </a:r>
          </a:p>
          <a:p>
            <a:pPr marL="171450" indent="-171450">
              <a:lnSpc>
                <a:spcPct val="87000"/>
              </a:lnSpc>
              <a:spcBef>
                <a:spcPts val="400"/>
              </a:spcBef>
              <a:buSzPct val="100000"/>
              <a:buFont typeface="Arial"/>
              <a:buChar char="•"/>
              <a:defRPr sz="1600">
                <a:solidFill>
                  <a:srgbClr val="161616"/>
                </a:solidFill>
                <a:latin typeface="Inter Light"/>
                <a:ea typeface="Inter Light"/>
                <a:cs typeface="Inter Light"/>
                <a:sym typeface="Inter Light"/>
              </a:defRPr>
            </a:pPr>
            <a:r>
              <a:t>Work as long as it takes.</a:t>
            </a:r>
          </a:p>
          <a:p>
            <a:pPr marL="171450" indent="-171450">
              <a:lnSpc>
                <a:spcPct val="87000"/>
              </a:lnSpc>
              <a:spcBef>
                <a:spcPts val="400"/>
              </a:spcBef>
              <a:buSzPct val="100000"/>
              <a:buFont typeface="Arial"/>
              <a:buChar char="•"/>
              <a:defRPr sz="1600">
                <a:solidFill>
                  <a:srgbClr val="161616"/>
                </a:solidFill>
                <a:latin typeface="Inter Light"/>
                <a:ea typeface="Inter Light"/>
                <a:cs typeface="Inter Light"/>
                <a:sym typeface="Inter Light"/>
              </a:defRPr>
            </a:pPr>
            <a:r>
              <a:t>Restore identity to its pre-theft status.</a:t>
            </a:r>
          </a:p>
        </p:txBody>
      </p:sp>
      <p:pic>
        <p:nvPicPr>
          <p:cNvPr id="2335" name="Picture 2" descr="Picture 2"/>
          <p:cNvPicPr>
            <a:picLocks noChangeAspect="1"/>
          </p:cNvPicPr>
          <p:nvPr/>
        </p:nvPicPr>
        <p:blipFill>
          <a:blip r:embed="rId2">
            <a:extLst/>
          </a:blip>
          <a:srcRect l="37267" t="13808" r="37296" b="13990"/>
          <a:stretch>
            <a:fillRect/>
          </a:stretch>
        </p:blipFill>
        <p:spPr>
          <a:xfrm>
            <a:off x="1340421" y="1099616"/>
            <a:ext cx="2358330" cy="4557046"/>
          </a:xfrm>
          <a:prstGeom prst="rect">
            <a:avLst/>
          </a:prstGeom>
          <a:ln w="12700">
            <a:miter lim="400000"/>
          </a:ln>
        </p:spPr>
      </p:pic>
      <p:pic>
        <p:nvPicPr>
          <p:cNvPr id="2336" name="Picture 3" descr="Picture 3"/>
          <p:cNvPicPr>
            <a:picLocks noChangeAspect="1"/>
          </p:cNvPicPr>
          <p:nvPr/>
        </p:nvPicPr>
        <p:blipFill>
          <a:blip r:embed="rId3">
            <a:extLst/>
          </a:blip>
          <a:stretch>
            <a:fillRect/>
          </a:stretch>
        </p:blipFill>
        <p:spPr>
          <a:xfrm>
            <a:off x="5237557" y="4277448"/>
            <a:ext cx="1379214" cy="1379214"/>
          </a:xfrm>
          <a:prstGeom prst="rect">
            <a:avLst/>
          </a:prstGeom>
          <a:ln w="12700">
            <a:miter lim="400000"/>
          </a:ln>
        </p:spPr>
      </p:pic>
      <p:pic>
        <p:nvPicPr>
          <p:cNvPr id="2337" name="Picture 4" descr="Picture 4"/>
          <p:cNvPicPr>
            <a:picLocks noChangeAspect="1"/>
          </p:cNvPicPr>
          <p:nvPr/>
        </p:nvPicPr>
        <p:blipFill>
          <a:blip r:embed="rId4">
            <a:extLst/>
          </a:blip>
          <a:stretch>
            <a:fillRect/>
          </a:stretch>
        </p:blipFill>
        <p:spPr>
          <a:xfrm>
            <a:off x="6942535" y="4277448"/>
            <a:ext cx="1379214" cy="137921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9" name="Text Placeholder 2"/>
          <p:cNvSpPr txBox="1"/>
          <p:nvPr>
            <p:ph type="body" sz="quarter" idx="1"/>
          </p:nvPr>
        </p:nvSpPr>
        <p:spPr>
          <a:xfrm>
            <a:off x="5237557" y="940601"/>
            <a:ext cx="5735243" cy="308138"/>
          </a:xfrm>
          <a:prstGeom prst="rect">
            <a:avLst/>
          </a:prstGeom>
        </p:spPr>
        <p:txBody>
          <a:bodyPr/>
          <a:lstStyle>
            <a:lvl1pPr marL="8572" indent="-8572" defTabSz="822959">
              <a:lnSpc>
                <a:spcPct val="81000"/>
              </a:lnSpc>
              <a:spcBef>
                <a:spcPts val="900"/>
              </a:spcBef>
              <a:defRPr b="0" sz="1440">
                <a:solidFill>
                  <a:srgbClr val="161616"/>
                </a:solidFill>
                <a:latin typeface="Inter Bold"/>
                <a:ea typeface="Inter Bold"/>
                <a:cs typeface="Inter Bold"/>
                <a:sym typeface="Inter Bold"/>
              </a:defRPr>
            </a:lvl1pPr>
          </a:lstStyle>
          <a:p>
            <a:pPr/>
            <a:r>
              <a:t>Trend Micro Maximum Security</a:t>
            </a:r>
          </a:p>
        </p:txBody>
      </p:sp>
      <p:sp>
        <p:nvSpPr>
          <p:cNvPr id="2340" name="Text Placeholder 3"/>
          <p:cNvSpPr/>
          <p:nvPr>
            <p:ph type="body" idx="22"/>
          </p:nvPr>
        </p:nvSpPr>
        <p:spPr>
          <a:xfrm>
            <a:off x="5237557" y="1172538"/>
            <a:ext cx="5735242" cy="719764"/>
          </a:xfrm>
          <a:prstGeom prst="rect">
            <a:avLst/>
          </a:prstGeom>
          <a:extLst>
            <a:ext uri="{C572A759-6A51-4108-AA02-DFA0A04FC94B}">
              <ma14:wrappingTextBoxFlag xmlns:ma14="http://schemas.microsoft.com/office/mac/drawingml/2011/main" val="1"/>
            </a:ext>
          </a:extLst>
        </p:spPr>
        <p:txBody>
          <a:bodyPr/>
          <a:lstStyle>
            <a:lvl1pPr marL="0" indent="0" defTabSz="841247">
              <a:lnSpc>
                <a:spcPct val="100000"/>
              </a:lnSpc>
              <a:spcBef>
                <a:spcPts val="0"/>
              </a:spcBef>
              <a:defRPr sz="1380">
                <a:solidFill>
                  <a:srgbClr val="161616"/>
                </a:solidFill>
                <a:latin typeface="Inter Light"/>
                <a:ea typeface="Inter Light"/>
                <a:cs typeface="Inter Light"/>
                <a:sym typeface="Inter Light"/>
              </a:defRPr>
            </a:lvl1pPr>
          </a:lstStyle>
          <a:p>
            <a:pPr/>
            <a:r>
              <a:t>The cloud-based AI technology offered by Trend Micro delivers highly effective and proactive protection against ever-evolving malware infections.</a:t>
            </a:r>
          </a:p>
        </p:txBody>
      </p:sp>
      <p:sp>
        <p:nvSpPr>
          <p:cNvPr id="2341" name="Slide Number Placeholder 1"/>
          <p:cNvSpPr txBox="1"/>
          <p:nvPr>
            <p:ph type="sldNum" sz="quarter" idx="4294967295"/>
          </p:nvPr>
        </p:nvSpPr>
        <p:spPr>
          <a:xfrm>
            <a:off x="11107013" y="6404292"/>
            <a:ext cx="246788"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
        <p:nvSpPr>
          <p:cNvPr id="2342" name="Text Placeholder 2"/>
          <p:cNvSpPr txBox="1"/>
          <p:nvPr/>
        </p:nvSpPr>
        <p:spPr>
          <a:xfrm>
            <a:off x="5283277" y="2125981"/>
            <a:ext cx="5643803" cy="3081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8572" indent="-8572" defTabSz="822959">
              <a:lnSpc>
                <a:spcPct val="81000"/>
              </a:lnSpc>
              <a:spcBef>
                <a:spcPts val="900"/>
              </a:spcBef>
              <a:defRPr sz="1440">
                <a:solidFill>
                  <a:srgbClr val="161616"/>
                </a:solidFill>
                <a:latin typeface="Inter Bold"/>
                <a:ea typeface="Inter Bold"/>
                <a:cs typeface="Inter Bold"/>
                <a:sym typeface="Inter Bold"/>
              </a:defRPr>
            </a:lvl1pPr>
          </a:lstStyle>
          <a:p>
            <a:pPr/>
            <a:r>
              <a:t>VPN Proxy One</a:t>
            </a:r>
          </a:p>
        </p:txBody>
      </p:sp>
      <p:sp>
        <p:nvSpPr>
          <p:cNvPr id="2343" name="Text Placeholder 3"/>
          <p:cNvSpPr txBox="1"/>
          <p:nvPr/>
        </p:nvSpPr>
        <p:spPr>
          <a:xfrm>
            <a:off x="5283277" y="2357919"/>
            <a:ext cx="5643802" cy="17805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500">
                <a:solidFill>
                  <a:srgbClr val="161616"/>
                </a:solidFill>
                <a:latin typeface="Inter Light"/>
                <a:ea typeface="Inter Light"/>
                <a:cs typeface="Inter Light"/>
                <a:sym typeface="Inter Light"/>
              </a:defRPr>
            </a:lvl1pPr>
          </a:lstStyle>
          <a:p>
            <a:pPr/>
            <a:r>
              <a:t>Convenient protection anywhere you connect, including hotels, cafes, offices, and schools through encrypted communications provided by Trend Micro’s VPN Proxy One. Filters help block malicious websites, online fraud, and internet scams. Full anonymity - no location or online activity tracking. Safeguards provided when you connect to a risky Wi-Fi network.</a:t>
            </a:r>
          </a:p>
        </p:txBody>
      </p:sp>
      <p:sp>
        <p:nvSpPr>
          <p:cNvPr id="2344" name="Text Placeholder 2"/>
          <p:cNvSpPr txBox="1"/>
          <p:nvPr/>
        </p:nvSpPr>
        <p:spPr>
          <a:xfrm>
            <a:off x="5283277" y="4213062"/>
            <a:ext cx="5643803" cy="3081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8572" indent="-8572" defTabSz="822959">
              <a:lnSpc>
                <a:spcPct val="81000"/>
              </a:lnSpc>
              <a:spcBef>
                <a:spcPts val="900"/>
              </a:spcBef>
              <a:defRPr sz="1440">
                <a:solidFill>
                  <a:srgbClr val="161616"/>
                </a:solidFill>
                <a:latin typeface="Inter Bold"/>
                <a:ea typeface="Inter Bold"/>
                <a:cs typeface="Inter Bold"/>
                <a:sym typeface="Inter Bold"/>
              </a:defRPr>
            </a:lvl1pPr>
          </a:lstStyle>
          <a:p>
            <a:pPr/>
            <a:r>
              <a:t>Password Manager</a:t>
            </a:r>
          </a:p>
        </p:txBody>
      </p:sp>
      <p:sp>
        <p:nvSpPr>
          <p:cNvPr id="2345" name="Text Placeholder 3"/>
          <p:cNvSpPr txBox="1"/>
          <p:nvPr/>
        </p:nvSpPr>
        <p:spPr>
          <a:xfrm>
            <a:off x="5283277" y="4444999"/>
            <a:ext cx="5643802" cy="192532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10000"/>
              </a:lnSpc>
              <a:defRPr sz="1500">
                <a:solidFill>
                  <a:srgbClr val="161616"/>
                </a:solidFill>
                <a:latin typeface="Inter Light"/>
                <a:ea typeface="Inter Light"/>
                <a:cs typeface="Inter Light"/>
                <a:sym typeface="Inter Light"/>
              </a:defRPr>
            </a:pPr>
            <a:r>
              <a:t>Get multiple device protection and privacy for your digital life.</a:t>
            </a:r>
            <a:endParaRPr sz="1200">
              <a:solidFill>
                <a:srgbClr val="363636"/>
              </a:solidFill>
              <a:latin typeface="BestDefense Light"/>
              <a:ea typeface="BestDefense Light"/>
              <a:cs typeface="BestDefense Light"/>
              <a:sym typeface="BestDefense Light"/>
            </a:endParaRPr>
          </a:p>
          <a:p>
            <a:pPr marL="285750" indent="-285750">
              <a:lnSpc>
                <a:spcPct val="110000"/>
              </a:lnSpc>
              <a:buSzPct val="100000"/>
              <a:buFont typeface="Arial"/>
              <a:buChar char="•"/>
              <a:defRPr sz="1500">
                <a:solidFill>
                  <a:srgbClr val="161616"/>
                </a:solidFill>
                <a:latin typeface="Inter Light"/>
                <a:ea typeface="Inter Light"/>
                <a:cs typeface="Inter Light"/>
                <a:sym typeface="Inter Light"/>
              </a:defRPr>
            </a:pPr>
            <a:r>
              <a:t>Helps block dangerous websites</a:t>
            </a:r>
            <a:endParaRPr sz="1200">
              <a:solidFill>
                <a:srgbClr val="363636"/>
              </a:solidFill>
              <a:latin typeface="BestDefense Light"/>
              <a:ea typeface="BestDefense Light"/>
              <a:cs typeface="BestDefense Light"/>
              <a:sym typeface="BestDefense Light"/>
            </a:endParaRPr>
          </a:p>
          <a:p>
            <a:pPr marL="285750" indent="-285750">
              <a:lnSpc>
                <a:spcPct val="110000"/>
              </a:lnSpc>
              <a:buSzPct val="100000"/>
              <a:buFont typeface="Arial"/>
              <a:buChar char="•"/>
              <a:defRPr sz="1500">
                <a:solidFill>
                  <a:srgbClr val="161616"/>
                </a:solidFill>
                <a:latin typeface="Inter Light"/>
                <a:ea typeface="Inter Light"/>
                <a:cs typeface="Inter Light"/>
                <a:sym typeface="Inter Light"/>
              </a:defRPr>
            </a:pPr>
            <a:r>
              <a:t>Manages and encrypts passwords</a:t>
            </a:r>
            <a:endParaRPr sz="1200">
              <a:solidFill>
                <a:srgbClr val="363636"/>
              </a:solidFill>
              <a:latin typeface="BestDefense Light"/>
              <a:ea typeface="BestDefense Light"/>
              <a:cs typeface="BestDefense Light"/>
              <a:sym typeface="BestDefense Light"/>
            </a:endParaRPr>
          </a:p>
          <a:p>
            <a:pPr marL="285750" indent="-285750">
              <a:lnSpc>
                <a:spcPct val="110000"/>
              </a:lnSpc>
              <a:buSzPct val="100000"/>
              <a:buFont typeface="Arial"/>
              <a:buChar char="•"/>
              <a:defRPr sz="1500">
                <a:solidFill>
                  <a:srgbClr val="161616"/>
                </a:solidFill>
                <a:latin typeface="Inter Light"/>
                <a:ea typeface="Inter Light"/>
                <a:cs typeface="Inter Light"/>
                <a:sym typeface="Inter Light"/>
              </a:defRPr>
            </a:pPr>
            <a:r>
              <a:t>Saves time</a:t>
            </a:r>
            <a:endParaRPr sz="1200">
              <a:solidFill>
                <a:srgbClr val="363636"/>
              </a:solidFill>
              <a:latin typeface="BestDefense Light"/>
              <a:ea typeface="BestDefense Light"/>
              <a:cs typeface="BestDefense Light"/>
              <a:sym typeface="BestDefense Light"/>
            </a:endParaRPr>
          </a:p>
          <a:p>
            <a:pPr marL="285750" indent="-285750">
              <a:lnSpc>
                <a:spcPct val="110000"/>
              </a:lnSpc>
              <a:buSzPct val="100000"/>
              <a:buFont typeface="Arial"/>
              <a:buChar char="•"/>
              <a:defRPr sz="1500">
                <a:solidFill>
                  <a:srgbClr val="161616"/>
                </a:solidFill>
                <a:latin typeface="Inter Light"/>
                <a:ea typeface="Inter Light"/>
                <a:cs typeface="Inter Light"/>
                <a:sym typeface="Inter Light"/>
              </a:defRPr>
            </a:pPr>
            <a:r>
              <a:t>Identifies and changes weak passwords</a:t>
            </a:r>
            <a:endParaRPr sz="1200">
              <a:solidFill>
                <a:srgbClr val="363636"/>
              </a:solidFill>
              <a:latin typeface="BestDefense Light"/>
              <a:ea typeface="BestDefense Light"/>
              <a:cs typeface="BestDefense Light"/>
              <a:sym typeface="BestDefense Light"/>
            </a:endParaRPr>
          </a:p>
          <a:p>
            <a:pPr marL="285750" indent="-285750">
              <a:lnSpc>
                <a:spcPct val="110000"/>
              </a:lnSpc>
              <a:buSzPct val="100000"/>
              <a:buFont typeface="Arial"/>
              <a:buChar char="•"/>
              <a:defRPr sz="1500">
                <a:solidFill>
                  <a:srgbClr val="161616"/>
                </a:solidFill>
                <a:latin typeface="Inter Light"/>
                <a:ea typeface="Inter Light"/>
                <a:cs typeface="Inter Light"/>
                <a:sym typeface="Inter Light"/>
              </a:defRPr>
            </a:pPr>
            <a:r>
              <a:t>Gives you control</a:t>
            </a:r>
            <a:endParaRPr sz="1200">
              <a:solidFill>
                <a:srgbClr val="363636"/>
              </a:solidFill>
              <a:latin typeface="BestDefense Light"/>
              <a:ea typeface="BestDefense Light"/>
              <a:cs typeface="BestDefense Light"/>
              <a:sym typeface="BestDefense Light"/>
            </a:endParaRPr>
          </a:p>
          <a:p>
            <a:pPr marL="285750" indent="-285750">
              <a:lnSpc>
                <a:spcPct val="110000"/>
              </a:lnSpc>
              <a:buSzPct val="100000"/>
              <a:buFont typeface="Arial"/>
              <a:buChar char="•"/>
              <a:defRPr sz="1500">
                <a:solidFill>
                  <a:srgbClr val="161616"/>
                </a:solidFill>
                <a:latin typeface="Inter Light"/>
                <a:ea typeface="Inter Light"/>
                <a:cs typeface="Inter Light"/>
                <a:sym typeface="Inter Light"/>
              </a:defRPr>
            </a:pPr>
            <a:r>
              <a:t>Creates unique, tough-to-hack passwords</a:t>
            </a:r>
          </a:p>
        </p:txBody>
      </p:sp>
      <p:pic>
        <p:nvPicPr>
          <p:cNvPr id="2346" name="Picture 4" descr="Picture 4"/>
          <p:cNvPicPr>
            <a:picLocks noChangeAspect="1"/>
          </p:cNvPicPr>
          <p:nvPr/>
        </p:nvPicPr>
        <p:blipFill>
          <a:blip r:embed="rId2">
            <a:extLst/>
          </a:blip>
          <a:srcRect l="37267" t="13808" r="37296" b="13990"/>
          <a:stretch>
            <a:fillRect/>
          </a:stretch>
        </p:blipFill>
        <p:spPr>
          <a:xfrm>
            <a:off x="1340421" y="1099616"/>
            <a:ext cx="2358330" cy="455704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48" name="Text Placeholder 2"/>
          <p:cNvSpPr txBox="1"/>
          <p:nvPr>
            <p:ph type="body" sz="quarter" idx="1"/>
          </p:nvPr>
        </p:nvSpPr>
        <p:spPr>
          <a:xfrm>
            <a:off x="5237557" y="1061251"/>
            <a:ext cx="5735243" cy="308138"/>
          </a:xfrm>
          <a:prstGeom prst="rect">
            <a:avLst/>
          </a:prstGeom>
        </p:spPr>
        <p:txBody>
          <a:bodyPr/>
          <a:lstStyle>
            <a:lvl1pPr marL="8572" indent="-8572" defTabSz="822959">
              <a:lnSpc>
                <a:spcPct val="81000"/>
              </a:lnSpc>
              <a:spcBef>
                <a:spcPts val="900"/>
              </a:spcBef>
              <a:defRPr b="0" sz="1440">
                <a:solidFill>
                  <a:srgbClr val="161616"/>
                </a:solidFill>
                <a:latin typeface="Inter Bold"/>
                <a:ea typeface="Inter Bold"/>
                <a:cs typeface="Inter Bold"/>
                <a:sym typeface="Inter Bold"/>
              </a:defRPr>
            </a:lvl1pPr>
          </a:lstStyle>
          <a:p>
            <a:pPr/>
            <a:r>
              <a:t>Credit Counseling and Education</a:t>
            </a:r>
          </a:p>
        </p:txBody>
      </p:sp>
      <p:sp>
        <p:nvSpPr>
          <p:cNvPr id="2349" name="Text Placeholder 3"/>
          <p:cNvSpPr/>
          <p:nvPr>
            <p:ph type="body" idx="22"/>
          </p:nvPr>
        </p:nvSpPr>
        <p:spPr>
          <a:xfrm>
            <a:off x="5237557" y="1293188"/>
            <a:ext cx="5735242" cy="1024562"/>
          </a:xfrm>
          <a:prstGeom prst="rect">
            <a:avLst/>
          </a:prstGeom>
          <a:extLst>
            <a:ext uri="{C572A759-6A51-4108-AA02-DFA0A04FC94B}">
              <ma14:wrappingTextBoxFlag xmlns:ma14="http://schemas.microsoft.com/office/mac/drawingml/2011/main" val="1"/>
            </a:ext>
          </a:extLst>
        </p:spPr>
        <p:txBody>
          <a:bodyPr/>
          <a:lstStyle>
            <a:lvl1pPr marL="0" indent="0" defTabSz="841247">
              <a:lnSpc>
                <a:spcPct val="100000"/>
              </a:lnSpc>
              <a:spcBef>
                <a:spcPts val="1600"/>
              </a:spcBef>
              <a:defRPr sz="1380">
                <a:solidFill>
                  <a:srgbClr val="161616"/>
                </a:solidFill>
                <a:latin typeface="Inter Light"/>
                <a:ea typeface="Inter Light"/>
                <a:cs typeface="Inter Light"/>
                <a:sym typeface="Inter Light"/>
              </a:defRPr>
            </a:lvl1pPr>
          </a:lstStyle>
          <a:p>
            <a:pPr/>
            <a:r>
              <a:t>Our identity theft specialists will provide one-on-one education and provide information to help you understand your valuable credit rating and actions that are likely to have an impact on your credit score when you have both a legal and identity plan with LegalShield.</a:t>
            </a:r>
          </a:p>
        </p:txBody>
      </p:sp>
      <p:sp>
        <p:nvSpPr>
          <p:cNvPr id="2350" name="Slide Number Placeholder 1"/>
          <p:cNvSpPr txBox="1"/>
          <p:nvPr>
            <p:ph type="sldNum" sz="quarter" idx="4294967295"/>
          </p:nvPr>
        </p:nvSpPr>
        <p:spPr>
          <a:xfrm>
            <a:off x="11092535" y="6404292"/>
            <a:ext cx="261265"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
        <p:nvSpPr>
          <p:cNvPr id="2351" name="Text Placeholder 2"/>
          <p:cNvSpPr txBox="1"/>
          <p:nvPr/>
        </p:nvSpPr>
        <p:spPr>
          <a:xfrm>
            <a:off x="5283277" y="2837181"/>
            <a:ext cx="5643803" cy="3081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lvl1pPr marL="8572" indent="-8572" defTabSz="822959">
              <a:lnSpc>
                <a:spcPct val="81000"/>
              </a:lnSpc>
              <a:spcBef>
                <a:spcPts val="900"/>
              </a:spcBef>
              <a:defRPr sz="1440">
                <a:solidFill>
                  <a:srgbClr val="161616"/>
                </a:solidFill>
                <a:latin typeface="Inter Bold"/>
                <a:ea typeface="Inter Bold"/>
                <a:cs typeface="Inter Bold"/>
                <a:sym typeface="Inter Bold"/>
              </a:defRPr>
            </a:lvl1pPr>
          </a:lstStyle>
          <a:p>
            <a:pPr/>
            <a:r>
              <a:t>Privacy Management</a:t>
            </a:r>
          </a:p>
        </p:txBody>
      </p:sp>
      <p:sp>
        <p:nvSpPr>
          <p:cNvPr id="2352" name="Text Placeholder 3"/>
          <p:cNvSpPr txBox="1"/>
          <p:nvPr/>
        </p:nvSpPr>
        <p:spPr>
          <a:xfrm>
            <a:off x="5283277" y="3069119"/>
            <a:ext cx="5643802" cy="1297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500">
                <a:solidFill>
                  <a:srgbClr val="161616"/>
                </a:solidFill>
                <a:latin typeface="Inter Light"/>
                <a:ea typeface="Inter Light"/>
                <a:cs typeface="Inter Light"/>
                <a:sym typeface="Inter Light"/>
              </a:defRPr>
            </a:lvl1pPr>
          </a:lstStyle>
          <a:p>
            <a:pPr/>
            <a:r>
              <a:t>Rather than leaving security up to chance, you can proactively arm yourself against cybercrimes and reputation hijacking. Our identity theft specialists can consult you on best practices to ensure that your private information remains private.</a:t>
            </a:r>
          </a:p>
        </p:txBody>
      </p:sp>
      <p:graphicFrame>
        <p:nvGraphicFramePr>
          <p:cNvPr id="2353" name="Table 20"/>
          <p:cNvGraphicFramePr/>
          <p:nvPr/>
        </p:nvGraphicFramePr>
        <p:xfrm>
          <a:off x="5368885" y="4503728"/>
          <a:ext cx="5265249" cy="741681"/>
        </p:xfrm>
        <a:graphic xmlns:a="http://schemas.openxmlformats.org/drawingml/2006/main">
          <a:graphicData uri="http://schemas.openxmlformats.org/drawingml/2006/table">
            <a:tbl>
              <a:tblPr firstCol="0" firstRow="1" lastCol="0" lastRow="0" bandCol="0" bandRow="1" rtl="0">
                <a:tableStyleId>{4C3C2611-4C71-4FC5-86AE-919BDF0F9419}</a:tableStyleId>
              </a:tblPr>
              <a:tblGrid>
                <a:gridCol w="2632624"/>
                <a:gridCol w="2632624"/>
              </a:tblGrid>
              <a:tr h="370840">
                <a:tc>
                  <a:txBody>
                    <a:bodyPr/>
                    <a:lstStyle/>
                    <a:p>
                      <a:pPr algn="ctr">
                        <a:defRPr b="0" sz="1800">
                          <a:solidFill>
                            <a:srgbClr val="000000"/>
                          </a:solidFill>
                        </a:defRPr>
                      </a:pPr>
                      <a:r>
                        <a:rPr>
                          <a:solidFill>
                            <a:srgbClr val="FFFFFF"/>
                          </a:solidFill>
                          <a:latin typeface="Inter Medium"/>
                          <a:ea typeface="Inter Medium"/>
                          <a:cs typeface="Inter Medium"/>
                          <a:sym typeface="Inter Medium"/>
                        </a:rPr>
                        <a:t>Individual Plan</a:t>
                      </a:r>
                    </a:p>
                  </a:txBody>
                  <a:tcPr marL="45720" marR="45720" marT="45720" marB="45720" anchor="t" anchorCtr="0" horzOverflow="overflow">
                    <a:lnL w="12700">
                      <a:miter lim="400000"/>
                    </a:lnL>
                    <a:lnR w="12700">
                      <a:miter lim="400000"/>
                    </a:lnR>
                    <a:lnT w="12700">
                      <a:miter lim="400000"/>
                    </a:lnT>
                    <a:lnB w="12700">
                      <a:miter lim="400000"/>
                    </a:lnB>
                    <a:solidFill>
                      <a:srgbClr val="3050F0"/>
                    </a:solidFill>
                  </a:tcPr>
                </a:tc>
                <a:tc>
                  <a:txBody>
                    <a:bodyPr/>
                    <a:lstStyle/>
                    <a:p>
                      <a:pPr algn="ctr">
                        <a:defRPr b="0" sz="1800">
                          <a:solidFill>
                            <a:srgbClr val="000000"/>
                          </a:solidFill>
                        </a:defRPr>
                      </a:pPr>
                      <a:r>
                        <a:rPr>
                          <a:solidFill>
                            <a:srgbClr val="FFFFFF"/>
                          </a:solidFill>
                          <a:latin typeface="Inter Medium"/>
                          <a:ea typeface="Inter Medium"/>
                          <a:cs typeface="Inter Medium"/>
                          <a:sym typeface="Inter Medium"/>
                        </a:rPr>
                        <a:t>Family Plan</a:t>
                      </a:r>
                    </a:p>
                  </a:txBody>
                  <a:tcPr marL="45720" marR="45720" marT="45720" marB="45720" anchor="t" anchorCtr="0" horzOverflow="overflow">
                    <a:lnL w="12700">
                      <a:miter lim="400000"/>
                    </a:lnL>
                    <a:lnR w="12700">
                      <a:miter lim="400000"/>
                    </a:lnR>
                    <a:lnT w="12700">
                      <a:miter lim="400000"/>
                    </a:lnT>
                    <a:lnB w="12700">
                      <a:miter lim="400000"/>
                    </a:lnB>
                    <a:solidFill>
                      <a:srgbClr val="3050F0"/>
                    </a:solidFill>
                  </a:tcPr>
                </a:tc>
              </a:tr>
              <a:tr h="370840">
                <a:tc>
                  <a:txBody>
                    <a:bodyPr/>
                    <a:lstStyle/>
                    <a:p>
                      <a:pPr algn="ctr">
                        <a:defRPr sz="1800">
                          <a:solidFill>
                            <a:srgbClr val="000000"/>
                          </a:solidFill>
                        </a:defRPr>
                      </a:pPr>
                      <a:r>
                        <a:rPr>
                          <a:solidFill>
                            <a:srgbClr val="353634"/>
                          </a:solidFill>
                          <a:latin typeface="Inter Light"/>
                          <a:ea typeface="Inter Light"/>
                          <a:cs typeface="Inter Light"/>
                          <a:sym typeface="Inter Light"/>
                        </a:rPr>
                        <a:t>$19.95 per month</a:t>
                      </a:r>
                    </a:p>
                  </a:txBody>
                  <a:tcPr marL="45720" marR="45720" marT="45720" marB="45720" anchor="t" anchorCtr="0" horzOverflow="overflow">
                    <a:lnL w="12700">
                      <a:miter lim="400000"/>
                    </a:lnL>
                    <a:lnR w="12700">
                      <a:miter lim="400000"/>
                    </a:lnR>
                    <a:lnT w="12700">
                      <a:miter lim="400000"/>
                    </a:lnT>
                    <a:lnB w="12700">
                      <a:miter lim="400000"/>
                    </a:lnB>
                    <a:noFill/>
                  </a:tcPr>
                </a:tc>
                <a:tc>
                  <a:txBody>
                    <a:bodyPr/>
                    <a:lstStyle/>
                    <a:p>
                      <a:pPr algn="ctr">
                        <a:defRPr sz="1800">
                          <a:solidFill>
                            <a:srgbClr val="000000"/>
                          </a:solidFill>
                        </a:defRPr>
                      </a:pPr>
                      <a:r>
                        <a:rPr>
                          <a:solidFill>
                            <a:srgbClr val="353634"/>
                          </a:solidFill>
                          <a:latin typeface="Inter Light"/>
                          <a:ea typeface="Inter Light"/>
                          <a:cs typeface="Inter Light"/>
                          <a:sym typeface="Inter Light"/>
                        </a:rPr>
                        <a:t>$34.95 per month</a:t>
                      </a:r>
                    </a:p>
                  </a:txBody>
                  <a:tcPr marL="45720" marR="45720" marT="45720" marB="45720" anchor="t" anchorCtr="0" horzOverflow="overflow">
                    <a:lnL w="12700">
                      <a:miter lim="400000"/>
                    </a:lnL>
                    <a:lnR w="12700">
                      <a:miter lim="400000"/>
                    </a:lnR>
                    <a:lnT w="12700">
                      <a:miter lim="400000"/>
                    </a:lnT>
                    <a:lnB w="12700">
                      <a:miter lim="400000"/>
                    </a:lnB>
                    <a:noFill/>
                  </a:tcPr>
                </a:tc>
              </a:tr>
            </a:tbl>
          </a:graphicData>
        </a:graphic>
      </p:graphicFrame>
      <p:sp>
        <p:nvSpPr>
          <p:cNvPr id="2354" name="Text Placeholder 3"/>
          <p:cNvSpPr txBox="1"/>
          <p:nvPr/>
        </p:nvSpPr>
        <p:spPr>
          <a:xfrm>
            <a:off x="8189118" y="5358469"/>
            <a:ext cx="2318456" cy="34361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9525" indent="-9525" algn="ctr">
              <a:lnSpc>
                <a:spcPts val="400"/>
              </a:lnSpc>
              <a:spcBef>
                <a:spcPts val="1000"/>
              </a:spcBef>
              <a:defRPr sz="1100">
                <a:solidFill>
                  <a:srgbClr val="3F3F3F"/>
                </a:solidFill>
                <a:latin typeface="Inter Regular"/>
                <a:ea typeface="Inter Regular"/>
                <a:cs typeface="Inter Regular"/>
                <a:sym typeface="Inter Regular"/>
              </a:defRPr>
            </a:pPr>
            <a:r>
              <a:t>Trend Micro’s VPN Proxy One </a:t>
            </a:r>
            <a:endParaRPr sz="1200">
              <a:solidFill>
                <a:srgbClr val="363636"/>
              </a:solidFill>
              <a:latin typeface="BestDefense Light"/>
              <a:ea typeface="BestDefense Light"/>
              <a:cs typeface="BestDefense Light"/>
              <a:sym typeface="BestDefense Light"/>
            </a:endParaRPr>
          </a:p>
          <a:p>
            <a:pPr marL="9525" indent="-9525" algn="ctr">
              <a:lnSpc>
                <a:spcPts val="400"/>
              </a:lnSpc>
              <a:spcBef>
                <a:spcPts val="1000"/>
              </a:spcBef>
              <a:defRPr sz="1100">
                <a:solidFill>
                  <a:srgbClr val="3F3F3F"/>
                </a:solidFill>
                <a:latin typeface="Inter Regular"/>
                <a:ea typeface="Inter Regular"/>
                <a:cs typeface="Inter Regular"/>
                <a:sym typeface="Inter Regular"/>
              </a:defRPr>
            </a:pPr>
            <a:r>
              <a:t>covers up to 15 devices</a:t>
            </a:r>
          </a:p>
        </p:txBody>
      </p:sp>
      <p:sp>
        <p:nvSpPr>
          <p:cNvPr id="2355" name="Text Placeholder 3"/>
          <p:cNvSpPr txBox="1"/>
          <p:nvPr/>
        </p:nvSpPr>
        <p:spPr>
          <a:xfrm>
            <a:off x="5549515" y="5358469"/>
            <a:ext cx="2318456" cy="34361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9525" indent="-9525" algn="ctr">
              <a:lnSpc>
                <a:spcPts val="400"/>
              </a:lnSpc>
              <a:spcBef>
                <a:spcPts val="1000"/>
              </a:spcBef>
              <a:defRPr sz="1100">
                <a:solidFill>
                  <a:srgbClr val="3F3F3F"/>
                </a:solidFill>
                <a:latin typeface="Inter Regular"/>
                <a:ea typeface="Inter Regular"/>
                <a:cs typeface="Inter Regular"/>
                <a:sym typeface="Inter Regular"/>
              </a:defRPr>
            </a:pPr>
            <a:r>
              <a:t>Trend Micro’s VPN Proxy One </a:t>
            </a:r>
            <a:endParaRPr sz="1200">
              <a:solidFill>
                <a:srgbClr val="363636"/>
              </a:solidFill>
              <a:latin typeface="BestDefense Light"/>
              <a:ea typeface="BestDefense Light"/>
              <a:cs typeface="BestDefense Light"/>
              <a:sym typeface="BestDefense Light"/>
            </a:endParaRPr>
          </a:p>
          <a:p>
            <a:pPr marL="9525" indent="-9525" algn="ctr">
              <a:lnSpc>
                <a:spcPts val="400"/>
              </a:lnSpc>
              <a:spcBef>
                <a:spcPts val="1000"/>
              </a:spcBef>
              <a:defRPr sz="1100">
                <a:solidFill>
                  <a:srgbClr val="3F3F3F"/>
                </a:solidFill>
                <a:latin typeface="Inter Regular"/>
                <a:ea typeface="Inter Regular"/>
                <a:cs typeface="Inter Regular"/>
                <a:sym typeface="Inter Regular"/>
              </a:defRPr>
            </a:pPr>
            <a:r>
              <a:t>covers up to 3 devices</a:t>
            </a:r>
          </a:p>
        </p:txBody>
      </p:sp>
      <p:pic>
        <p:nvPicPr>
          <p:cNvPr id="2356" name="Picture 6" descr="Picture 6"/>
          <p:cNvPicPr>
            <a:picLocks noChangeAspect="1"/>
          </p:cNvPicPr>
          <p:nvPr/>
        </p:nvPicPr>
        <p:blipFill>
          <a:blip r:embed="rId2">
            <a:extLst/>
          </a:blip>
          <a:srcRect l="37267" t="13808" r="37296" b="13990"/>
          <a:stretch>
            <a:fillRect/>
          </a:stretch>
        </p:blipFill>
        <p:spPr>
          <a:xfrm>
            <a:off x="1340421" y="1099616"/>
            <a:ext cx="2358330" cy="455704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58" name="Text Placeholder 2"/>
          <p:cNvSpPr txBox="1"/>
          <p:nvPr>
            <p:ph type="body" sz="quarter" idx="1"/>
          </p:nvPr>
        </p:nvSpPr>
        <p:spPr>
          <a:xfrm>
            <a:off x="6477091" y="1162454"/>
            <a:ext cx="4529505" cy="496227"/>
          </a:xfrm>
          <a:prstGeom prst="rect">
            <a:avLst/>
          </a:prstGeom>
        </p:spPr>
        <p:txBody>
          <a:bodyPr/>
          <a:lstStyle>
            <a:lvl1pPr marL="9143" indent="-9143" defTabSz="877823">
              <a:lnSpc>
                <a:spcPct val="100000"/>
              </a:lnSpc>
              <a:spcBef>
                <a:spcPts val="900"/>
              </a:spcBef>
              <a:defRPr sz="2688">
                <a:solidFill>
                  <a:srgbClr val="161616"/>
                </a:solidFill>
                <a:latin typeface="Inter Regular"/>
                <a:ea typeface="Inter Regular"/>
                <a:cs typeface="Inter Regular"/>
                <a:sym typeface="Inter Regular"/>
              </a:defRPr>
            </a:lvl1pPr>
          </a:lstStyle>
          <a:p>
            <a:pPr/>
            <a:r>
              <a:t>Who is covered?</a:t>
            </a:r>
          </a:p>
        </p:txBody>
      </p:sp>
      <p:sp>
        <p:nvSpPr>
          <p:cNvPr id="2359" name="Slide Number Placeholder 1"/>
          <p:cNvSpPr txBox="1"/>
          <p:nvPr>
            <p:ph type="sldNum" sz="quarter" idx="4294967295"/>
          </p:nvPr>
        </p:nvSpPr>
        <p:spPr>
          <a:xfrm>
            <a:off x="11097260" y="6404292"/>
            <a:ext cx="256540"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
        <p:nvSpPr>
          <p:cNvPr id="2360" name="Text Placeholder 6"/>
          <p:cNvSpPr txBox="1"/>
          <p:nvPr/>
        </p:nvSpPr>
        <p:spPr>
          <a:xfrm>
            <a:off x="6526356" y="1764817"/>
            <a:ext cx="4438066" cy="391843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9525" indent="-9525">
              <a:spcBef>
                <a:spcPts val="1000"/>
              </a:spcBef>
              <a:defRPr>
                <a:solidFill>
                  <a:srgbClr val="161616"/>
                </a:solidFill>
                <a:latin typeface="Inter Light"/>
                <a:ea typeface="Inter Light"/>
                <a:cs typeface="Inter Light"/>
                <a:sym typeface="Inter Light"/>
              </a:defRPr>
            </a:pPr>
            <a:r>
              <a:t>Individual Plan</a:t>
            </a:r>
            <a:endParaRPr sz="1200">
              <a:solidFill>
                <a:srgbClr val="363636"/>
              </a:solidFill>
              <a:latin typeface="BestDefense Light"/>
              <a:ea typeface="BestDefense Light"/>
              <a:cs typeface="BestDefense Light"/>
              <a:sym typeface="BestDefense Light"/>
            </a:endParaRPr>
          </a:p>
          <a:p>
            <a:pPr marL="285750" indent="-285750">
              <a:spcBef>
                <a:spcPts val="1000"/>
              </a:spcBef>
              <a:buSzPct val="100000"/>
              <a:buFont typeface="Arial"/>
              <a:buChar char="•"/>
              <a:defRPr>
                <a:solidFill>
                  <a:srgbClr val="161616"/>
                </a:solidFill>
                <a:latin typeface="Inter Light"/>
                <a:ea typeface="Inter Light"/>
                <a:cs typeface="Inter Light"/>
                <a:sym typeface="Inter Light"/>
              </a:defRPr>
            </a:pPr>
            <a:r>
              <a:t>The member</a:t>
            </a:r>
            <a:br/>
          </a:p>
          <a:p>
            <a:pPr marL="9525" indent="-9525">
              <a:spcBef>
                <a:spcPts val="1000"/>
              </a:spcBef>
              <a:defRPr>
                <a:solidFill>
                  <a:srgbClr val="161616"/>
                </a:solidFill>
                <a:latin typeface="Inter Light"/>
                <a:ea typeface="Inter Light"/>
                <a:cs typeface="Inter Light"/>
                <a:sym typeface="Inter Light"/>
              </a:defRPr>
            </a:pPr>
            <a:r>
              <a:t>Family Plan</a:t>
            </a:r>
            <a:endParaRPr sz="1200">
              <a:solidFill>
                <a:srgbClr val="363636"/>
              </a:solidFill>
              <a:latin typeface="BestDefense Light"/>
              <a:ea typeface="BestDefense Light"/>
              <a:cs typeface="BestDefense Light"/>
              <a:sym typeface="BestDefense Light"/>
            </a:endParaRPr>
          </a:p>
          <a:p>
            <a:pPr marL="285750" indent="-285750">
              <a:spcBef>
                <a:spcPts val="1000"/>
              </a:spcBef>
              <a:buSzPct val="100000"/>
              <a:buFont typeface="Arial"/>
              <a:buChar char="•"/>
              <a:defRPr>
                <a:solidFill>
                  <a:srgbClr val="161616"/>
                </a:solidFill>
                <a:latin typeface="Inter Light"/>
                <a:ea typeface="Inter Light"/>
                <a:cs typeface="Inter Light"/>
                <a:sym typeface="Inter Light"/>
              </a:defRPr>
            </a:pPr>
            <a:r>
              <a:t>The member</a:t>
            </a:r>
            <a:endParaRPr sz="1200">
              <a:solidFill>
                <a:srgbClr val="363636"/>
              </a:solidFill>
              <a:latin typeface="BestDefense Light"/>
              <a:ea typeface="BestDefense Light"/>
              <a:cs typeface="BestDefense Light"/>
              <a:sym typeface="BestDefense Light"/>
            </a:endParaRPr>
          </a:p>
          <a:p>
            <a:pPr marL="285750" indent="-285750">
              <a:spcBef>
                <a:spcPts val="1000"/>
              </a:spcBef>
              <a:buSzPct val="100000"/>
              <a:buFont typeface="Arial"/>
              <a:buChar char="•"/>
              <a:defRPr>
                <a:solidFill>
                  <a:srgbClr val="161616"/>
                </a:solidFill>
                <a:latin typeface="Inter Light"/>
                <a:ea typeface="Inter Light"/>
                <a:cs typeface="Inter Light"/>
                <a:sym typeface="Inter Light"/>
              </a:defRPr>
            </a:pPr>
            <a:r>
              <a:t>The member’s spouse or domestic partner and dependent children under the age of 18</a:t>
            </a:r>
            <a:endParaRPr sz="1200">
              <a:solidFill>
                <a:srgbClr val="363636"/>
              </a:solidFill>
              <a:latin typeface="BestDefense Light"/>
              <a:ea typeface="BestDefense Light"/>
              <a:cs typeface="BestDefense Light"/>
              <a:sym typeface="BestDefense Light"/>
            </a:endParaRPr>
          </a:p>
          <a:p>
            <a:pPr marL="285750" indent="-285750">
              <a:spcBef>
                <a:spcPts val="1000"/>
              </a:spcBef>
              <a:buSzPct val="100000"/>
              <a:buFont typeface="Arial"/>
              <a:buChar char="•"/>
              <a:defRPr>
                <a:solidFill>
                  <a:srgbClr val="161616"/>
                </a:solidFill>
                <a:latin typeface="Inter Light"/>
                <a:ea typeface="Inter Light"/>
                <a:cs typeface="Inter Light"/>
                <a:sym typeface="Inter Light"/>
              </a:defRPr>
            </a:pPr>
            <a:r>
              <a:t>Dependent children ages 18 to 26 – consultation and restoration services</a:t>
            </a:r>
            <a:endParaRPr sz="1200">
              <a:solidFill>
                <a:srgbClr val="363636"/>
              </a:solidFill>
              <a:latin typeface="BestDefense Light"/>
              <a:ea typeface="BestDefense Light"/>
              <a:cs typeface="BestDefense Light"/>
              <a:sym typeface="BestDefense Light"/>
            </a:endParaRPr>
          </a:p>
        </p:txBody>
      </p:sp>
      <p:pic>
        <p:nvPicPr>
          <p:cNvPr id="2361" name="Picture Placeholder 15" descr="Picture Placeholder 15"/>
          <p:cNvPicPr>
            <a:picLocks noChangeAspect="1"/>
          </p:cNvPicPr>
          <p:nvPr>
            <p:ph type="pic" idx="21"/>
          </p:nvPr>
        </p:nvPicPr>
        <p:blipFill>
          <a:blip r:embed="rId2">
            <a:extLst/>
          </a:blip>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4" name="Text Placeholder 2"/>
          <p:cNvSpPr txBox="1"/>
          <p:nvPr>
            <p:ph type="body" sz="quarter" idx="1"/>
          </p:nvPr>
        </p:nvSpPr>
        <p:spPr>
          <a:xfrm>
            <a:off x="6477091" y="1162452"/>
            <a:ext cx="4529505" cy="864371"/>
          </a:xfrm>
          <a:prstGeom prst="rect">
            <a:avLst/>
          </a:prstGeom>
        </p:spPr>
        <p:txBody>
          <a:bodyPr/>
          <a:lstStyle>
            <a:lvl1pPr marL="8572" indent="-8572" defTabSz="822959">
              <a:lnSpc>
                <a:spcPct val="100000"/>
              </a:lnSpc>
              <a:spcBef>
                <a:spcPts val="900"/>
              </a:spcBef>
              <a:defRPr b="1" sz="2520">
                <a:solidFill>
                  <a:srgbClr val="080808"/>
                </a:solidFill>
                <a:latin typeface="Inter Black"/>
                <a:ea typeface="Inter Black"/>
                <a:cs typeface="Inter Black"/>
                <a:sym typeface="Inter Black"/>
              </a:defRPr>
            </a:lvl1pPr>
          </a:lstStyle>
          <a:p>
            <a:pPr/>
            <a:r>
              <a:t>The World has Forever Changed</a:t>
            </a:r>
          </a:p>
        </p:txBody>
      </p:sp>
      <p:sp>
        <p:nvSpPr>
          <p:cNvPr id="2225" name="Text Placeholder 6"/>
          <p:cNvSpPr/>
          <p:nvPr>
            <p:ph type="body" idx="25"/>
          </p:nvPr>
        </p:nvSpPr>
        <p:spPr>
          <a:xfrm>
            <a:off x="6477091" y="2144042"/>
            <a:ext cx="4529505" cy="3539207"/>
          </a:xfrm>
          <a:prstGeom prst="rect">
            <a:avLst/>
          </a:prstGeom>
          <a:extLst>
            <a:ext uri="{C572A759-6A51-4108-AA02-DFA0A04FC94B}">
              <ma14:wrappingTextBoxFlag xmlns:ma14="http://schemas.microsoft.com/office/mac/drawingml/2011/main" val="1"/>
            </a:ext>
          </a:extLst>
        </p:spPr>
        <p:txBody>
          <a:bodyPr/>
          <a:lstStyle/>
          <a:p>
            <a:pPr>
              <a:lnSpc>
                <a:spcPct val="100000"/>
              </a:lnSpc>
              <a:defRPr sz="1800">
                <a:solidFill>
                  <a:srgbClr val="080808"/>
                </a:solidFill>
                <a:latin typeface="Inter Light"/>
                <a:ea typeface="Inter Light"/>
                <a:cs typeface="Inter Light"/>
                <a:sym typeface="Inter Light"/>
              </a:defRPr>
            </a:pPr>
            <a:r>
              <a:t>We are in a “work from anywhere” revolution</a:t>
            </a:r>
          </a:p>
          <a:p>
            <a:pPr marL="285750" indent="-285750">
              <a:lnSpc>
                <a:spcPct val="100000"/>
              </a:lnSpc>
              <a:buSzPct val="100000"/>
              <a:buFont typeface="Arial"/>
              <a:buChar char="•"/>
              <a:defRPr sz="1800">
                <a:solidFill>
                  <a:srgbClr val="080808"/>
                </a:solidFill>
                <a:latin typeface="Inter Light"/>
                <a:ea typeface="Inter Light"/>
                <a:cs typeface="Inter Light"/>
                <a:sym typeface="Inter Light"/>
              </a:defRPr>
            </a:pPr>
            <a:r>
              <a:t>Income Opportunity</a:t>
            </a:r>
          </a:p>
          <a:p>
            <a:pPr marL="285750" indent="-285750">
              <a:lnSpc>
                <a:spcPct val="100000"/>
              </a:lnSpc>
              <a:buSzPct val="100000"/>
              <a:buFont typeface="Arial"/>
              <a:buChar char="•"/>
              <a:defRPr sz="1800">
                <a:solidFill>
                  <a:srgbClr val="080808"/>
                </a:solidFill>
                <a:latin typeface="Inter Light"/>
                <a:ea typeface="Inter Light"/>
                <a:cs typeface="Inter Light"/>
                <a:sym typeface="Inter Light"/>
              </a:defRPr>
            </a:pPr>
            <a:r>
              <a:t>More Time to Build Your Business</a:t>
            </a:r>
          </a:p>
          <a:p>
            <a:pPr marL="285750" indent="-285750">
              <a:lnSpc>
                <a:spcPct val="100000"/>
              </a:lnSpc>
              <a:buSzPct val="100000"/>
              <a:buFont typeface="Arial"/>
              <a:buChar char="•"/>
              <a:defRPr sz="1800">
                <a:solidFill>
                  <a:srgbClr val="080808"/>
                </a:solidFill>
                <a:latin typeface="Inter Light"/>
                <a:ea typeface="Inter Light"/>
                <a:cs typeface="Inter Light"/>
                <a:sym typeface="Inter Light"/>
              </a:defRPr>
            </a:pPr>
            <a:r>
              <a:t>More Flexibility</a:t>
            </a:r>
          </a:p>
          <a:p>
            <a:pPr marL="285750" indent="-285750">
              <a:lnSpc>
                <a:spcPct val="100000"/>
              </a:lnSpc>
              <a:buSzPct val="100000"/>
              <a:buFont typeface="Arial"/>
              <a:buChar char="•"/>
              <a:defRPr sz="1800">
                <a:solidFill>
                  <a:srgbClr val="080808"/>
                </a:solidFill>
                <a:latin typeface="Inter Light"/>
                <a:ea typeface="Inter Light"/>
                <a:cs typeface="Inter Light"/>
                <a:sym typeface="Inter Light"/>
              </a:defRPr>
            </a:pPr>
            <a:r>
              <a:t>Independence</a:t>
            </a:r>
            <a:br/>
          </a:p>
          <a:p>
            <a:pPr marL="0" indent="0">
              <a:lnSpc>
                <a:spcPct val="100000"/>
              </a:lnSpc>
              <a:defRPr sz="1800">
                <a:solidFill>
                  <a:srgbClr val="080808"/>
                </a:solidFill>
                <a:latin typeface="Inter Light"/>
                <a:ea typeface="Inter Light"/>
                <a:cs typeface="Inter Light"/>
                <a:sym typeface="Inter Light"/>
              </a:defRPr>
            </a:pPr>
            <a:r>
              <a:t>In these uncertain times, doesn’t it make sense to have a backup plan?</a:t>
            </a:r>
          </a:p>
        </p:txBody>
      </p:sp>
      <p:sp>
        <p:nvSpPr>
          <p:cNvPr id="2226" name="Slide Number Placeholder 1"/>
          <p:cNvSpPr txBox="1"/>
          <p:nvPr>
            <p:ph type="sldNum" sz="quarter" idx="4294967295"/>
          </p:nvPr>
        </p:nvSpPr>
        <p:spPr>
          <a:xfrm>
            <a:off x="11160967" y="6404294"/>
            <a:ext cx="192834"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pic>
        <p:nvPicPr>
          <p:cNvPr id="2227" name="Picture Placeholder 15" descr="Picture Placeholder 15"/>
          <p:cNvPicPr>
            <a:picLocks noChangeAspect="1"/>
          </p:cNvPicPr>
          <p:nvPr>
            <p:ph type="pic" idx="21"/>
          </p:nvPr>
        </p:nvPicPr>
        <p:blipFill>
          <a:blip r:embed="rId2">
            <a:extLst/>
          </a:blip>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63" name="Graphic 7" descr="Graphic 7"/>
          <p:cNvPicPr>
            <a:picLocks noChangeAspect="1"/>
          </p:cNvPicPr>
          <p:nvPr/>
        </p:nvPicPr>
        <p:blipFill>
          <a:blip r:embed="rId2">
            <a:extLst/>
          </a:blip>
          <a:stretch>
            <a:fillRect/>
          </a:stretch>
        </p:blipFill>
        <p:spPr>
          <a:xfrm>
            <a:off x="5356421" y="690311"/>
            <a:ext cx="7085596" cy="5475234"/>
          </a:xfrm>
          <a:prstGeom prst="rect">
            <a:avLst/>
          </a:prstGeom>
          <a:ln w="12700">
            <a:miter lim="400000"/>
          </a:ln>
          <a:effectLst>
            <a:outerShdw sx="100000" sy="100000" kx="0" ky="0" algn="b" rotWithShape="0" blurRad="50800" dist="50800" dir="5400000">
              <a:srgbClr val="000000">
                <a:alpha val="35000"/>
              </a:srgbClr>
            </a:outerShdw>
          </a:effectLst>
        </p:spPr>
      </p:pic>
      <p:sp>
        <p:nvSpPr>
          <p:cNvPr id="2364" name="Title 3"/>
          <p:cNvSpPr txBox="1"/>
          <p:nvPr/>
        </p:nvSpPr>
        <p:spPr>
          <a:xfrm>
            <a:off x="609415" y="4141211"/>
            <a:ext cx="5036616" cy="955041"/>
          </a:xfrm>
          <a:prstGeom prst="rect">
            <a:avLst/>
          </a:prstGeom>
          <a:ln w="12700">
            <a:miter lim="400000"/>
          </a:ln>
          <a:effectLst>
            <a:outerShdw sx="100000" sy="100000" kx="0" ky="0" algn="b" rotWithShape="0" blurRad="50800" dist="50800" dir="5400000">
              <a:srgbClr val="000000">
                <a:alpha val="35000"/>
              </a:srgbClr>
            </a:outerShdw>
          </a:effectLst>
          <a:extLst>
            <a:ext uri="{C572A759-6A51-4108-AA02-DFA0A04FC94B}">
              <ma14:wrappingTextBoxFlag xmlns:ma14="http://schemas.microsoft.com/office/mac/drawingml/2011/main" val="1"/>
            </a:ext>
          </a:extLst>
        </p:spPr>
        <p:txBody>
          <a:bodyPr lIns="45719" rIns="45719">
            <a:spAutoFit/>
          </a:bodyPr>
          <a:lstStyle>
            <a:lvl1pPr>
              <a:defRPr b="1" sz="2800">
                <a:solidFill>
                  <a:srgbClr val="FFFFFF"/>
                </a:solidFill>
                <a:latin typeface="Inter SemiBold"/>
                <a:ea typeface="Inter SemiBold"/>
                <a:cs typeface="Inter SemiBold"/>
                <a:sym typeface="Inter SemiBold"/>
              </a:defRPr>
            </a:lvl1pPr>
          </a:lstStyle>
          <a:p>
            <a:pPr/>
            <a:r>
              <a:t>Providing powerful benefits uniquely designed for you!</a:t>
            </a:r>
          </a:p>
        </p:txBody>
      </p:sp>
      <p:sp>
        <p:nvSpPr>
          <p:cNvPr id="2365" name="Title 3"/>
          <p:cNvSpPr txBox="1"/>
          <p:nvPr/>
        </p:nvSpPr>
        <p:spPr>
          <a:xfrm>
            <a:off x="609416" y="2700411"/>
            <a:ext cx="4372173" cy="1336041"/>
          </a:xfrm>
          <a:prstGeom prst="rect">
            <a:avLst/>
          </a:prstGeom>
          <a:ln w="12700">
            <a:miter lim="400000"/>
          </a:ln>
          <a:effectLst>
            <a:outerShdw sx="100000" sy="100000" kx="0" ky="0" algn="b" rotWithShape="0" blurRad="50800" dist="50800" dir="5400000">
              <a:srgbClr val="000000">
                <a:alpha val="35000"/>
              </a:srgbClr>
            </a:outerShdw>
          </a:effectLst>
          <a:extLst>
            <a:ext uri="{C572A759-6A51-4108-AA02-DFA0A04FC94B}">
              <ma14:wrappingTextBoxFlag xmlns:ma14="http://schemas.microsoft.com/office/mac/drawingml/2011/main" val="1"/>
            </a:ext>
          </a:extLst>
        </p:spPr>
        <p:txBody>
          <a:bodyPr lIns="45719" rIns="45719">
            <a:spAutoFit/>
          </a:bodyPr>
          <a:lstStyle/>
          <a:p>
            <a:pPr>
              <a:defRPr b="1" sz="4000">
                <a:solidFill>
                  <a:srgbClr val="FFFFFF"/>
                </a:solidFill>
                <a:latin typeface="Inter Black"/>
                <a:ea typeface="Inter Black"/>
                <a:cs typeface="Inter Black"/>
                <a:sym typeface="Inter Black"/>
              </a:defRPr>
            </a:pPr>
            <a:r>
              <a:t>The Wheel </a:t>
            </a:r>
            <a:br/>
            <a:r>
              <a:t>of Opportunity</a:t>
            </a:r>
          </a:p>
        </p:txBody>
      </p:sp>
      <p:pic>
        <p:nvPicPr>
          <p:cNvPr id="2366" name="Graphic 8" descr="Graphic 8"/>
          <p:cNvPicPr>
            <a:picLocks noChangeAspect="1"/>
          </p:cNvPicPr>
          <p:nvPr/>
        </p:nvPicPr>
        <p:blipFill>
          <a:blip r:embed="rId3">
            <a:extLst/>
          </a:blip>
          <a:stretch>
            <a:fillRect/>
          </a:stretch>
        </p:blipFill>
        <p:spPr>
          <a:xfrm>
            <a:off x="563696" y="6102913"/>
            <a:ext cx="1515626" cy="602365"/>
          </a:xfrm>
          <a:prstGeom prst="rect">
            <a:avLst/>
          </a:prstGeom>
          <a:ln w="12700">
            <a:miter lim="400000"/>
          </a:ln>
          <a:effectLst>
            <a:outerShdw sx="100000" sy="100000" kx="0" ky="0" algn="b" rotWithShape="0" blurRad="50800" dist="50800" dir="5400000">
              <a:srgbClr val="000000">
                <a:alpha val="35000"/>
              </a:srgbClr>
            </a:outerShdw>
          </a:effectLst>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68" name="Slide Number Placeholder 1"/>
          <p:cNvSpPr txBox="1"/>
          <p:nvPr>
            <p:ph type="sldNum" sz="quarter" idx="4294967295"/>
          </p:nvPr>
        </p:nvSpPr>
        <p:spPr>
          <a:xfrm>
            <a:off x="11096802" y="6404292"/>
            <a:ext cx="256998"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Rubik"/>
                <a:ea typeface="Rubik"/>
                <a:cs typeface="Rubik"/>
                <a:sym typeface="Rubik"/>
              </a:defRPr>
            </a:lvl1pPr>
          </a:lstStyle>
          <a:p>
            <a:pPr/>
            <a:fld id="{86CB4B4D-7CA3-9044-876B-883B54F8677D}" type="slidenum"/>
          </a:p>
        </p:txBody>
      </p:sp>
      <p:pic>
        <p:nvPicPr>
          <p:cNvPr id="2369" name="Picture Placeholder 12" descr="Picture Placeholder 12"/>
          <p:cNvPicPr>
            <a:picLocks noChangeAspect="1"/>
          </p:cNvPicPr>
          <p:nvPr>
            <p:ph type="pic" idx="21"/>
          </p:nvPr>
        </p:nvPicPr>
        <p:blipFill>
          <a:blip r:embed="rId2">
            <a:extLst/>
          </a:blip>
          <a:srcRect l="0" t="0" r="0" b="0"/>
          <a:stretch>
            <a:fillRect/>
          </a:stretch>
        </p:blipFill>
        <p:spPr>
          <a:xfrm>
            <a:off x="2157842" y="515546"/>
            <a:ext cx="7714996" cy="6026409"/>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71" name="IMG_3634.jpeg" descr="IMG_3634.jpeg"/>
          <p:cNvPicPr>
            <a:picLocks noChangeAspect="1"/>
          </p:cNvPicPr>
          <p:nvPr/>
        </p:nvPicPr>
        <p:blipFill>
          <a:blip r:embed="rId2">
            <a:extLst/>
          </a:blip>
          <a:stretch>
            <a:fillRect/>
          </a:stretch>
        </p:blipFill>
        <p:spPr>
          <a:xfrm>
            <a:off x="5644098" y="805921"/>
            <a:ext cx="1997647" cy="2610503"/>
          </a:xfrm>
          <a:prstGeom prst="rect">
            <a:avLst/>
          </a:prstGeom>
          <a:ln w="12700">
            <a:miter lim="400000"/>
          </a:ln>
        </p:spPr>
      </p:pic>
      <p:pic>
        <p:nvPicPr>
          <p:cNvPr id="2372" name="Picture 6" descr="Picture 6"/>
          <p:cNvPicPr>
            <a:picLocks noChangeAspect="1"/>
          </p:cNvPicPr>
          <p:nvPr/>
        </p:nvPicPr>
        <p:blipFill>
          <a:blip r:embed="rId3">
            <a:extLst/>
          </a:blip>
          <a:stretch>
            <a:fillRect/>
          </a:stretch>
        </p:blipFill>
        <p:spPr>
          <a:xfrm>
            <a:off x="7651515" y="805921"/>
            <a:ext cx="2611428" cy="2662790"/>
          </a:xfrm>
          <a:prstGeom prst="rect">
            <a:avLst/>
          </a:prstGeom>
          <a:ln w="12700">
            <a:miter lim="400000"/>
          </a:ln>
        </p:spPr>
      </p:pic>
      <p:pic>
        <p:nvPicPr>
          <p:cNvPr id="2373" name="Picture 4" descr="Picture 4"/>
          <p:cNvPicPr>
            <a:picLocks noChangeAspect="1"/>
          </p:cNvPicPr>
          <p:nvPr/>
        </p:nvPicPr>
        <p:blipFill>
          <a:blip r:embed="rId4">
            <a:extLst/>
          </a:blip>
          <a:stretch>
            <a:fillRect/>
          </a:stretch>
        </p:blipFill>
        <p:spPr>
          <a:xfrm>
            <a:off x="10302795" y="776468"/>
            <a:ext cx="1889205" cy="2805685"/>
          </a:xfrm>
          <a:prstGeom prst="rect">
            <a:avLst/>
          </a:prstGeom>
          <a:ln w="12700">
            <a:miter lim="400000"/>
          </a:ln>
        </p:spPr>
      </p:pic>
      <p:sp>
        <p:nvSpPr>
          <p:cNvPr id="2374" name="Text Placeholder 3"/>
          <p:cNvSpPr txBox="1"/>
          <p:nvPr>
            <p:ph type="body" sz="quarter" idx="1"/>
          </p:nvPr>
        </p:nvSpPr>
        <p:spPr>
          <a:xfrm>
            <a:off x="759488" y="1575947"/>
            <a:ext cx="4255347" cy="3336913"/>
          </a:xfrm>
          <a:prstGeom prst="rect">
            <a:avLst/>
          </a:prstGeom>
        </p:spPr>
        <p:txBody>
          <a:bodyPr anchor="t"/>
          <a:lstStyle/>
          <a:p>
            <a:pPr>
              <a:lnSpc>
                <a:spcPct val="81000"/>
              </a:lnSpc>
              <a:defRPr sz="1800">
                <a:solidFill>
                  <a:srgbClr val="161616"/>
                </a:solidFill>
                <a:latin typeface="Inter Regular"/>
                <a:ea typeface="Inter Regular"/>
                <a:cs typeface="Inter Regular"/>
                <a:sym typeface="Inter Regular"/>
              </a:defRPr>
            </a:pPr>
            <a:r>
              <a:t>Enroll Members</a:t>
            </a:r>
            <a:br/>
            <a:r>
              <a:rPr sz="1600">
                <a:latin typeface="Inter Light"/>
                <a:ea typeface="Inter Light"/>
                <a:cs typeface="Inter Light"/>
                <a:sym typeface="Inter Light"/>
              </a:rPr>
              <a:t>Get paid $70 – $370 per subscription.</a:t>
            </a:r>
            <a:br>
              <a:rPr sz="1600">
                <a:latin typeface="Inter Light"/>
                <a:ea typeface="Inter Light"/>
                <a:cs typeface="Inter Light"/>
                <a:sym typeface="Inter Light"/>
              </a:rPr>
            </a:br>
            <a:r>
              <a:rPr sz="1200">
                <a:latin typeface="Inter Light"/>
                <a:ea typeface="Inter Light"/>
                <a:cs typeface="Inter Light"/>
                <a:sym typeface="Inter Light"/>
              </a:rPr>
              <a:t>($70 at associate level up to $370 at highest level)</a:t>
            </a:r>
            <a:endParaRPr sz="1200">
              <a:latin typeface="BestDefense Light"/>
              <a:ea typeface="BestDefense Light"/>
              <a:cs typeface="BestDefense Light"/>
              <a:sym typeface="BestDefense Light"/>
            </a:endParaRPr>
          </a:p>
          <a:p>
            <a:pPr>
              <a:lnSpc>
                <a:spcPct val="81000"/>
              </a:lnSpc>
              <a:defRPr sz="1800">
                <a:solidFill>
                  <a:srgbClr val="161616"/>
                </a:solidFill>
                <a:latin typeface="Inter Regular"/>
                <a:ea typeface="Inter Regular"/>
                <a:cs typeface="Inter Regular"/>
                <a:sym typeface="Inter Regular"/>
              </a:defRPr>
            </a:pPr>
            <a:r>
              <a:t>Leveraged Income</a:t>
            </a:r>
            <a:br/>
            <a:r>
              <a:rPr sz="1600">
                <a:latin typeface="Inter Light"/>
                <a:ea typeface="Inter Light"/>
                <a:cs typeface="Inter Light"/>
                <a:sym typeface="Inter Light"/>
              </a:rPr>
              <a:t>Build a team and earn income on memberships they enroll.</a:t>
            </a:r>
            <a:endParaRPr sz="1200">
              <a:latin typeface="BestDefense Light"/>
              <a:ea typeface="BestDefense Light"/>
              <a:cs typeface="BestDefense Light"/>
              <a:sym typeface="BestDefense Light"/>
            </a:endParaRPr>
          </a:p>
          <a:p>
            <a:pPr>
              <a:lnSpc>
                <a:spcPct val="81000"/>
              </a:lnSpc>
              <a:defRPr sz="1800">
                <a:solidFill>
                  <a:srgbClr val="161616"/>
                </a:solidFill>
                <a:latin typeface="Inter Regular"/>
                <a:ea typeface="Inter Regular"/>
                <a:cs typeface="Inter Regular"/>
                <a:sym typeface="Inter Regular"/>
              </a:defRPr>
            </a:pPr>
            <a:r>
              <a:t>Residual Income</a:t>
            </a:r>
            <a:br/>
            <a:r>
              <a:rPr sz="1600">
                <a:latin typeface="Inter Light"/>
                <a:ea typeface="Inter Light"/>
                <a:cs typeface="Inter Light"/>
                <a:sym typeface="Inter Light"/>
              </a:rPr>
              <a:t>Get paid 10% of commissions again on month 13! Get paid every month for the lifetime of the membership.</a:t>
            </a:r>
            <a:endParaRPr sz="1200">
              <a:latin typeface="BestDefense Light"/>
              <a:ea typeface="BestDefense Light"/>
              <a:cs typeface="BestDefense Light"/>
              <a:sym typeface="BestDefense Light"/>
            </a:endParaRPr>
          </a:p>
          <a:p>
            <a:pPr>
              <a:lnSpc>
                <a:spcPct val="81000"/>
              </a:lnSpc>
              <a:defRPr sz="1800">
                <a:solidFill>
                  <a:srgbClr val="161616"/>
                </a:solidFill>
                <a:latin typeface="Inter Regular"/>
                <a:ea typeface="Inter Regular"/>
                <a:cs typeface="Inter Regular"/>
                <a:sym typeface="Inter Regular"/>
              </a:defRPr>
            </a:pPr>
            <a:r>
              <a:t>Get to a Fast Start Training</a:t>
            </a:r>
            <a:br/>
            <a:r>
              <a:rPr sz="1600">
                <a:latin typeface="Inter Light"/>
                <a:ea typeface="Inter Light"/>
                <a:cs typeface="Inter Light"/>
                <a:sym typeface="Inter Light"/>
              </a:rPr>
              <a:t>Earn Commissions and Fast Start Bonuses up to $700 in your first 45 days. </a:t>
            </a:r>
          </a:p>
        </p:txBody>
      </p:sp>
      <p:sp>
        <p:nvSpPr>
          <p:cNvPr id="2375" name="Text Placeholder 2"/>
          <p:cNvSpPr txBox="1"/>
          <p:nvPr/>
        </p:nvSpPr>
        <p:spPr>
          <a:xfrm>
            <a:off x="805209" y="1015900"/>
            <a:ext cx="4163907" cy="482236"/>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lvl1pPr marL="8953" indent="-8953" defTabSz="859536">
              <a:lnSpc>
                <a:spcPct val="90000"/>
              </a:lnSpc>
              <a:spcBef>
                <a:spcPts val="900"/>
              </a:spcBef>
              <a:defRPr sz="2632">
                <a:solidFill>
                  <a:srgbClr val="161616"/>
                </a:solidFill>
                <a:latin typeface="Inter Light"/>
                <a:ea typeface="Inter Light"/>
                <a:cs typeface="Inter Light"/>
                <a:sym typeface="Inter Light"/>
              </a:defRPr>
            </a:lvl1pPr>
          </a:lstStyle>
          <a:p>
            <a:pPr/>
            <a:r>
              <a:t>Compensation</a:t>
            </a:r>
          </a:p>
        </p:txBody>
      </p:sp>
      <p:sp>
        <p:nvSpPr>
          <p:cNvPr id="2376" name="Slide Number Placeholder 1"/>
          <p:cNvSpPr txBox="1"/>
          <p:nvPr>
            <p:ph type="sldNum" sz="quarter" idx="4294967295"/>
          </p:nvPr>
        </p:nvSpPr>
        <p:spPr>
          <a:xfrm>
            <a:off x="11072266" y="6404292"/>
            <a:ext cx="281534"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Rubik"/>
                <a:ea typeface="Rubik"/>
                <a:cs typeface="Rubik"/>
                <a:sym typeface="Rubik"/>
              </a:defRPr>
            </a:lvl1pPr>
          </a:lstStyle>
          <a:p>
            <a:pPr/>
            <a:fld id="{86CB4B4D-7CA3-9044-876B-883B54F8677D}" type="slidenum"/>
          </a:p>
        </p:txBody>
      </p:sp>
      <p:pic>
        <p:nvPicPr>
          <p:cNvPr id="2377" name="Picture 12" descr="Picture 12"/>
          <p:cNvPicPr>
            <a:picLocks noChangeAspect="1"/>
          </p:cNvPicPr>
          <p:nvPr/>
        </p:nvPicPr>
        <p:blipFill>
          <a:blip r:embed="rId5">
            <a:extLst/>
          </a:blip>
          <a:stretch>
            <a:fillRect/>
          </a:stretch>
        </p:blipFill>
        <p:spPr>
          <a:xfrm>
            <a:off x="10069973" y="3429000"/>
            <a:ext cx="2122027" cy="2652535"/>
          </a:xfrm>
          <a:prstGeom prst="rect">
            <a:avLst/>
          </a:prstGeom>
          <a:ln w="12700">
            <a:miter lim="400000"/>
          </a:ln>
        </p:spPr>
      </p:pic>
      <p:sp>
        <p:nvSpPr>
          <p:cNvPr id="2378" name="TextBox 37"/>
          <p:cNvSpPr txBox="1"/>
          <p:nvPr/>
        </p:nvSpPr>
        <p:spPr>
          <a:xfrm>
            <a:off x="759489" y="4990670"/>
            <a:ext cx="4255347" cy="6629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700">
                <a:solidFill>
                  <a:srgbClr val="363636"/>
                </a:solidFill>
                <a:latin typeface="Inter Light"/>
                <a:ea typeface="Inter Light"/>
                <a:cs typeface="Inter Light"/>
                <a:sym typeface="Inter Light"/>
              </a:defRPr>
            </a:lvl1pPr>
          </a:lstStyle>
          <a:p>
            <a:pPr/>
            <a:r>
              <a:t>Compensation based on $64.90 subscription. The business opportunity information is for use by its affiliates and its independent associates.  No guarantee or promise of increased income or business is implied.  Individual results and success as an independent sales associate depends on individual effort and abilities. For statistics on actual earnings, please review the Income Disclosure Statement available at wearelegalshield.com/income-disclosure.</a:t>
            </a:r>
          </a:p>
        </p:txBody>
      </p:sp>
      <p:pic>
        <p:nvPicPr>
          <p:cNvPr id="2379" name="Picture 7" descr="Picture 7"/>
          <p:cNvPicPr>
            <a:picLocks noChangeAspect="1"/>
          </p:cNvPicPr>
          <p:nvPr/>
        </p:nvPicPr>
        <p:blipFill>
          <a:blip r:embed="rId6">
            <a:extLst/>
          </a:blip>
          <a:stretch>
            <a:fillRect/>
          </a:stretch>
        </p:blipFill>
        <p:spPr>
          <a:xfrm>
            <a:off x="5635625" y="3427129"/>
            <a:ext cx="2010543" cy="2652532"/>
          </a:xfrm>
          <a:prstGeom prst="rect">
            <a:avLst/>
          </a:prstGeom>
          <a:ln w="12700">
            <a:miter lim="400000"/>
          </a:ln>
        </p:spPr>
      </p:pic>
      <p:sp>
        <p:nvSpPr>
          <p:cNvPr id="2380" name="TextBox 13"/>
          <p:cNvSpPr txBox="1"/>
          <p:nvPr/>
        </p:nvSpPr>
        <p:spPr>
          <a:xfrm>
            <a:off x="5689818" y="5628701"/>
            <a:ext cx="1910631"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FFFF"/>
                </a:solidFill>
                <a:latin typeface="BestDefense"/>
                <a:ea typeface="BestDefense"/>
                <a:cs typeface="BestDefense"/>
                <a:sym typeface="BestDefense"/>
              </a:defRPr>
            </a:pPr>
            <a:r>
              <a:t>Anita Sarda</a:t>
            </a:r>
          </a:p>
          <a:p>
            <a:pPr>
              <a:defRPr sz="1200">
                <a:solidFill>
                  <a:srgbClr val="FFFFFF"/>
                </a:solidFill>
                <a:latin typeface="BestDefense"/>
                <a:ea typeface="BestDefense"/>
                <a:cs typeface="BestDefense"/>
                <a:sym typeface="BestDefense"/>
              </a:defRPr>
            </a:pPr>
            <a:r>
              <a:t>BUSINESS</a:t>
            </a:r>
          </a:p>
        </p:txBody>
      </p:sp>
      <p:sp>
        <p:nvSpPr>
          <p:cNvPr id="2381" name="TextBox 17"/>
          <p:cNvSpPr txBox="1"/>
          <p:nvPr/>
        </p:nvSpPr>
        <p:spPr>
          <a:xfrm>
            <a:off x="10204109" y="5617995"/>
            <a:ext cx="1910632" cy="624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FFFF"/>
                </a:solidFill>
                <a:latin typeface="BestDefense"/>
                <a:ea typeface="BestDefense"/>
                <a:cs typeface="BestDefense"/>
                <a:sym typeface="BestDefense"/>
              </a:defRPr>
            </a:pPr>
            <a:r>
              <a:t>Daniel &amp; Rebecca Gonzalez</a:t>
            </a:r>
          </a:p>
          <a:p>
            <a:pPr>
              <a:defRPr sz="1200">
                <a:solidFill>
                  <a:srgbClr val="FFFFFF"/>
                </a:solidFill>
                <a:latin typeface="BestDefense"/>
                <a:ea typeface="BestDefense"/>
                <a:cs typeface="BestDefense"/>
                <a:sym typeface="BestDefense"/>
              </a:defRPr>
            </a:pPr>
            <a:r>
              <a:t>HEALTHCARE</a:t>
            </a:r>
          </a:p>
        </p:txBody>
      </p:sp>
      <p:sp>
        <p:nvSpPr>
          <p:cNvPr id="2382" name="TextBox 18"/>
          <p:cNvSpPr txBox="1"/>
          <p:nvPr/>
        </p:nvSpPr>
        <p:spPr>
          <a:xfrm>
            <a:off x="10381676" y="2965463"/>
            <a:ext cx="1837617"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FFFF"/>
                </a:solidFill>
                <a:latin typeface="BestDefense"/>
                <a:ea typeface="BestDefense"/>
                <a:cs typeface="BestDefense"/>
                <a:sym typeface="BestDefense"/>
              </a:defRPr>
            </a:pPr>
            <a:r>
              <a:t>Alex &amp; Julia Shahid</a:t>
            </a:r>
          </a:p>
          <a:p>
            <a:pPr>
              <a:defRPr sz="1200">
                <a:solidFill>
                  <a:srgbClr val="FFFFFF"/>
                </a:solidFill>
                <a:latin typeface="BestDefense"/>
                <a:ea typeface="BestDefense"/>
                <a:cs typeface="BestDefense"/>
                <a:sym typeface="BestDefense"/>
              </a:defRPr>
            </a:pPr>
            <a:r>
              <a:t>STUDENTS</a:t>
            </a:r>
          </a:p>
        </p:txBody>
      </p:sp>
      <p:pic>
        <p:nvPicPr>
          <p:cNvPr id="2383" name="Picture 5" descr="Picture 5"/>
          <p:cNvPicPr>
            <a:picLocks noChangeAspect="1"/>
          </p:cNvPicPr>
          <p:nvPr/>
        </p:nvPicPr>
        <p:blipFill>
          <a:blip r:embed="rId7">
            <a:extLst/>
          </a:blip>
          <a:stretch>
            <a:fillRect/>
          </a:stretch>
        </p:blipFill>
        <p:spPr>
          <a:xfrm>
            <a:off x="7641743" y="3427128"/>
            <a:ext cx="2428232" cy="2652531"/>
          </a:xfrm>
          <a:prstGeom prst="rect">
            <a:avLst/>
          </a:prstGeom>
          <a:ln w="12700">
            <a:miter lim="400000"/>
          </a:ln>
        </p:spPr>
      </p:pic>
      <p:sp>
        <p:nvSpPr>
          <p:cNvPr id="2384" name="TextBox 19"/>
          <p:cNvSpPr txBox="1"/>
          <p:nvPr/>
        </p:nvSpPr>
        <p:spPr>
          <a:xfrm>
            <a:off x="7687463" y="5635206"/>
            <a:ext cx="1910631"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FFFF"/>
                </a:solidFill>
                <a:latin typeface="BestDefense"/>
                <a:ea typeface="BestDefense"/>
                <a:cs typeface="BestDefense"/>
                <a:sym typeface="BestDefense"/>
              </a:defRPr>
            </a:pPr>
            <a:r>
              <a:t>Liz &amp; David Lequeux </a:t>
            </a:r>
          </a:p>
          <a:p>
            <a:pPr>
              <a:defRPr sz="1200">
                <a:solidFill>
                  <a:srgbClr val="FFFFFF"/>
                </a:solidFill>
                <a:latin typeface="BestDefense"/>
                <a:ea typeface="BestDefense"/>
                <a:cs typeface="BestDefense"/>
                <a:sym typeface="BestDefense"/>
              </a:defRPr>
            </a:pPr>
            <a:r>
              <a:t>SALES</a:t>
            </a:r>
          </a:p>
        </p:txBody>
      </p:sp>
      <p:sp>
        <p:nvSpPr>
          <p:cNvPr id="2385" name="TextBox 20"/>
          <p:cNvSpPr txBox="1"/>
          <p:nvPr/>
        </p:nvSpPr>
        <p:spPr>
          <a:xfrm>
            <a:off x="8070227" y="2963587"/>
            <a:ext cx="1837617"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FFFF"/>
                </a:solidFill>
                <a:latin typeface="BestDefense"/>
                <a:ea typeface="BestDefense"/>
                <a:cs typeface="BestDefense"/>
                <a:sym typeface="BestDefense"/>
              </a:defRPr>
            </a:pPr>
            <a:r>
              <a:t>Darnell &amp; Traci Self</a:t>
            </a:r>
          </a:p>
          <a:p>
            <a:pPr>
              <a:defRPr sz="1200">
                <a:solidFill>
                  <a:srgbClr val="FFFFFF"/>
                </a:solidFill>
                <a:latin typeface="BestDefense"/>
                <a:ea typeface="BestDefense"/>
                <a:cs typeface="BestDefense"/>
                <a:sym typeface="BestDefense"/>
              </a:defRPr>
            </a:pPr>
            <a:r>
              <a:t>RETAIL</a:t>
            </a:r>
          </a:p>
        </p:txBody>
      </p:sp>
      <p:sp>
        <p:nvSpPr>
          <p:cNvPr id="2386" name="TextBox 21"/>
          <p:cNvSpPr txBox="1"/>
          <p:nvPr/>
        </p:nvSpPr>
        <p:spPr>
          <a:xfrm>
            <a:off x="5674226" y="2963587"/>
            <a:ext cx="1955327" cy="447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1200">
                <a:solidFill>
                  <a:srgbClr val="FFFFFF"/>
                </a:solidFill>
                <a:latin typeface="BestDefense"/>
                <a:ea typeface="BestDefense"/>
                <a:cs typeface="BestDefense"/>
                <a:sym typeface="BestDefense"/>
              </a:defRPr>
            </a:pPr>
            <a:r>
              <a:t>Brian &amp; Melissa Carruthers</a:t>
            </a:r>
          </a:p>
          <a:p>
            <a:pPr>
              <a:defRPr sz="1200">
                <a:solidFill>
                  <a:srgbClr val="FFFFFF"/>
                </a:solidFill>
                <a:latin typeface="BestDefense"/>
                <a:ea typeface="BestDefense"/>
                <a:cs typeface="BestDefense"/>
                <a:sym typeface="BestDefense"/>
              </a:defRPr>
            </a:pPr>
            <a:r>
              <a:t>REAL ESTATE</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8" name="Text Placeholder 2"/>
          <p:cNvSpPr txBox="1"/>
          <p:nvPr>
            <p:ph type="body" sz="quarter" idx="1"/>
          </p:nvPr>
        </p:nvSpPr>
        <p:spPr>
          <a:xfrm>
            <a:off x="1038929" y="1324535"/>
            <a:ext cx="10163687" cy="463556"/>
          </a:xfrm>
          <a:prstGeom prst="rect">
            <a:avLst/>
          </a:prstGeom>
        </p:spPr>
        <p:txBody>
          <a:bodyPr/>
          <a:lstStyle>
            <a:lvl1pPr marL="8572" indent="-8572" algn="ctr" defTabSz="822959">
              <a:lnSpc>
                <a:spcPct val="81000"/>
              </a:lnSpc>
              <a:spcBef>
                <a:spcPts val="900"/>
              </a:spcBef>
              <a:defRPr sz="2520">
                <a:solidFill>
                  <a:srgbClr val="161616"/>
                </a:solidFill>
                <a:latin typeface="Inter Light"/>
                <a:ea typeface="Inter Light"/>
                <a:cs typeface="Inter Light"/>
                <a:sym typeface="Inter Light"/>
              </a:defRPr>
            </a:lvl1pPr>
          </a:lstStyle>
          <a:p>
            <a:pPr/>
            <a:r>
              <a:t>Compensation Example</a:t>
            </a:r>
          </a:p>
        </p:txBody>
      </p:sp>
      <p:sp>
        <p:nvSpPr>
          <p:cNvPr id="2389" name="Text Placeholder 3"/>
          <p:cNvSpPr/>
          <p:nvPr>
            <p:ph type="body" idx="22"/>
          </p:nvPr>
        </p:nvSpPr>
        <p:spPr>
          <a:xfrm>
            <a:off x="907429" y="2061468"/>
            <a:ext cx="10377141" cy="2223774"/>
          </a:xfrm>
          <a:prstGeom prst="rect">
            <a:avLst/>
          </a:prstGeom>
          <a:extLst>
            <a:ext uri="{C572A759-6A51-4108-AA02-DFA0A04FC94B}">
              <ma14:wrappingTextBoxFlag xmlns:ma14="http://schemas.microsoft.com/office/mac/drawingml/2011/main" val="1"/>
            </a:ext>
          </a:extLst>
        </p:spPr>
        <p:txBody>
          <a:bodyPr/>
          <a:lstStyle/>
          <a:p>
            <a:pPr algn="ctr">
              <a:lnSpc>
                <a:spcPct val="100000"/>
              </a:lnSpc>
              <a:defRPr sz="2000">
                <a:solidFill>
                  <a:srgbClr val="161616"/>
                </a:solidFill>
                <a:latin typeface="Inter Light"/>
                <a:ea typeface="Inter Light"/>
                <a:cs typeface="Inter Light"/>
                <a:sym typeface="Inter Light"/>
              </a:defRPr>
            </a:pPr>
            <a:r>
              <a:t>Protect 4 families a month with $64.90 memberships</a:t>
            </a:r>
            <a:br/>
            <a:r>
              <a:rPr>
                <a:latin typeface="Inter Bold"/>
                <a:ea typeface="Inter Bold"/>
                <a:cs typeface="Inter Bold"/>
                <a:sym typeface="Inter Bold"/>
              </a:rPr>
              <a:t>Earn $300–$2,292 a month</a:t>
            </a:r>
            <a:br>
              <a:rPr>
                <a:latin typeface="Inter Bold"/>
                <a:ea typeface="Inter Bold"/>
                <a:cs typeface="Inter Bold"/>
                <a:sym typeface="Inter Bold"/>
              </a:rPr>
            </a:br>
            <a:r>
              <a:rPr sz="1500"/>
              <a:t>What would you use this for?</a:t>
            </a:r>
            <a:endParaRPr sz="1600"/>
          </a:p>
          <a:p>
            <a:pPr algn="ctr">
              <a:lnSpc>
                <a:spcPct val="100000"/>
              </a:lnSpc>
              <a:defRPr sz="2000">
                <a:solidFill>
                  <a:srgbClr val="161616"/>
                </a:solidFill>
                <a:latin typeface="Inter Light"/>
                <a:ea typeface="Inter Light"/>
                <a:cs typeface="Inter Light"/>
                <a:sym typeface="Inter Light"/>
              </a:defRPr>
            </a:pPr>
            <a:r>
              <a:t>Teach 25 teammates to do the same</a:t>
            </a:r>
            <a:br/>
            <a:r>
              <a:rPr>
                <a:latin typeface="Inter Bold"/>
                <a:ea typeface="Inter Bold"/>
                <a:cs typeface="Inter Bold"/>
                <a:sym typeface="Inter Bold"/>
              </a:rPr>
              <a:t>Earn $120,000 per year</a:t>
            </a:r>
            <a:br>
              <a:rPr>
                <a:latin typeface="Inter Bold"/>
                <a:ea typeface="Inter Bold"/>
                <a:cs typeface="Inter Bold"/>
                <a:sym typeface="Inter Bold"/>
              </a:rPr>
            </a:br>
            <a:r>
              <a:rPr sz="1500"/>
              <a:t>(25 teammates x 4 sales = 100 sales x 12 months = $1,200 sales @ $100 average override)</a:t>
            </a:r>
          </a:p>
        </p:txBody>
      </p:sp>
      <p:sp>
        <p:nvSpPr>
          <p:cNvPr id="2390" name="Slide Number Placeholder 1"/>
          <p:cNvSpPr txBox="1"/>
          <p:nvPr>
            <p:ph type="sldNum" sz="quarter" idx="4294967295"/>
          </p:nvPr>
        </p:nvSpPr>
        <p:spPr>
          <a:xfrm>
            <a:off x="11070285" y="6404292"/>
            <a:ext cx="283515"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
        <p:nvSpPr>
          <p:cNvPr id="2391" name="TextBox 37"/>
          <p:cNvSpPr txBox="1"/>
          <p:nvPr/>
        </p:nvSpPr>
        <p:spPr>
          <a:xfrm>
            <a:off x="2210246" y="5256469"/>
            <a:ext cx="7821053" cy="472437"/>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200">
                <a:solidFill>
                  <a:srgbClr val="323130"/>
                </a:solidFill>
                <a:latin typeface="Inter Light"/>
                <a:ea typeface="Inter Light"/>
                <a:cs typeface="Inter Light"/>
                <a:sym typeface="Inter Light"/>
              </a:defRPr>
            </a:lvl1pPr>
          </a:lstStyle>
          <a:p>
            <a:pPr/>
            <a:r>
              <a:t>Compensation based on $64.90 subscription.  Range examples include Performance Club Qualifying.  Average override assumed to be $100 from Manager to Director.</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3" name="Text Placeholder 2"/>
          <p:cNvSpPr txBox="1"/>
          <p:nvPr>
            <p:ph type="body" sz="quarter" idx="1"/>
          </p:nvPr>
        </p:nvSpPr>
        <p:spPr>
          <a:xfrm>
            <a:off x="2301975" y="790816"/>
            <a:ext cx="7765806" cy="606229"/>
          </a:xfrm>
          <a:prstGeom prst="rect">
            <a:avLst/>
          </a:prstGeom>
        </p:spPr>
        <p:txBody>
          <a:bodyPr/>
          <a:lstStyle>
            <a:lvl1pPr>
              <a:defRPr sz="2500">
                <a:solidFill>
                  <a:srgbClr val="161616"/>
                </a:solidFill>
                <a:latin typeface="Inter Regular"/>
                <a:ea typeface="Inter Regular"/>
                <a:cs typeface="Inter Regular"/>
                <a:sym typeface="Inter Regular"/>
              </a:defRPr>
            </a:lvl1pPr>
          </a:lstStyle>
          <a:p>
            <a:pPr/>
            <a:r>
              <a:t>Commissions (Based on $64.90 Premium Plan)</a:t>
            </a:r>
          </a:p>
        </p:txBody>
      </p:sp>
      <p:sp>
        <p:nvSpPr>
          <p:cNvPr id="2394" name="Slide Number Placeholder 1"/>
          <p:cNvSpPr txBox="1"/>
          <p:nvPr>
            <p:ph type="sldNum" sz="quarter" idx="4294967295"/>
          </p:nvPr>
        </p:nvSpPr>
        <p:spPr>
          <a:xfrm>
            <a:off x="11067999" y="6404292"/>
            <a:ext cx="285801"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Rubik"/>
                <a:ea typeface="Rubik"/>
                <a:cs typeface="Rubik"/>
                <a:sym typeface="Rubik"/>
              </a:defRPr>
            </a:lvl1pPr>
          </a:lstStyle>
          <a:p>
            <a:pPr/>
            <a:fld id="{86CB4B4D-7CA3-9044-876B-883B54F8677D}" type="slidenum"/>
          </a:p>
        </p:txBody>
      </p:sp>
      <p:grpSp>
        <p:nvGrpSpPr>
          <p:cNvPr id="2419" name="Group 16"/>
          <p:cNvGrpSpPr/>
          <p:nvPr/>
        </p:nvGrpSpPr>
        <p:grpSpPr>
          <a:xfrm>
            <a:off x="5005206" y="1732843"/>
            <a:ext cx="2064258" cy="3922040"/>
            <a:chOff x="0" y="0"/>
            <a:chExt cx="2064256" cy="3922038"/>
          </a:xfrm>
        </p:grpSpPr>
        <p:grpSp>
          <p:nvGrpSpPr>
            <p:cNvPr id="2397" name="TextBox 17"/>
            <p:cNvGrpSpPr/>
            <p:nvPr/>
          </p:nvGrpSpPr>
          <p:grpSpPr>
            <a:xfrm>
              <a:off x="0" y="-1"/>
              <a:ext cx="2064257" cy="606227"/>
              <a:chOff x="0" y="0"/>
              <a:chExt cx="2064256" cy="606226"/>
            </a:xfrm>
          </p:grpSpPr>
          <p:sp>
            <p:nvSpPr>
              <p:cNvPr id="2395" name="Rectangle"/>
              <p:cNvSpPr/>
              <p:nvPr/>
            </p:nvSpPr>
            <p:spPr>
              <a:xfrm>
                <a:off x="0" y="-1"/>
                <a:ext cx="2064257" cy="606228"/>
              </a:xfrm>
              <a:prstGeom prst="rect">
                <a:avLst/>
              </a:prstGeom>
              <a:solidFill>
                <a:srgbClr val="8231D4"/>
              </a:solidFill>
              <a:ln w="12700" cap="flat">
                <a:noFill/>
                <a:miter lim="400000"/>
              </a:ln>
              <a:effectLst/>
            </p:spPr>
            <p:txBody>
              <a:bodyPr wrap="square" lIns="45718" tIns="45718" rIns="45718" bIns="45718" numCol="1" anchor="ctr">
                <a:noAutofit/>
              </a:bodyPr>
              <a:lstStyle/>
              <a:p>
                <a:pPr algn="ctr"/>
              </a:p>
            </p:txBody>
          </p:sp>
          <p:sp>
            <p:nvSpPr>
              <p:cNvPr id="2396" name="Personal Income"/>
              <p:cNvSpPr txBox="1"/>
              <p:nvPr/>
            </p:nvSpPr>
            <p:spPr>
              <a:xfrm>
                <a:off x="45720" y="130393"/>
                <a:ext cx="1972817" cy="3454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700">
                    <a:solidFill>
                      <a:srgbClr val="FFFFFF"/>
                    </a:solidFill>
                    <a:latin typeface="Inter Regular"/>
                    <a:ea typeface="Inter Regular"/>
                    <a:cs typeface="Inter Regular"/>
                    <a:sym typeface="Inter Regular"/>
                  </a:defRPr>
                </a:lvl1pPr>
              </a:lstStyle>
              <a:p>
                <a:pPr/>
                <a:r>
                  <a:t>Personal Income</a:t>
                </a:r>
              </a:p>
            </p:txBody>
          </p:sp>
        </p:grpSp>
        <p:grpSp>
          <p:nvGrpSpPr>
            <p:cNvPr id="2400" name="TextBox 18"/>
            <p:cNvGrpSpPr/>
            <p:nvPr/>
          </p:nvGrpSpPr>
          <p:grpSpPr>
            <a:xfrm>
              <a:off x="0" y="699106"/>
              <a:ext cx="2064257" cy="380809"/>
              <a:chOff x="0" y="0"/>
              <a:chExt cx="2064256" cy="380808"/>
            </a:xfrm>
          </p:grpSpPr>
          <p:sp>
            <p:nvSpPr>
              <p:cNvPr id="2398" name="Rectangle"/>
              <p:cNvSpPr/>
              <p:nvPr/>
            </p:nvSpPr>
            <p:spPr>
              <a:xfrm>
                <a:off x="0" y="-1"/>
                <a:ext cx="2064257"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399" name="$370"/>
              <p:cNvSpPr txBox="1"/>
              <p:nvPr/>
            </p:nvSpPr>
            <p:spPr>
              <a:xfrm>
                <a:off x="50482" y="17684"/>
                <a:ext cx="1963293"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$370</a:t>
                </a:r>
              </a:p>
            </p:txBody>
          </p:sp>
        </p:grpSp>
        <p:grpSp>
          <p:nvGrpSpPr>
            <p:cNvPr id="2403" name="TextBox 19"/>
            <p:cNvGrpSpPr/>
            <p:nvPr/>
          </p:nvGrpSpPr>
          <p:grpSpPr>
            <a:xfrm>
              <a:off x="0" y="1172793"/>
              <a:ext cx="2064257" cy="380809"/>
              <a:chOff x="0" y="0"/>
              <a:chExt cx="2064256" cy="380808"/>
            </a:xfrm>
          </p:grpSpPr>
          <p:sp>
            <p:nvSpPr>
              <p:cNvPr id="2401" name="Rectangle"/>
              <p:cNvSpPr/>
              <p:nvPr/>
            </p:nvSpPr>
            <p:spPr>
              <a:xfrm>
                <a:off x="0" y="-1"/>
                <a:ext cx="2064257"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02" name="$295"/>
              <p:cNvSpPr txBox="1"/>
              <p:nvPr/>
            </p:nvSpPr>
            <p:spPr>
              <a:xfrm>
                <a:off x="50482" y="17684"/>
                <a:ext cx="1963293"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$295</a:t>
                </a:r>
              </a:p>
            </p:txBody>
          </p:sp>
        </p:grpSp>
        <p:grpSp>
          <p:nvGrpSpPr>
            <p:cNvPr id="2406" name="TextBox 20"/>
            <p:cNvGrpSpPr/>
            <p:nvPr/>
          </p:nvGrpSpPr>
          <p:grpSpPr>
            <a:xfrm>
              <a:off x="0" y="1646481"/>
              <a:ext cx="2064257" cy="380809"/>
              <a:chOff x="0" y="0"/>
              <a:chExt cx="2064256" cy="380808"/>
            </a:xfrm>
          </p:grpSpPr>
          <p:sp>
            <p:nvSpPr>
              <p:cNvPr id="2404" name="Rectangle"/>
              <p:cNvSpPr/>
              <p:nvPr/>
            </p:nvSpPr>
            <p:spPr>
              <a:xfrm>
                <a:off x="0" y="-1"/>
                <a:ext cx="2064257"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05" name="$220"/>
              <p:cNvSpPr txBox="1"/>
              <p:nvPr/>
            </p:nvSpPr>
            <p:spPr>
              <a:xfrm>
                <a:off x="50482" y="17684"/>
                <a:ext cx="1963293"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$220</a:t>
                </a:r>
              </a:p>
            </p:txBody>
          </p:sp>
        </p:grpSp>
        <p:grpSp>
          <p:nvGrpSpPr>
            <p:cNvPr id="2409" name="TextBox 21"/>
            <p:cNvGrpSpPr/>
            <p:nvPr/>
          </p:nvGrpSpPr>
          <p:grpSpPr>
            <a:xfrm>
              <a:off x="0" y="2120168"/>
              <a:ext cx="2064257" cy="380809"/>
              <a:chOff x="0" y="0"/>
              <a:chExt cx="2064256" cy="380808"/>
            </a:xfrm>
          </p:grpSpPr>
          <p:sp>
            <p:nvSpPr>
              <p:cNvPr id="2407" name="Rectangle"/>
              <p:cNvSpPr/>
              <p:nvPr/>
            </p:nvSpPr>
            <p:spPr>
              <a:xfrm>
                <a:off x="0" y="-1"/>
                <a:ext cx="2064257"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08" name="$160"/>
              <p:cNvSpPr txBox="1"/>
              <p:nvPr/>
            </p:nvSpPr>
            <p:spPr>
              <a:xfrm>
                <a:off x="50482" y="17684"/>
                <a:ext cx="1963293"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$160</a:t>
                </a:r>
              </a:p>
            </p:txBody>
          </p:sp>
        </p:grpSp>
        <p:grpSp>
          <p:nvGrpSpPr>
            <p:cNvPr id="2412" name="TextBox 22"/>
            <p:cNvGrpSpPr/>
            <p:nvPr/>
          </p:nvGrpSpPr>
          <p:grpSpPr>
            <a:xfrm>
              <a:off x="0" y="2593855"/>
              <a:ext cx="2064257" cy="380809"/>
              <a:chOff x="0" y="0"/>
              <a:chExt cx="2064256" cy="380808"/>
            </a:xfrm>
          </p:grpSpPr>
          <p:sp>
            <p:nvSpPr>
              <p:cNvPr id="2410" name="Rectangle"/>
              <p:cNvSpPr/>
              <p:nvPr/>
            </p:nvSpPr>
            <p:spPr>
              <a:xfrm>
                <a:off x="0" y="-1"/>
                <a:ext cx="2064257"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11" name="$120"/>
              <p:cNvSpPr txBox="1"/>
              <p:nvPr/>
            </p:nvSpPr>
            <p:spPr>
              <a:xfrm>
                <a:off x="50482" y="17684"/>
                <a:ext cx="1963293"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$120</a:t>
                </a:r>
              </a:p>
            </p:txBody>
          </p:sp>
        </p:grpSp>
        <p:grpSp>
          <p:nvGrpSpPr>
            <p:cNvPr id="2415" name="TextBox 23"/>
            <p:cNvGrpSpPr/>
            <p:nvPr/>
          </p:nvGrpSpPr>
          <p:grpSpPr>
            <a:xfrm>
              <a:off x="0" y="3067542"/>
              <a:ext cx="2064257" cy="380809"/>
              <a:chOff x="0" y="0"/>
              <a:chExt cx="2064256" cy="380808"/>
            </a:xfrm>
          </p:grpSpPr>
          <p:sp>
            <p:nvSpPr>
              <p:cNvPr id="2413" name="Rectangle"/>
              <p:cNvSpPr/>
              <p:nvPr/>
            </p:nvSpPr>
            <p:spPr>
              <a:xfrm>
                <a:off x="0" y="-1"/>
                <a:ext cx="2064257"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14" name="$90"/>
              <p:cNvSpPr txBox="1"/>
              <p:nvPr/>
            </p:nvSpPr>
            <p:spPr>
              <a:xfrm>
                <a:off x="50482" y="17684"/>
                <a:ext cx="1963293"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$90</a:t>
                </a:r>
              </a:p>
            </p:txBody>
          </p:sp>
        </p:grpSp>
        <p:grpSp>
          <p:nvGrpSpPr>
            <p:cNvPr id="2418" name="TextBox 24"/>
            <p:cNvGrpSpPr/>
            <p:nvPr/>
          </p:nvGrpSpPr>
          <p:grpSpPr>
            <a:xfrm>
              <a:off x="0" y="3541230"/>
              <a:ext cx="2064257" cy="380809"/>
              <a:chOff x="0" y="0"/>
              <a:chExt cx="2064256" cy="380808"/>
            </a:xfrm>
          </p:grpSpPr>
          <p:sp>
            <p:nvSpPr>
              <p:cNvPr id="2416" name="Rectangle"/>
              <p:cNvSpPr/>
              <p:nvPr/>
            </p:nvSpPr>
            <p:spPr>
              <a:xfrm>
                <a:off x="0" y="-1"/>
                <a:ext cx="2064257"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17" name="$70"/>
              <p:cNvSpPr txBox="1"/>
              <p:nvPr/>
            </p:nvSpPr>
            <p:spPr>
              <a:xfrm>
                <a:off x="50482" y="17684"/>
                <a:ext cx="1963293"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$70</a:t>
                </a:r>
              </a:p>
            </p:txBody>
          </p:sp>
        </p:grpSp>
      </p:grpSp>
      <p:grpSp>
        <p:nvGrpSpPr>
          <p:cNvPr id="2441" name="Group 25"/>
          <p:cNvGrpSpPr/>
          <p:nvPr/>
        </p:nvGrpSpPr>
        <p:grpSpPr>
          <a:xfrm>
            <a:off x="7159646" y="1732844"/>
            <a:ext cx="1808813" cy="3448200"/>
            <a:chOff x="0" y="0"/>
            <a:chExt cx="1808811" cy="3448199"/>
          </a:xfrm>
        </p:grpSpPr>
        <p:grpSp>
          <p:nvGrpSpPr>
            <p:cNvPr id="2422" name="TextBox 26"/>
            <p:cNvGrpSpPr/>
            <p:nvPr/>
          </p:nvGrpSpPr>
          <p:grpSpPr>
            <a:xfrm>
              <a:off x="-1" y="0"/>
              <a:ext cx="1799071" cy="606227"/>
              <a:chOff x="0" y="0"/>
              <a:chExt cx="1799070" cy="606226"/>
            </a:xfrm>
          </p:grpSpPr>
          <p:sp>
            <p:nvSpPr>
              <p:cNvPr id="2420" name="Rectangle"/>
              <p:cNvSpPr/>
              <p:nvPr/>
            </p:nvSpPr>
            <p:spPr>
              <a:xfrm>
                <a:off x="-1" y="-1"/>
                <a:ext cx="1799072" cy="606228"/>
              </a:xfrm>
              <a:prstGeom prst="rect">
                <a:avLst/>
              </a:prstGeom>
              <a:solidFill>
                <a:srgbClr val="8231D4"/>
              </a:solidFill>
              <a:ln w="12700" cap="flat">
                <a:noFill/>
                <a:miter lim="400000"/>
              </a:ln>
              <a:effectLst/>
            </p:spPr>
            <p:txBody>
              <a:bodyPr wrap="square" lIns="45718" tIns="45718" rIns="45718" bIns="45718" numCol="1" anchor="ctr">
                <a:noAutofit/>
              </a:bodyPr>
              <a:lstStyle/>
              <a:p>
                <a:pPr algn="ctr"/>
              </a:p>
            </p:txBody>
          </p:sp>
          <p:sp>
            <p:nvSpPr>
              <p:cNvPr id="2421" name="Team Override"/>
              <p:cNvSpPr txBox="1"/>
              <p:nvPr/>
            </p:nvSpPr>
            <p:spPr>
              <a:xfrm>
                <a:off x="45719" y="124042"/>
                <a:ext cx="1707632"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latin typeface="Inter Regular"/>
                    <a:ea typeface="Inter Regular"/>
                    <a:cs typeface="Inter Regular"/>
                    <a:sym typeface="Inter Regular"/>
                  </a:defRPr>
                </a:lvl1pPr>
              </a:lstStyle>
              <a:p>
                <a:pPr/>
                <a:r>
                  <a:t>Team Override</a:t>
                </a:r>
              </a:p>
            </p:txBody>
          </p:sp>
        </p:grpSp>
        <p:grpSp>
          <p:nvGrpSpPr>
            <p:cNvPr id="2425" name="TextBox 27"/>
            <p:cNvGrpSpPr/>
            <p:nvPr/>
          </p:nvGrpSpPr>
          <p:grpSpPr>
            <a:xfrm>
              <a:off x="-1" y="698951"/>
              <a:ext cx="1799071" cy="378553"/>
              <a:chOff x="0" y="0"/>
              <a:chExt cx="1799070" cy="378552"/>
            </a:xfrm>
          </p:grpSpPr>
          <p:sp>
            <p:nvSpPr>
              <p:cNvPr id="2423" name="Rectangle"/>
              <p:cNvSpPr/>
              <p:nvPr/>
            </p:nvSpPr>
            <p:spPr>
              <a:xfrm>
                <a:off x="-1" y="-1"/>
                <a:ext cx="1799072" cy="378554"/>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24" name="$75 +"/>
              <p:cNvSpPr txBox="1"/>
              <p:nvPr/>
            </p:nvSpPr>
            <p:spPr>
              <a:xfrm>
                <a:off x="50482" y="16556"/>
                <a:ext cx="1698106"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$75 +</a:t>
                </a:r>
              </a:p>
            </p:txBody>
          </p:sp>
        </p:grpSp>
        <p:grpSp>
          <p:nvGrpSpPr>
            <p:cNvPr id="2428" name="TextBox 28"/>
            <p:cNvGrpSpPr/>
            <p:nvPr/>
          </p:nvGrpSpPr>
          <p:grpSpPr>
            <a:xfrm>
              <a:off x="9741" y="1170227"/>
              <a:ext cx="1799071" cy="378553"/>
              <a:chOff x="0" y="0"/>
              <a:chExt cx="1799070" cy="378552"/>
            </a:xfrm>
          </p:grpSpPr>
          <p:sp>
            <p:nvSpPr>
              <p:cNvPr id="2426" name="Rectangle"/>
              <p:cNvSpPr/>
              <p:nvPr/>
            </p:nvSpPr>
            <p:spPr>
              <a:xfrm>
                <a:off x="-1" y="-1"/>
                <a:ext cx="1799072" cy="378554"/>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27" name="$75 +"/>
              <p:cNvSpPr txBox="1"/>
              <p:nvPr/>
            </p:nvSpPr>
            <p:spPr>
              <a:xfrm>
                <a:off x="50482" y="16556"/>
                <a:ext cx="1698106"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$75 +</a:t>
                </a:r>
              </a:p>
            </p:txBody>
          </p:sp>
        </p:grpSp>
        <p:grpSp>
          <p:nvGrpSpPr>
            <p:cNvPr id="2431" name="TextBox 29"/>
            <p:cNvGrpSpPr/>
            <p:nvPr/>
          </p:nvGrpSpPr>
          <p:grpSpPr>
            <a:xfrm>
              <a:off x="9741" y="1645616"/>
              <a:ext cx="1799071" cy="378553"/>
              <a:chOff x="0" y="0"/>
              <a:chExt cx="1799070" cy="378552"/>
            </a:xfrm>
          </p:grpSpPr>
          <p:sp>
            <p:nvSpPr>
              <p:cNvPr id="2429" name="Rectangle"/>
              <p:cNvSpPr/>
              <p:nvPr/>
            </p:nvSpPr>
            <p:spPr>
              <a:xfrm>
                <a:off x="-1" y="-1"/>
                <a:ext cx="1799072" cy="378554"/>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30" name="$60 +"/>
              <p:cNvSpPr txBox="1"/>
              <p:nvPr/>
            </p:nvSpPr>
            <p:spPr>
              <a:xfrm>
                <a:off x="50482" y="16556"/>
                <a:ext cx="1698106"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$60 +</a:t>
                </a:r>
              </a:p>
            </p:txBody>
          </p:sp>
        </p:grpSp>
        <p:grpSp>
          <p:nvGrpSpPr>
            <p:cNvPr id="2434" name="TextBox 30"/>
            <p:cNvGrpSpPr/>
            <p:nvPr/>
          </p:nvGrpSpPr>
          <p:grpSpPr>
            <a:xfrm>
              <a:off x="-1" y="2121115"/>
              <a:ext cx="1799071" cy="378554"/>
              <a:chOff x="0" y="0"/>
              <a:chExt cx="1799070" cy="378552"/>
            </a:xfrm>
          </p:grpSpPr>
          <p:sp>
            <p:nvSpPr>
              <p:cNvPr id="2432" name="Rectangle"/>
              <p:cNvSpPr/>
              <p:nvPr/>
            </p:nvSpPr>
            <p:spPr>
              <a:xfrm>
                <a:off x="-1" y="0"/>
                <a:ext cx="1799072" cy="378553"/>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33" name="$40 +"/>
              <p:cNvSpPr txBox="1"/>
              <p:nvPr/>
            </p:nvSpPr>
            <p:spPr>
              <a:xfrm>
                <a:off x="50482" y="16556"/>
                <a:ext cx="1698106"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$40 +</a:t>
                </a:r>
              </a:p>
            </p:txBody>
          </p:sp>
        </p:grpSp>
        <p:grpSp>
          <p:nvGrpSpPr>
            <p:cNvPr id="2437" name="TextBox 31"/>
            <p:cNvGrpSpPr/>
            <p:nvPr/>
          </p:nvGrpSpPr>
          <p:grpSpPr>
            <a:xfrm>
              <a:off x="-1" y="2592393"/>
              <a:ext cx="1799071" cy="382273"/>
              <a:chOff x="0" y="0"/>
              <a:chExt cx="1799070" cy="382271"/>
            </a:xfrm>
          </p:grpSpPr>
          <p:sp>
            <p:nvSpPr>
              <p:cNvPr id="2435" name="Rectangle"/>
              <p:cNvSpPr/>
              <p:nvPr/>
            </p:nvSpPr>
            <p:spPr>
              <a:xfrm>
                <a:off x="-1" y="0"/>
                <a:ext cx="1799072" cy="382272"/>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36" name="$30 +"/>
              <p:cNvSpPr txBox="1"/>
              <p:nvPr/>
            </p:nvSpPr>
            <p:spPr>
              <a:xfrm>
                <a:off x="50482" y="18416"/>
                <a:ext cx="1698106"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$30 +</a:t>
                </a:r>
              </a:p>
            </p:txBody>
          </p:sp>
        </p:grpSp>
        <p:grpSp>
          <p:nvGrpSpPr>
            <p:cNvPr id="2440" name="TextBox 32"/>
            <p:cNvGrpSpPr/>
            <p:nvPr/>
          </p:nvGrpSpPr>
          <p:grpSpPr>
            <a:xfrm>
              <a:off x="-1" y="3067390"/>
              <a:ext cx="1799071" cy="380810"/>
              <a:chOff x="0" y="0"/>
              <a:chExt cx="1799070" cy="380808"/>
            </a:xfrm>
          </p:grpSpPr>
          <p:sp>
            <p:nvSpPr>
              <p:cNvPr id="2438" name="Rectangle"/>
              <p:cNvSpPr/>
              <p:nvPr/>
            </p:nvSpPr>
            <p:spPr>
              <a:xfrm>
                <a:off x="-1" y="0"/>
                <a:ext cx="1799072" cy="380809"/>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39" name="$20"/>
              <p:cNvSpPr txBox="1"/>
              <p:nvPr/>
            </p:nvSpPr>
            <p:spPr>
              <a:xfrm>
                <a:off x="50482" y="17684"/>
                <a:ext cx="1698106"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$20</a:t>
                </a:r>
              </a:p>
            </p:txBody>
          </p:sp>
        </p:grpSp>
      </p:grpSp>
      <p:grpSp>
        <p:nvGrpSpPr>
          <p:cNvPr id="2466" name="Group 33"/>
          <p:cNvGrpSpPr/>
          <p:nvPr/>
        </p:nvGrpSpPr>
        <p:grpSpPr>
          <a:xfrm>
            <a:off x="2647869" y="1732843"/>
            <a:ext cx="2251498" cy="3922040"/>
            <a:chOff x="0" y="0"/>
            <a:chExt cx="2251497" cy="3922038"/>
          </a:xfrm>
        </p:grpSpPr>
        <p:grpSp>
          <p:nvGrpSpPr>
            <p:cNvPr id="2444" name="TextBox 34"/>
            <p:cNvGrpSpPr/>
            <p:nvPr/>
          </p:nvGrpSpPr>
          <p:grpSpPr>
            <a:xfrm>
              <a:off x="-1" y="699106"/>
              <a:ext cx="2251499" cy="380809"/>
              <a:chOff x="0" y="0"/>
              <a:chExt cx="2251497" cy="380808"/>
            </a:xfrm>
          </p:grpSpPr>
          <p:sp>
            <p:nvSpPr>
              <p:cNvPr id="2442" name="Rectangle"/>
              <p:cNvSpPr/>
              <p:nvPr/>
            </p:nvSpPr>
            <p:spPr>
              <a:xfrm>
                <a:off x="-1" y="-1"/>
                <a:ext cx="225149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43" name="Executive Director*"/>
              <p:cNvSpPr txBox="1"/>
              <p:nvPr/>
            </p:nvSpPr>
            <p:spPr>
              <a:xfrm>
                <a:off x="50482" y="24033"/>
                <a:ext cx="2150533"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500">
                    <a:solidFill>
                      <a:srgbClr val="363636"/>
                    </a:solidFill>
                    <a:latin typeface="Inter Light"/>
                    <a:ea typeface="Inter Light"/>
                    <a:cs typeface="Inter Light"/>
                    <a:sym typeface="Inter Light"/>
                  </a:defRPr>
                </a:lvl1pPr>
              </a:lstStyle>
              <a:p>
                <a:pPr/>
                <a:r>
                  <a:t>Executive Director*</a:t>
                </a:r>
              </a:p>
            </p:txBody>
          </p:sp>
        </p:grpSp>
        <p:grpSp>
          <p:nvGrpSpPr>
            <p:cNvPr id="2447" name="TextBox 35"/>
            <p:cNvGrpSpPr/>
            <p:nvPr/>
          </p:nvGrpSpPr>
          <p:grpSpPr>
            <a:xfrm>
              <a:off x="-1" y="1172793"/>
              <a:ext cx="2251499" cy="380809"/>
              <a:chOff x="0" y="0"/>
              <a:chExt cx="2251497" cy="380808"/>
            </a:xfrm>
          </p:grpSpPr>
          <p:sp>
            <p:nvSpPr>
              <p:cNvPr id="2445" name="Rectangle"/>
              <p:cNvSpPr/>
              <p:nvPr/>
            </p:nvSpPr>
            <p:spPr>
              <a:xfrm>
                <a:off x="-1" y="-1"/>
                <a:ext cx="225149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46" name="Senior Director*"/>
              <p:cNvSpPr txBox="1"/>
              <p:nvPr/>
            </p:nvSpPr>
            <p:spPr>
              <a:xfrm>
                <a:off x="50482" y="17684"/>
                <a:ext cx="2150533"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Senior Director*</a:t>
                </a:r>
              </a:p>
            </p:txBody>
          </p:sp>
        </p:grpSp>
        <p:grpSp>
          <p:nvGrpSpPr>
            <p:cNvPr id="2450" name="TextBox 36"/>
            <p:cNvGrpSpPr/>
            <p:nvPr/>
          </p:nvGrpSpPr>
          <p:grpSpPr>
            <a:xfrm>
              <a:off x="-1" y="1646481"/>
              <a:ext cx="2251499" cy="380809"/>
              <a:chOff x="0" y="0"/>
              <a:chExt cx="2251497" cy="380808"/>
            </a:xfrm>
          </p:grpSpPr>
          <p:sp>
            <p:nvSpPr>
              <p:cNvPr id="2448" name="Rectangle"/>
              <p:cNvSpPr/>
              <p:nvPr/>
            </p:nvSpPr>
            <p:spPr>
              <a:xfrm>
                <a:off x="-1" y="-1"/>
                <a:ext cx="225149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49" name="Director"/>
              <p:cNvSpPr txBox="1"/>
              <p:nvPr/>
            </p:nvSpPr>
            <p:spPr>
              <a:xfrm>
                <a:off x="50482" y="17684"/>
                <a:ext cx="2150533"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Director</a:t>
                </a:r>
              </a:p>
            </p:txBody>
          </p:sp>
        </p:grpSp>
        <p:grpSp>
          <p:nvGrpSpPr>
            <p:cNvPr id="2453" name="TextBox 37"/>
            <p:cNvGrpSpPr/>
            <p:nvPr/>
          </p:nvGrpSpPr>
          <p:grpSpPr>
            <a:xfrm>
              <a:off x="-1" y="2120168"/>
              <a:ext cx="2251499" cy="380809"/>
              <a:chOff x="0" y="0"/>
              <a:chExt cx="2251497" cy="380808"/>
            </a:xfrm>
          </p:grpSpPr>
          <p:sp>
            <p:nvSpPr>
              <p:cNvPr id="2451" name="Rectangle"/>
              <p:cNvSpPr/>
              <p:nvPr/>
            </p:nvSpPr>
            <p:spPr>
              <a:xfrm>
                <a:off x="-1" y="-1"/>
                <a:ext cx="225149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52" name="Senior Manager"/>
              <p:cNvSpPr txBox="1"/>
              <p:nvPr/>
            </p:nvSpPr>
            <p:spPr>
              <a:xfrm>
                <a:off x="50482" y="17684"/>
                <a:ext cx="2150533"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Senior Manager</a:t>
                </a:r>
              </a:p>
            </p:txBody>
          </p:sp>
        </p:grpSp>
        <p:grpSp>
          <p:nvGrpSpPr>
            <p:cNvPr id="2456" name="TextBox 38"/>
            <p:cNvGrpSpPr/>
            <p:nvPr/>
          </p:nvGrpSpPr>
          <p:grpSpPr>
            <a:xfrm>
              <a:off x="-1" y="2593855"/>
              <a:ext cx="2251499" cy="380809"/>
              <a:chOff x="0" y="0"/>
              <a:chExt cx="2251497" cy="380808"/>
            </a:xfrm>
          </p:grpSpPr>
          <p:sp>
            <p:nvSpPr>
              <p:cNvPr id="2454" name="Rectangle"/>
              <p:cNvSpPr/>
              <p:nvPr/>
            </p:nvSpPr>
            <p:spPr>
              <a:xfrm>
                <a:off x="-1" y="-1"/>
                <a:ext cx="225149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defRPr sz="1400">
                    <a:solidFill>
                      <a:srgbClr val="363636"/>
                    </a:solidFill>
                    <a:latin typeface="Inter Light"/>
                    <a:ea typeface="Inter Light"/>
                    <a:cs typeface="Inter Light"/>
                    <a:sym typeface="Inter Light"/>
                  </a:defRPr>
                </a:pPr>
              </a:p>
            </p:txBody>
          </p:sp>
          <p:sp>
            <p:nvSpPr>
              <p:cNvPr id="2455" name="Manager"/>
              <p:cNvSpPr txBox="1"/>
              <p:nvPr/>
            </p:nvSpPr>
            <p:spPr>
              <a:xfrm>
                <a:off x="50482" y="17684"/>
                <a:ext cx="2150533"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Manager</a:t>
                </a:r>
              </a:p>
            </p:txBody>
          </p:sp>
        </p:grpSp>
        <p:grpSp>
          <p:nvGrpSpPr>
            <p:cNvPr id="2459" name="TextBox 39"/>
            <p:cNvGrpSpPr/>
            <p:nvPr/>
          </p:nvGrpSpPr>
          <p:grpSpPr>
            <a:xfrm>
              <a:off x="-1" y="3067542"/>
              <a:ext cx="2251499" cy="380809"/>
              <a:chOff x="0" y="0"/>
              <a:chExt cx="2251497" cy="380808"/>
            </a:xfrm>
          </p:grpSpPr>
          <p:sp>
            <p:nvSpPr>
              <p:cNvPr id="2457" name="Rectangle"/>
              <p:cNvSpPr/>
              <p:nvPr/>
            </p:nvSpPr>
            <p:spPr>
              <a:xfrm>
                <a:off x="-1" y="-1"/>
                <a:ext cx="225149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58" name="Senior Associate"/>
              <p:cNvSpPr txBox="1"/>
              <p:nvPr/>
            </p:nvSpPr>
            <p:spPr>
              <a:xfrm>
                <a:off x="50482" y="17684"/>
                <a:ext cx="2150533"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Senior Associate</a:t>
                </a:r>
              </a:p>
            </p:txBody>
          </p:sp>
        </p:grpSp>
        <p:grpSp>
          <p:nvGrpSpPr>
            <p:cNvPr id="2462" name="TextBox 40"/>
            <p:cNvGrpSpPr/>
            <p:nvPr/>
          </p:nvGrpSpPr>
          <p:grpSpPr>
            <a:xfrm>
              <a:off x="-1" y="3541230"/>
              <a:ext cx="2251499" cy="380809"/>
              <a:chOff x="0" y="0"/>
              <a:chExt cx="2251497" cy="380808"/>
            </a:xfrm>
          </p:grpSpPr>
          <p:sp>
            <p:nvSpPr>
              <p:cNvPr id="2460" name="Rectangle"/>
              <p:cNvSpPr/>
              <p:nvPr/>
            </p:nvSpPr>
            <p:spPr>
              <a:xfrm>
                <a:off x="-1" y="-1"/>
                <a:ext cx="2251499" cy="380810"/>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61" name="Associate"/>
              <p:cNvSpPr txBox="1"/>
              <p:nvPr/>
            </p:nvSpPr>
            <p:spPr>
              <a:xfrm>
                <a:off x="50482" y="17684"/>
                <a:ext cx="2150533" cy="345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600">
                    <a:solidFill>
                      <a:srgbClr val="363636"/>
                    </a:solidFill>
                    <a:latin typeface="Inter Light"/>
                    <a:ea typeface="Inter Light"/>
                    <a:cs typeface="Inter Light"/>
                    <a:sym typeface="Inter Light"/>
                  </a:defRPr>
                </a:lvl1pPr>
              </a:lstStyle>
              <a:p>
                <a:pPr/>
                <a:r>
                  <a:t>Associate</a:t>
                </a:r>
              </a:p>
            </p:txBody>
          </p:sp>
        </p:grpSp>
        <p:grpSp>
          <p:nvGrpSpPr>
            <p:cNvPr id="2465" name="TextBox 41"/>
            <p:cNvGrpSpPr/>
            <p:nvPr/>
          </p:nvGrpSpPr>
          <p:grpSpPr>
            <a:xfrm>
              <a:off x="-1" y="-1"/>
              <a:ext cx="2251499" cy="606227"/>
              <a:chOff x="0" y="0"/>
              <a:chExt cx="2251497" cy="606226"/>
            </a:xfrm>
          </p:grpSpPr>
          <p:sp>
            <p:nvSpPr>
              <p:cNvPr id="2463" name="Rectangle"/>
              <p:cNvSpPr/>
              <p:nvPr/>
            </p:nvSpPr>
            <p:spPr>
              <a:xfrm>
                <a:off x="-1" y="-1"/>
                <a:ext cx="2251499" cy="606228"/>
              </a:xfrm>
              <a:prstGeom prst="rect">
                <a:avLst/>
              </a:prstGeom>
              <a:solidFill>
                <a:srgbClr val="8231D4"/>
              </a:solidFill>
              <a:ln w="12700" cap="flat">
                <a:noFill/>
                <a:miter lim="400000"/>
              </a:ln>
              <a:effectLst/>
            </p:spPr>
            <p:txBody>
              <a:bodyPr wrap="square" lIns="45718" tIns="45718" rIns="45718" bIns="45718" numCol="1" anchor="ctr">
                <a:noAutofit/>
              </a:bodyPr>
              <a:lstStyle/>
              <a:p>
                <a:pPr algn="ctr"/>
              </a:p>
            </p:txBody>
          </p:sp>
          <p:sp>
            <p:nvSpPr>
              <p:cNvPr id="2464" name="Your Level"/>
              <p:cNvSpPr txBox="1"/>
              <p:nvPr/>
            </p:nvSpPr>
            <p:spPr>
              <a:xfrm>
                <a:off x="45719" y="124042"/>
                <a:ext cx="2160059" cy="3581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latin typeface="Inter Regular"/>
                    <a:ea typeface="Inter Regular"/>
                    <a:cs typeface="Inter Regular"/>
                    <a:sym typeface="Inter Regular"/>
                  </a:defRPr>
                </a:lvl1pPr>
              </a:lstStyle>
              <a:p>
                <a:pPr/>
                <a:r>
                  <a:t>Your Level </a:t>
                </a:r>
              </a:p>
            </p:txBody>
          </p:sp>
        </p:grpSp>
      </p:grpSp>
      <p:grpSp>
        <p:nvGrpSpPr>
          <p:cNvPr id="2476" name="Group 46"/>
          <p:cNvGrpSpPr/>
          <p:nvPr/>
        </p:nvGrpSpPr>
        <p:grpSpPr>
          <a:xfrm>
            <a:off x="694082" y="3845741"/>
            <a:ext cx="1863607" cy="1335304"/>
            <a:chOff x="0" y="0"/>
            <a:chExt cx="1863605" cy="1335302"/>
          </a:xfrm>
        </p:grpSpPr>
        <p:grpSp>
          <p:nvGrpSpPr>
            <p:cNvPr id="2469" name="TextBox 42"/>
            <p:cNvGrpSpPr/>
            <p:nvPr/>
          </p:nvGrpSpPr>
          <p:grpSpPr>
            <a:xfrm>
              <a:off x="0" y="-1"/>
              <a:ext cx="1863606" cy="396242"/>
              <a:chOff x="0" y="0"/>
              <a:chExt cx="1863605" cy="396240"/>
            </a:xfrm>
          </p:grpSpPr>
          <p:sp>
            <p:nvSpPr>
              <p:cNvPr id="2467" name="Rectangle"/>
              <p:cNvSpPr/>
              <p:nvPr/>
            </p:nvSpPr>
            <p:spPr>
              <a:xfrm>
                <a:off x="0" y="7715"/>
                <a:ext cx="1863606" cy="380810"/>
              </a:xfrm>
              <a:prstGeom prst="rect">
                <a:avLst/>
              </a:prstGeom>
              <a:solidFill>
                <a:srgbClr val="8231D4"/>
              </a:solidFill>
              <a:ln w="12700" cap="flat">
                <a:noFill/>
                <a:miter lim="400000"/>
              </a:ln>
              <a:effectLst/>
            </p:spPr>
            <p:txBody>
              <a:bodyPr wrap="square" lIns="45718" tIns="45718" rIns="45718" bIns="45718" numCol="1" anchor="ctr">
                <a:noAutofit/>
              </a:bodyPr>
              <a:lstStyle/>
              <a:p>
                <a:pPr algn="ctr">
                  <a:defRPr sz="2400">
                    <a:solidFill>
                      <a:srgbClr val="FFFFFF"/>
                    </a:solidFill>
                    <a:latin typeface="Inter Regular"/>
                    <a:ea typeface="Inter Regular"/>
                    <a:cs typeface="Inter Regular"/>
                    <a:sym typeface="Inter Regular"/>
                  </a:defRPr>
                </a:pPr>
              </a:p>
            </p:txBody>
          </p:sp>
          <p:sp>
            <p:nvSpPr>
              <p:cNvPr id="2468" name="Bonus"/>
              <p:cNvSpPr txBox="1"/>
              <p:nvPr/>
            </p:nvSpPr>
            <p:spPr>
              <a:xfrm>
                <a:off x="45719" y="0"/>
                <a:ext cx="1772167" cy="396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2000">
                    <a:solidFill>
                      <a:srgbClr val="FFFFFF"/>
                    </a:solidFill>
                    <a:latin typeface="Inter Regular"/>
                    <a:ea typeface="Inter Regular"/>
                    <a:cs typeface="Inter Regular"/>
                    <a:sym typeface="Inter Regular"/>
                  </a:defRPr>
                </a:lvl1pPr>
              </a:lstStyle>
              <a:p>
                <a:pPr/>
                <a:r>
                  <a:t>Bonus</a:t>
                </a:r>
              </a:p>
            </p:txBody>
          </p:sp>
        </p:grpSp>
        <p:grpSp>
          <p:nvGrpSpPr>
            <p:cNvPr id="2472" name="TextBox 43"/>
            <p:cNvGrpSpPr/>
            <p:nvPr/>
          </p:nvGrpSpPr>
          <p:grpSpPr>
            <a:xfrm>
              <a:off x="11978" y="485470"/>
              <a:ext cx="1839647" cy="378555"/>
              <a:chOff x="0" y="0"/>
              <a:chExt cx="1839645" cy="378554"/>
            </a:xfrm>
          </p:grpSpPr>
          <p:sp>
            <p:nvSpPr>
              <p:cNvPr id="2470" name="Rectangle"/>
              <p:cNvSpPr/>
              <p:nvPr/>
            </p:nvSpPr>
            <p:spPr>
              <a:xfrm>
                <a:off x="-1" y="-1"/>
                <a:ext cx="1839647" cy="378556"/>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71" name="$500 (45 Days)"/>
              <p:cNvSpPr txBox="1"/>
              <p:nvPr/>
            </p:nvSpPr>
            <p:spPr>
              <a:xfrm>
                <a:off x="50482" y="22907"/>
                <a:ext cx="1738681" cy="3327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500">
                    <a:solidFill>
                      <a:srgbClr val="363636"/>
                    </a:solidFill>
                    <a:latin typeface="Inter Light"/>
                    <a:ea typeface="Inter Light"/>
                    <a:cs typeface="Inter Light"/>
                    <a:sym typeface="Inter Light"/>
                  </a:defRPr>
                </a:lvl1pPr>
              </a:lstStyle>
              <a:p>
                <a:pPr/>
                <a:r>
                  <a:t>$500 (45 Days)</a:t>
                </a:r>
              </a:p>
            </p:txBody>
          </p:sp>
        </p:grpSp>
        <p:grpSp>
          <p:nvGrpSpPr>
            <p:cNvPr id="2475" name="TextBox 44"/>
            <p:cNvGrpSpPr/>
            <p:nvPr/>
          </p:nvGrpSpPr>
          <p:grpSpPr>
            <a:xfrm>
              <a:off x="11978" y="956749"/>
              <a:ext cx="1839647" cy="378554"/>
              <a:chOff x="0" y="0"/>
              <a:chExt cx="1839645" cy="378553"/>
            </a:xfrm>
          </p:grpSpPr>
          <p:sp>
            <p:nvSpPr>
              <p:cNvPr id="2473" name="Rectangle"/>
              <p:cNvSpPr/>
              <p:nvPr/>
            </p:nvSpPr>
            <p:spPr>
              <a:xfrm>
                <a:off x="-1" y="-1"/>
                <a:ext cx="1839647" cy="378555"/>
              </a:xfrm>
              <a:prstGeom prst="rect">
                <a:avLst/>
              </a:prstGeom>
              <a:solidFill>
                <a:srgbClr val="FFFFFF">
                  <a:alpha val="70000"/>
                </a:srgbClr>
              </a:solidFill>
              <a:ln w="9525" cap="flat">
                <a:solidFill>
                  <a:srgbClr val="8231D4"/>
                </a:solidFill>
                <a:prstDash val="solid"/>
                <a:round/>
              </a:ln>
              <a:effectLst/>
            </p:spPr>
            <p:txBody>
              <a:bodyPr wrap="square" lIns="45718" tIns="45718" rIns="45718" bIns="45718" numCol="1" anchor="ctr">
                <a:noAutofit/>
              </a:bodyPr>
              <a:lstStyle/>
              <a:p>
                <a:pPr algn="ctr"/>
              </a:p>
            </p:txBody>
          </p:sp>
          <p:sp>
            <p:nvSpPr>
              <p:cNvPr id="2474" name="$200 (20 Days)"/>
              <p:cNvSpPr txBox="1"/>
              <p:nvPr/>
            </p:nvSpPr>
            <p:spPr>
              <a:xfrm>
                <a:off x="50482" y="22906"/>
                <a:ext cx="1738681" cy="3327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sz="1500">
                    <a:solidFill>
                      <a:srgbClr val="363636"/>
                    </a:solidFill>
                    <a:latin typeface="Inter Light"/>
                    <a:ea typeface="Inter Light"/>
                    <a:cs typeface="Inter Light"/>
                    <a:sym typeface="Inter Light"/>
                  </a:defRPr>
                </a:lvl1pPr>
              </a:lstStyle>
              <a:p>
                <a:pPr/>
                <a:r>
                  <a:t>$200 (20 Days)</a:t>
                </a:r>
              </a:p>
            </p:txBody>
          </p:sp>
        </p:grpSp>
      </p:grpSp>
      <p:grpSp>
        <p:nvGrpSpPr>
          <p:cNvPr id="2479" name="Group 8"/>
          <p:cNvGrpSpPr/>
          <p:nvPr/>
        </p:nvGrpSpPr>
        <p:grpSpPr>
          <a:xfrm>
            <a:off x="9023250" y="2537634"/>
            <a:ext cx="1673456" cy="650241"/>
            <a:chOff x="0" y="0"/>
            <a:chExt cx="1673454" cy="650240"/>
          </a:xfrm>
        </p:grpSpPr>
        <p:sp>
          <p:nvSpPr>
            <p:cNvPr id="2477" name="Right Brace 14"/>
            <p:cNvSpPr/>
            <p:nvPr/>
          </p:nvSpPr>
          <p:spPr>
            <a:xfrm>
              <a:off x="0" y="84069"/>
              <a:ext cx="203378" cy="467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351"/>
                    <a:pt x="10800" y="784"/>
                  </a:cubicBezTo>
                  <a:lnTo>
                    <a:pt x="10800" y="10016"/>
                  </a:lnTo>
                  <a:cubicBezTo>
                    <a:pt x="10800" y="10449"/>
                    <a:pt x="15635" y="10800"/>
                    <a:pt x="21600" y="10800"/>
                  </a:cubicBezTo>
                  <a:cubicBezTo>
                    <a:pt x="15635" y="10800"/>
                    <a:pt x="10800" y="11151"/>
                    <a:pt x="10800" y="11584"/>
                  </a:cubicBezTo>
                  <a:lnTo>
                    <a:pt x="10800" y="20816"/>
                  </a:lnTo>
                  <a:cubicBezTo>
                    <a:pt x="10800" y="21249"/>
                    <a:pt x="5965" y="21600"/>
                    <a:pt x="0" y="21600"/>
                  </a:cubicBezTo>
                </a:path>
              </a:pathLst>
            </a:custGeom>
            <a:noFill/>
            <a:ln w="38100" cap="flat">
              <a:solidFill>
                <a:srgbClr val="363636"/>
              </a:solidFill>
              <a:prstDash val="solid"/>
              <a:miter lim="800000"/>
            </a:ln>
            <a:effectLst/>
          </p:spPr>
          <p:txBody>
            <a:bodyPr wrap="square" lIns="45718" tIns="45718" rIns="45718" bIns="45718" numCol="1" anchor="ctr">
              <a:noAutofit/>
            </a:bodyPr>
            <a:lstStyle/>
            <a:p>
              <a:pPr algn="ctr">
                <a:defRPr>
                  <a:solidFill>
                    <a:srgbClr val="161616"/>
                  </a:solidFill>
                </a:defRPr>
              </a:pPr>
            </a:p>
          </p:txBody>
        </p:sp>
        <p:sp>
          <p:nvSpPr>
            <p:cNvPr id="2478" name="TextBox 15"/>
            <p:cNvSpPr txBox="1"/>
            <p:nvPr/>
          </p:nvSpPr>
          <p:spPr>
            <a:xfrm>
              <a:off x="352213" y="0"/>
              <a:ext cx="1321242" cy="650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3600">
                  <a:solidFill>
                    <a:srgbClr val="161616"/>
                  </a:solidFill>
                  <a:latin typeface="Inter Medium"/>
                  <a:ea typeface="Inter Medium"/>
                  <a:cs typeface="Inter Medium"/>
                  <a:sym typeface="Inter Medium"/>
                </a:defRPr>
              </a:lvl1pPr>
            </a:lstStyle>
            <a:p>
              <a:pPr/>
              <a:r>
                <a:t>$600</a:t>
              </a:r>
            </a:p>
          </p:txBody>
        </p:sp>
      </p:grpSp>
      <p:sp>
        <p:nvSpPr>
          <p:cNvPr id="2480" name="TextBox 47"/>
          <p:cNvSpPr txBox="1"/>
          <p:nvPr/>
        </p:nvSpPr>
        <p:spPr>
          <a:xfrm>
            <a:off x="7205366" y="5323342"/>
            <a:ext cx="4782125" cy="281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200">
                <a:latin typeface="Inter Regular"/>
                <a:ea typeface="Inter Regular"/>
                <a:cs typeface="Inter Regular"/>
                <a:sym typeface="Inter Regular"/>
              </a:defRPr>
            </a:lvl1pPr>
          </a:lstStyle>
          <a:p>
            <a:pPr/>
            <a:r>
              <a:t>*Based on Elite Level Commissions</a:t>
            </a:r>
          </a:p>
        </p:txBody>
      </p:sp>
      <p:sp>
        <p:nvSpPr>
          <p:cNvPr id="2481" name="TextBox 48"/>
          <p:cNvSpPr txBox="1"/>
          <p:nvPr/>
        </p:nvSpPr>
        <p:spPr>
          <a:xfrm>
            <a:off x="1663148" y="6264790"/>
            <a:ext cx="8865705" cy="4343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700">
                <a:solidFill>
                  <a:srgbClr val="363636"/>
                </a:solidFill>
                <a:latin typeface="Inter Light"/>
                <a:ea typeface="Inter Light"/>
                <a:cs typeface="Inter Light"/>
                <a:sym typeface="Inter Light"/>
              </a:defRPr>
            </a:lvl1pPr>
          </a:lstStyle>
          <a:p>
            <a:pPr/>
            <a:r>
              <a:t>The business opportunity information is for use by Pre-Paid Legal Services, Inc. ("PPLSI") its affiliates and its independent associates.  No guarantee or promise of increased income or business is implied. Individual results and success as an independent sales associate depends on individual effort and abilities. For statistics on actual earnings, please review the Income Disclosure Statement available at wearelegalshield.com/income-disclosure.</a:t>
            </a:r>
          </a:p>
        </p:txBody>
      </p:sp>
      <p:grpSp>
        <p:nvGrpSpPr>
          <p:cNvPr id="2484" name="Group 3"/>
          <p:cNvGrpSpPr/>
          <p:nvPr/>
        </p:nvGrpSpPr>
        <p:grpSpPr>
          <a:xfrm>
            <a:off x="9023250" y="3507790"/>
            <a:ext cx="1673456" cy="650241"/>
            <a:chOff x="0" y="0"/>
            <a:chExt cx="1673454" cy="650240"/>
          </a:xfrm>
        </p:grpSpPr>
        <p:sp>
          <p:nvSpPr>
            <p:cNvPr id="2482" name="Right Brace 4"/>
            <p:cNvSpPr/>
            <p:nvPr/>
          </p:nvSpPr>
          <p:spPr>
            <a:xfrm>
              <a:off x="0" y="84069"/>
              <a:ext cx="203378" cy="467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351"/>
                    <a:pt x="10800" y="784"/>
                  </a:cubicBezTo>
                  <a:lnTo>
                    <a:pt x="10800" y="10016"/>
                  </a:lnTo>
                  <a:cubicBezTo>
                    <a:pt x="10800" y="10449"/>
                    <a:pt x="15635" y="10800"/>
                    <a:pt x="21600" y="10800"/>
                  </a:cubicBezTo>
                  <a:cubicBezTo>
                    <a:pt x="15635" y="10800"/>
                    <a:pt x="10800" y="11151"/>
                    <a:pt x="10800" y="11584"/>
                  </a:cubicBezTo>
                  <a:lnTo>
                    <a:pt x="10800" y="20816"/>
                  </a:lnTo>
                  <a:cubicBezTo>
                    <a:pt x="10800" y="21249"/>
                    <a:pt x="5965" y="21600"/>
                    <a:pt x="0" y="21600"/>
                  </a:cubicBezTo>
                </a:path>
              </a:pathLst>
            </a:custGeom>
            <a:noFill/>
            <a:ln w="38100" cap="flat">
              <a:solidFill>
                <a:srgbClr val="363636"/>
              </a:solidFill>
              <a:prstDash val="solid"/>
              <a:miter lim="800000"/>
            </a:ln>
            <a:effectLst/>
          </p:spPr>
          <p:txBody>
            <a:bodyPr wrap="square" lIns="45718" tIns="45718" rIns="45718" bIns="45718" numCol="1" anchor="ctr">
              <a:noAutofit/>
            </a:bodyPr>
            <a:lstStyle/>
            <a:p>
              <a:pPr algn="ctr">
                <a:defRPr>
                  <a:solidFill>
                    <a:srgbClr val="161616"/>
                  </a:solidFill>
                </a:defRPr>
              </a:pPr>
            </a:p>
          </p:txBody>
        </p:sp>
        <p:sp>
          <p:nvSpPr>
            <p:cNvPr id="2483" name="TextBox 5"/>
            <p:cNvSpPr txBox="1"/>
            <p:nvPr/>
          </p:nvSpPr>
          <p:spPr>
            <a:xfrm>
              <a:off x="352213" y="0"/>
              <a:ext cx="1321242" cy="650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3600">
                  <a:solidFill>
                    <a:srgbClr val="161616"/>
                  </a:solidFill>
                  <a:latin typeface="Inter Medium"/>
                  <a:ea typeface="Inter Medium"/>
                  <a:cs typeface="Inter Medium"/>
                  <a:sym typeface="Inter Medium"/>
                </a:defRPr>
              </a:lvl1pPr>
            </a:lstStyle>
            <a:p>
              <a:pPr/>
              <a:r>
                <a:t>$300</a:t>
              </a:r>
            </a:p>
          </p:txBody>
        </p:sp>
      </p:grpSp>
      <p:grpSp>
        <p:nvGrpSpPr>
          <p:cNvPr id="2487" name="Group 6"/>
          <p:cNvGrpSpPr/>
          <p:nvPr/>
        </p:nvGrpSpPr>
        <p:grpSpPr>
          <a:xfrm>
            <a:off x="9023250" y="4433342"/>
            <a:ext cx="1673456" cy="650241"/>
            <a:chOff x="0" y="0"/>
            <a:chExt cx="1673454" cy="650240"/>
          </a:xfrm>
        </p:grpSpPr>
        <p:sp>
          <p:nvSpPr>
            <p:cNvPr id="2485" name="Right Brace 7"/>
            <p:cNvSpPr/>
            <p:nvPr/>
          </p:nvSpPr>
          <p:spPr>
            <a:xfrm>
              <a:off x="0" y="84069"/>
              <a:ext cx="203378" cy="4671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cubicBezTo>
                    <a:pt x="5965" y="0"/>
                    <a:pt x="10800" y="351"/>
                    <a:pt x="10800" y="784"/>
                  </a:cubicBezTo>
                  <a:lnTo>
                    <a:pt x="10800" y="10016"/>
                  </a:lnTo>
                  <a:cubicBezTo>
                    <a:pt x="10800" y="10449"/>
                    <a:pt x="15635" y="10800"/>
                    <a:pt x="21600" y="10800"/>
                  </a:cubicBezTo>
                  <a:cubicBezTo>
                    <a:pt x="15635" y="10800"/>
                    <a:pt x="10800" y="11151"/>
                    <a:pt x="10800" y="11584"/>
                  </a:cubicBezTo>
                  <a:lnTo>
                    <a:pt x="10800" y="20816"/>
                  </a:lnTo>
                  <a:cubicBezTo>
                    <a:pt x="10800" y="21249"/>
                    <a:pt x="5965" y="21600"/>
                    <a:pt x="0" y="21600"/>
                  </a:cubicBezTo>
                </a:path>
              </a:pathLst>
            </a:custGeom>
            <a:noFill/>
            <a:ln w="38100" cap="flat">
              <a:solidFill>
                <a:srgbClr val="363636"/>
              </a:solidFill>
              <a:prstDash val="solid"/>
              <a:miter lim="800000"/>
            </a:ln>
            <a:effectLst/>
          </p:spPr>
          <p:txBody>
            <a:bodyPr wrap="square" lIns="45718" tIns="45718" rIns="45718" bIns="45718" numCol="1" anchor="ctr">
              <a:noAutofit/>
            </a:bodyPr>
            <a:lstStyle/>
            <a:p>
              <a:pPr algn="ctr">
                <a:defRPr>
                  <a:solidFill>
                    <a:srgbClr val="161616"/>
                  </a:solidFill>
                </a:defRPr>
              </a:pPr>
            </a:p>
          </p:txBody>
        </p:sp>
        <p:sp>
          <p:nvSpPr>
            <p:cNvPr id="2486" name="TextBox 9"/>
            <p:cNvSpPr txBox="1"/>
            <p:nvPr/>
          </p:nvSpPr>
          <p:spPr>
            <a:xfrm>
              <a:off x="352213" y="0"/>
              <a:ext cx="1321242" cy="650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a:defRPr sz="3600">
                  <a:solidFill>
                    <a:srgbClr val="161616"/>
                  </a:solidFill>
                  <a:latin typeface="Inter Medium"/>
                  <a:ea typeface="Inter Medium"/>
                  <a:cs typeface="Inter Medium"/>
                  <a:sym typeface="Inter Medium"/>
                </a:defRPr>
              </a:lvl1pPr>
            </a:lstStyle>
            <a:p>
              <a:pPr/>
              <a:r>
                <a:t>$700</a:t>
              </a:r>
            </a:p>
          </p:txBody>
        </p:sp>
      </p:grpSp>
      <p:sp>
        <p:nvSpPr>
          <p:cNvPr id="2488" name="TextBox 10"/>
          <p:cNvSpPr txBox="1"/>
          <p:nvPr/>
        </p:nvSpPr>
        <p:spPr>
          <a:xfrm>
            <a:off x="10620292" y="2745383"/>
            <a:ext cx="1066224" cy="2311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900">
                <a:solidFill>
                  <a:srgbClr val="000000"/>
                </a:solidFill>
                <a:latin typeface="Inter Regular"/>
                <a:ea typeface="Inter Regular"/>
                <a:cs typeface="Inter Regular"/>
                <a:sym typeface="Inter Regular"/>
              </a:defRPr>
            </a:lvl1pPr>
          </a:lstStyle>
          <a:p>
            <a:pPr/>
            <a:r>
              <a:t>Upline Bonus</a:t>
            </a:r>
          </a:p>
        </p:txBody>
      </p:sp>
      <p:sp>
        <p:nvSpPr>
          <p:cNvPr id="2489" name="TextBox 11"/>
          <p:cNvSpPr txBox="1"/>
          <p:nvPr/>
        </p:nvSpPr>
        <p:spPr>
          <a:xfrm>
            <a:off x="10620292" y="3715539"/>
            <a:ext cx="1066224"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900">
                <a:solidFill>
                  <a:srgbClr val="000000"/>
                </a:solidFill>
                <a:latin typeface="Inter Regular"/>
                <a:ea typeface="Inter Regular"/>
                <a:cs typeface="Inter Regular"/>
                <a:sym typeface="Inter Regular"/>
              </a:defRPr>
            </a:lvl1pPr>
          </a:lstStyle>
          <a:p>
            <a:pPr/>
            <a:r>
              <a:t>Sponsor Bonus</a:t>
            </a:r>
          </a:p>
        </p:txBody>
      </p:sp>
      <p:sp>
        <p:nvSpPr>
          <p:cNvPr id="2490" name="TextBox 12"/>
          <p:cNvSpPr txBox="1"/>
          <p:nvPr/>
        </p:nvSpPr>
        <p:spPr>
          <a:xfrm>
            <a:off x="10620292" y="4571841"/>
            <a:ext cx="1066224"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900">
                <a:solidFill>
                  <a:srgbClr val="000000"/>
                </a:solidFill>
                <a:latin typeface="Inter Regular"/>
                <a:ea typeface="Inter Regular"/>
                <a:cs typeface="Inter Regular"/>
                <a:sym typeface="Inter Regular"/>
              </a:defRPr>
            </a:pPr>
            <a:r>
              <a:t>FastStart</a:t>
            </a:r>
          </a:p>
          <a:p>
            <a:pPr>
              <a:defRPr sz="900">
                <a:solidFill>
                  <a:srgbClr val="000000"/>
                </a:solidFill>
                <a:latin typeface="Inter Regular"/>
                <a:ea typeface="Inter Regular"/>
                <a:cs typeface="Inter Regular"/>
                <a:sym typeface="Inter Regular"/>
              </a:defRPr>
            </a:pPr>
            <a:r>
              <a:t>Qualifier Bonus</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476"/>
                                        </p:tgtEl>
                                        <p:attrNameLst>
                                          <p:attrName>style.visibility</p:attrName>
                                        </p:attrNameLst>
                                      </p:cBhvr>
                                      <p:to>
                                        <p:strVal val="visible"/>
                                      </p:to>
                                    </p:set>
                                    <p:anim calcmode="lin" valueType="num">
                                      <p:cBhvr>
                                        <p:cTn id="7" dur="500" fill="hold"/>
                                        <p:tgtEl>
                                          <p:spTgt spid="2476"/>
                                        </p:tgtEl>
                                        <p:attrNameLst>
                                          <p:attrName>ppt_x</p:attrName>
                                        </p:attrNameLst>
                                      </p:cBhvr>
                                      <p:tavLst>
                                        <p:tav tm="0">
                                          <p:val>
                                            <p:strVal val="#ppt_x"/>
                                          </p:val>
                                        </p:tav>
                                        <p:tav tm="100000">
                                          <p:val>
                                            <p:strVal val="#ppt_x"/>
                                          </p:val>
                                        </p:tav>
                                      </p:tavLst>
                                    </p:anim>
                                    <p:anim calcmode="lin" valueType="num">
                                      <p:cBhvr>
                                        <p:cTn id="8" dur="500" fill="hold"/>
                                        <p:tgtEl>
                                          <p:spTgt spid="247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2466"/>
                                        </p:tgtEl>
                                        <p:attrNameLst>
                                          <p:attrName>style.visibility</p:attrName>
                                        </p:attrNameLst>
                                      </p:cBhvr>
                                      <p:to>
                                        <p:strVal val="visible"/>
                                      </p:to>
                                    </p:set>
                                    <p:anim calcmode="lin" valueType="num">
                                      <p:cBhvr>
                                        <p:cTn id="12" dur="500" fill="hold"/>
                                        <p:tgtEl>
                                          <p:spTgt spid="2466"/>
                                        </p:tgtEl>
                                        <p:attrNameLst>
                                          <p:attrName>ppt_x</p:attrName>
                                        </p:attrNameLst>
                                      </p:cBhvr>
                                      <p:tavLst>
                                        <p:tav tm="0">
                                          <p:val>
                                            <p:strVal val="#ppt_x"/>
                                          </p:val>
                                        </p:tav>
                                        <p:tav tm="100000">
                                          <p:val>
                                            <p:strVal val="#ppt_x"/>
                                          </p:val>
                                        </p:tav>
                                      </p:tavLst>
                                    </p:anim>
                                    <p:anim calcmode="lin" valueType="num">
                                      <p:cBhvr>
                                        <p:cTn id="13" dur="500" fill="hold"/>
                                        <p:tgtEl>
                                          <p:spTgt spid="246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Class="entr" nodeType="afterEffect" presetSubtype="4" presetID="2" grpId="3" fill="hold">
                                  <p:stCondLst>
                                    <p:cond delay="0"/>
                                  </p:stCondLst>
                                  <p:iterate type="el" backwards="0">
                                    <p:tmAbs val="0"/>
                                  </p:iterate>
                                  <p:childTnLst>
                                    <p:set>
                                      <p:cBhvr>
                                        <p:cTn id="16" fill="hold"/>
                                        <p:tgtEl>
                                          <p:spTgt spid="2419"/>
                                        </p:tgtEl>
                                        <p:attrNameLst>
                                          <p:attrName>style.visibility</p:attrName>
                                        </p:attrNameLst>
                                      </p:cBhvr>
                                      <p:to>
                                        <p:strVal val="visible"/>
                                      </p:to>
                                    </p:set>
                                    <p:anim calcmode="lin" valueType="num">
                                      <p:cBhvr>
                                        <p:cTn id="17" dur="500" fill="hold"/>
                                        <p:tgtEl>
                                          <p:spTgt spid="2419"/>
                                        </p:tgtEl>
                                        <p:attrNameLst>
                                          <p:attrName>ppt_x</p:attrName>
                                        </p:attrNameLst>
                                      </p:cBhvr>
                                      <p:tavLst>
                                        <p:tav tm="0">
                                          <p:val>
                                            <p:strVal val="#ppt_x"/>
                                          </p:val>
                                        </p:tav>
                                        <p:tav tm="100000">
                                          <p:val>
                                            <p:strVal val="#ppt_x"/>
                                          </p:val>
                                        </p:tav>
                                      </p:tavLst>
                                    </p:anim>
                                    <p:anim calcmode="lin" valueType="num">
                                      <p:cBhvr>
                                        <p:cTn id="18" dur="500" fill="hold"/>
                                        <p:tgtEl>
                                          <p:spTgt spid="2419"/>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Class="entr" nodeType="afterEffect" presetSubtype="4" presetID="2" grpId="4" fill="hold">
                                  <p:stCondLst>
                                    <p:cond delay="0"/>
                                  </p:stCondLst>
                                  <p:iterate type="el" backwards="0">
                                    <p:tmAbs val="0"/>
                                  </p:iterate>
                                  <p:childTnLst>
                                    <p:set>
                                      <p:cBhvr>
                                        <p:cTn id="21" fill="hold"/>
                                        <p:tgtEl>
                                          <p:spTgt spid="2441"/>
                                        </p:tgtEl>
                                        <p:attrNameLst>
                                          <p:attrName>style.visibility</p:attrName>
                                        </p:attrNameLst>
                                      </p:cBhvr>
                                      <p:to>
                                        <p:strVal val="visible"/>
                                      </p:to>
                                    </p:set>
                                    <p:anim calcmode="lin" valueType="num">
                                      <p:cBhvr>
                                        <p:cTn id="22" dur="500" fill="hold"/>
                                        <p:tgtEl>
                                          <p:spTgt spid="2441"/>
                                        </p:tgtEl>
                                        <p:attrNameLst>
                                          <p:attrName>ppt_x</p:attrName>
                                        </p:attrNameLst>
                                      </p:cBhvr>
                                      <p:tavLst>
                                        <p:tav tm="0">
                                          <p:val>
                                            <p:strVal val="#ppt_x"/>
                                          </p:val>
                                        </p:tav>
                                        <p:tav tm="100000">
                                          <p:val>
                                            <p:strVal val="#ppt_x"/>
                                          </p:val>
                                        </p:tav>
                                      </p:tavLst>
                                    </p:anim>
                                    <p:anim calcmode="lin" valueType="num">
                                      <p:cBhvr>
                                        <p:cTn id="23" dur="500" fill="hold"/>
                                        <p:tgtEl>
                                          <p:spTgt spid="244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Class="entr" nodeType="afterEffect" presetSubtype="4" presetID="2" grpId="5" fill="hold">
                                  <p:stCondLst>
                                    <p:cond delay="0"/>
                                  </p:stCondLst>
                                  <p:iterate type="el" backwards="0">
                                    <p:tmAbs val="0"/>
                                  </p:iterate>
                                  <p:childTnLst>
                                    <p:set>
                                      <p:cBhvr>
                                        <p:cTn id="26" fill="hold"/>
                                        <p:tgtEl>
                                          <p:spTgt spid="2479"/>
                                        </p:tgtEl>
                                        <p:attrNameLst>
                                          <p:attrName>style.visibility</p:attrName>
                                        </p:attrNameLst>
                                      </p:cBhvr>
                                      <p:to>
                                        <p:strVal val="visible"/>
                                      </p:to>
                                    </p:set>
                                    <p:anim calcmode="lin" valueType="num">
                                      <p:cBhvr>
                                        <p:cTn id="27" dur="500" fill="hold"/>
                                        <p:tgtEl>
                                          <p:spTgt spid="2479"/>
                                        </p:tgtEl>
                                        <p:attrNameLst>
                                          <p:attrName>ppt_x</p:attrName>
                                        </p:attrNameLst>
                                      </p:cBhvr>
                                      <p:tavLst>
                                        <p:tav tm="0">
                                          <p:val>
                                            <p:strVal val="#ppt_x"/>
                                          </p:val>
                                        </p:tav>
                                        <p:tav tm="100000">
                                          <p:val>
                                            <p:strVal val="#ppt_x"/>
                                          </p:val>
                                        </p:tav>
                                      </p:tavLst>
                                    </p:anim>
                                    <p:anim calcmode="lin" valueType="num">
                                      <p:cBhvr>
                                        <p:cTn id="28" dur="500" fill="hold"/>
                                        <p:tgtEl>
                                          <p:spTgt spid="2479"/>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Class="entr" nodeType="afterEffect" presetSubtype="4" presetID="2" grpId="6" fill="hold">
                                  <p:stCondLst>
                                    <p:cond delay="0"/>
                                  </p:stCondLst>
                                  <p:iterate type="el" backwards="0">
                                    <p:tmAbs val="0"/>
                                  </p:iterate>
                                  <p:childTnLst>
                                    <p:set>
                                      <p:cBhvr>
                                        <p:cTn id="31" fill="hold"/>
                                        <p:tgtEl>
                                          <p:spTgt spid="2484"/>
                                        </p:tgtEl>
                                        <p:attrNameLst>
                                          <p:attrName>style.visibility</p:attrName>
                                        </p:attrNameLst>
                                      </p:cBhvr>
                                      <p:to>
                                        <p:strVal val="visible"/>
                                      </p:to>
                                    </p:set>
                                    <p:anim calcmode="lin" valueType="num">
                                      <p:cBhvr>
                                        <p:cTn id="32" dur="500" fill="hold"/>
                                        <p:tgtEl>
                                          <p:spTgt spid="2484"/>
                                        </p:tgtEl>
                                        <p:attrNameLst>
                                          <p:attrName>ppt_x</p:attrName>
                                        </p:attrNameLst>
                                      </p:cBhvr>
                                      <p:tavLst>
                                        <p:tav tm="0">
                                          <p:val>
                                            <p:strVal val="#ppt_x"/>
                                          </p:val>
                                        </p:tav>
                                        <p:tav tm="100000">
                                          <p:val>
                                            <p:strVal val="#ppt_x"/>
                                          </p:val>
                                        </p:tav>
                                      </p:tavLst>
                                    </p:anim>
                                    <p:anim calcmode="lin" valueType="num">
                                      <p:cBhvr>
                                        <p:cTn id="33" dur="500" fill="hold"/>
                                        <p:tgtEl>
                                          <p:spTgt spid="2484"/>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Class="entr" nodeType="afterEffect" presetSubtype="4" presetID="2" grpId="7" fill="hold">
                                  <p:stCondLst>
                                    <p:cond delay="0"/>
                                  </p:stCondLst>
                                  <p:iterate type="el" backwards="0">
                                    <p:tmAbs val="0"/>
                                  </p:iterate>
                                  <p:childTnLst>
                                    <p:set>
                                      <p:cBhvr>
                                        <p:cTn id="36" fill="hold"/>
                                        <p:tgtEl>
                                          <p:spTgt spid="2487"/>
                                        </p:tgtEl>
                                        <p:attrNameLst>
                                          <p:attrName>style.visibility</p:attrName>
                                        </p:attrNameLst>
                                      </p:cBhvr>
                                      <p:to>
                                        <p:strVal val="visible"/>
                                      </p:to>
                                    </p:set>
                                    <p:anim calcmode="lin" valueType="num">
                                      <p:cBhvr>
                                        <p:cTn id="37" dur="500" fill="hold"/>
                                        <p:tgtEl>
                                          <p:spTgt spid="2487"/>
                                        </p:tgtEl>
                                        <p:attrNameLst>
                                          <p:attrName>ppt_x</p:attrName>
                                        </p:attrNameLst>
                                      </p:cBhvr>
                                      <p:tavLst>
                                        <p:tav tm="0">
                                          <p:val>
                                            <p:strVal val="#ppt_x"/>
                                          </p:val>
                                        </p:tav>
                                        <p:tav tm="100000">
                                          <p:val>
                                            <p:strVal val="#ppt_x"/>
                                          </p:val>
                                        </p:tav>
                                      </p:tavLst>
                                    </p:anim>
                                    <p:anim calcmode="lin" valueType="num">
                                      <p:cBhvr>
                                        <p:cTn id="38" dur="500" fill="hold"/>
                                        <p:tgtEl>
                                          <p:spTgt spid="248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487" grpId="7"/>
      <p:bldP build="whole" bldLvl="1" animBg="1" rev="0" advAuto="0" spid="2476" grpId="1"/>
      <p:bldP build="whole" bldLvl="1" animBg="1" rev="0" advAuto="0" spid="2419" grpId="3"/>
      <p:bldP build="whole" bldLvl="1" animBg="1" rev="0" advAuto="0" spid="2466" grpId="2"/>
      <p:bldP build="whole" bldLvl="1" animBg="1" rev="0" advAuto="0" spid="2479" grpId="5"/>
      <p:bldP build="whole" bldLvl="1" animBg="1" rev="0" advAuto="0" spid="2484" grpId="6"/>
      <p:bldP build="whole" bldLvl="1" animBg="1" rev="0" advAuto="0" spid="2441" grpId="4"/>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492" name="Picture 5" descr="Picture 5"/>
          <p:cNvPicPr>
            <a:picLocks noChangeAspect="1"/>
          </p:cNvPicPr>
          <p:nvPr/>
        </p:nvPicPr>
        <p:blipFill>
          <a:blip r:embed="rId2">
            <a:extLst/>
          </a:blip>
          <a:stretch>
            <a:fillRect/>
          </a:stretch>
        </p:blipFill>
        <p:spPr>
          <a:xfrm>
            <a:off x="5355771" y="780456"/>
            <a:ext cx="3024437" cy="2660658"/>
          </a:xfrm>
          <a:prstGeom prst="rect">
            <a:avLst/>
          </a:prstGeom>
          <a:ln w="12700">
            <a:miter lim="400000"/>
          </a:ln>
        </p:spPr>
      </p:pic>
      <p:sp>
        <p:nvSpPr>
          <p:cNvPr id="2493" name="Text Placeholder 3"/>
          <p:cNvSpPr txBox="1"/>
          <p:nvPr>
            <p:ph type="body" sz="quarter" idx="1"/>
          </p:nvPr>
        </p:nvSpPr>
        <p:spPr>
          <a:xfrm>
            <a:off x="1118722" y="3424987"/>
            <a:ext cx="3902339" cy="1583893"/>
          </a:xfrm>
          <a:prstGeom prst="rect">
            <a:avLst/>
          </a:prstGeom>
        </p:spPr>
        <p:txBody>
          <a:bodyPr anchor="t"/>
          <a:lstStyle/>
          <a:p>
            <a:pPr>
              <a:defRPr sz="1800">
                <a:solidFill>
                  <a:srgbClr val="161616"/>
                </a:solidFill>
                <a:latin typeface="Inter Light"/>
                <a:ea typeface="Inter Light"/>
                <a:cs typeface="Inter Light"/>
                <a:sym typeface="Inter Light"/>
              </a:defRPr>
            </a:pPr>
            <a:r>
              <a:t>Protect 2–4 families a month.</a:t>
            </a:r>
            <a:endParaRPr sz="1200">
              <a:latin typeface="BestDefense Light"/>
              <a:ea typeface="BestDefense Light"/>
              <a:cs typeface="BestDefense Light"/>
              <a:sym typeface="BestDefense Light"/>
            </a:endParaRPr>
          </a:p>
          <a:p>
            <a:pPr>
              <a:defRPr sz="1800">
                <a:solidFill>
                  <a:srgbClr val="161616"/>
                </a:solidFill>
                <a:latin typeface="Inter Light"/>
                <a:ea typeface="Inter Light"/>
                <a:cs typeface="Inter Light"/>
                <a:sym typeface="Inter Light"/>
              </a:defRPr>
            </a:pPr>
            <a:r>
              <a:t>Earn monthly bonuses up to </a:t>
            </a:r>
            <a:br/>
            <a:r>
              <a:t>$500 a month.</a:t>
            </a:r>
            <a:endParaRPr sz="1200">
              <a:latin typeface="BestDefense Light"/>
              <a:ea typeface="BestDefense Light"/>
              <a:cs typeface="BestDefense Light"/>
              <a:sym typeface="BestDefense Light"/>
            </a:endParaRPr>
          </a:p>
          <a:p>
            <a:pPr>
              <a:defRPr sz="1800">
                <a:solidFill>
                  <a:srgbClr val="161616"/>
                </a:solidFill>
                <a:latin typeface="Inter Light"/>
                <a:ea typeface="Inter Light"/>
                <a:cs typeface="Inter Light"/>
                <a:sym typeface="Inter Light"/>
              </a:defRPr>
            </a:pPr>
            <a:r>
              <a:t>Qualify for vacations around </a:t>
            </a:r>
            <a:br/>
            <a:r>
              <a:t>the globe! </a:t>
            </a:r>
          </a:p>
        </p:txBody>
      </p:sp>
      <p:sp>
        <p:nvSpPr>
          <p:cNvPr id="2494" name="Text Placeholder 2"/>
          <p:cNvSpPr txBox="1"/>
          <p:nvPr/>
        </p:nvSpPr>
        <p:spPr>
          <a:xfrm>
            <a:off x="1164442" y="1791947"/>
            <a:ext cx="3810899" cy="1373463"/>
          </a:xfrm>
          <a:prstGeom prst="rect">
            <a:avLst/>
          </a:prstGeom>
          <a:ln w="12700">
            <a:miter lim="400000"/>
          </a:ln>
          <a:extLst>
            <a:ext uri="{C572A759-6A51-4108-AA02-DFA0A04FC94B}">
              <ma14:wrappingTextBoxFlag xmlns:ma14="http://schemas.microsoft.com/office/mac/drawingml/2011/main" val="1"/>
            </a:ext>
          </a:extLst>
        </p:spPr>
        <p:txBody>
          <a:bodyPr lIns="45719" rIns="45719" anchor="b">
            <a:normAutofit fontScale="100000" lnSpcReduction="0"/>
          </a:bodyPr>
          <a:lstStyle/>
          <a:p>
            <a:pPr marL="9525" indent="-9525">
              <a:lnSpc>
                <a:spcPct val="90000"/>
              </a:lnSpc>
              <a:spcBef>
                <a:spcPts val="1000"/>
              </a:spcBef>
              <a:defRPr sz="2800">
                <a:solidFill>
                  <a:srgbClr val="161616"/>
                </a:solidFill>
                <a:latin typeface="Inter Regular"/>
                <a:ea typeface="Inter Regular"/>
                <a:cs typeface="Inter Regular"/>
                <a:sym typeface="Inter Regular"/>
              </a:defRPr>
            </a:pPr>
            <a:r>
              <a:t>Performance Club</a:t>
            </a:r>
            <a:br/>
            <a:r>
              <a:t>Incentive Trips </a:t>
            </a:r>
            <a:br/>
            <a:r>
              <a:t>&amp; Bonuses!</a:t>
            </a:r>
          </a:p>
        </p:txBody>
      </p:sp>
      <p:sp>
        <p:nvSpPr>
          <p:cNvPr id="2495" name="Slide Number Placeholder 1"/>
          <p:cNvSpPr txBox="1"/>
          <p:nvPr>
            <p:ph type="sldNum" sz="quarter" idx="4294967295"/>
          </p:nvPr>
        </p:nvSpPr>
        <p:spPr>
          <a:xfrm>
            <a:off x="11070437" y="6404292"/>
            <a:ext cx="283364"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Rubik"/>
                <a:ea typeface="Rubik"/>
                <a:cs typeface="Rubik"/>
                <a:sym typeface="Rubik"/>
              </a:defRPr>
            </a:lvl1pPr>
          </a:lstStyle>
          <a:p>
            <a:pPr/>
            <a:fld id="{86CB4B4D-7CA3-9044-876B-883B54F8677D}" type="slidenum"/>
          </a:p>
        </p:txBody>
      </p:sp>
      <p:pic>
        <p:nvPicPr>
          <p:cNvPr id="2496" name="object 49" descr="object 49"/>
          <p:cNvPicPr>
            <a:picLocks noChangeAspect="1"/>
          </p:cNvPicPr>
          <p:nvPr/>
        </p:nvPicPr>
        <p:blipFill>
          <a:blip r:embed="rId3">
            <a:extLst/>
          </a:blip>
          <a:stretch>
            <a:fillRect/>
          </a:stretch>
        </p:blipFill>
        <p:spPr>
          <a:xfrm>
            <a:off x="8380207" y="782472"/>
            <a:ext cx="3811793" cy="2661828"/>
          </a:xfrm>
          <a:prstGeom prst="rect">
            <a:avLst/>
          </a:prstGeom>
          <a:ln w="12700">
            <a:miter lim="400000"/>
          </a:ln>
        </p:spPr>
      </p:pic>
      <p:pic>
        <p:nvPicPr>
          <p:cNvPr id="2497" name="object 50" descr="object 50"/>
          <p:cNvPicPr>
            <a:picLocks noChangeAspect="1"/>
          </p:cNvPicPr>
          <p:nvPr/>
        </p:nvPicPr>
        <p:blipFill>
          <a:blip r:embed="rId4">
            <a:extLst/>
          </a:blip>
          <a:stretch>
            <a:fillRect/>
          </a:stretch>
        </p:blipFill>
        <p:spPr>
          <a:xfrm>
            <a:off x="5355771" y="3441115"/>
            <a:ext cx="3811794" cy="2616822"/>
          </a:xfrm>
          <a:prstGeom prst="rect">
            <a:avLst/>
          </a:prstGeom>
          <a:ln w="12700">
            <a:miter lim="400000"/>
          </a:ln>
        </p:spPr>
      </p:pic>
      <p:pic>
        <p:nvPicPr>
          <p:cNvPr id="2498" name="object 54" descr="object 54"/>
          <p:cNvPicPr>
            <a:picLocks noChangeAspect="1"/>
          </p:cNvPicPr>
          <p:nvPr/>
        </p:nvPicPr>
        <p:blipFill>
          <a:blip r:embed="rId5">
            <a:extLst/>
          </a:blip>
          <a:stretch>
            <a:fillRect/>
          </a:stretch>
        </p:blipFill>
        <p:spPr>
          <a:xfrm>
            <a:off x="9167563" y="3441113"/>
            <a:ext cx="3024437" cy="2616823"/>
          </a:xfrm>
          <a:prstGeom prst="rect">
            <a:avLst/>
          </a:prstGeom>
          <a:ln w="12700">
            <a:miter lim="400000"/>
          </a:ln>
        </p:spPr>
      </p:pic>
      <p:sp>
        <p:nvSpPr>
          <p:cNvPr id="2499" name="TextBox 3"/>
          <p:cNvSpPr txBox="1"/>
          <p:nvPr/>
        </p:nvSpPr>
        <p:spPr>
          <a:xfrm>
            <a:off x="1164441" y="6078875"/>
            <a:ext cx="9752494" cy="777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700">
                <a:solidFill>
                  <a:srgbClr val="363636"/>
                </a:solidFill>
                <a:latin typeface="Inter Light"/>
                <a:ea typeface="Inter Light"/>
                <a:cs typeface="Inter Light"/>
                <a:sym typeface="Inter Light"/>
              </a:defRPr>
            </a:lvl1pPr>
          </a:lstStyle>
          <a:p>
            <a:pPr/>
            <a:r>
              <a:t>By participating in any Pre-Paid Legal Services Inc., (“PPLSI”) incentive or bonus program and to receive benefits, cash or otherwise, the associate agrees to have his/her full name, associate title, level, or standing published and recognized in PPLSI marketing materials, whether oral, written or electronic. PPLSI reserves the right, in its sole discretion, to review all incentives and bonuses, business submitted or activity, and where necessary, in its sole discretion, delay or stop payment of any bonus, to chargeback bonuses when appropriate, and to amend or revoke this incentive, or any part thereof, at any time. Please refer to your Associate Agreement and Policies and Procedures for details on incentives, bonuses or compensation as the Associate Agreement and Policies and Procedures for details on incentives, bonuses or compensation as the Associate Agreement and Policies and Procedures are the governing contract for all business between you and PPLSI. This incentive or bonus program is not a separate contract and no guarantee or promise of increased income or business is implied. Individual results and success as an independent sales associate depends on individual effort and abilities. For statistics on actual earnings please review the Income Disclosure Statement at wearelegalshield.com/income-disclosure. </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1" name="Text Placeholder 2"/>
          <p:cNvSpPr txBox="1"/>
          <p:nvPr>
            <p:ph type="body" sz="quarter" idx="1"/>
          </p:nvPr>
        </p:nvSpPr>
        <p:spPr>
          <a:xfrm>
            <a:off x="6477091" y="1124352"/>
            <a:ext cx="4529505" cy="475848"/>
          </a:xfrm>
          <a:prstGeom prst="rect">
            <a:avLst/>
          </a:prstGeom>
        </p:spPr>
        <p:txBody>
          <a:bodyPr/>
          <a:lstStyle>
            <a:lvl1pPr marL="8572" indent="-8572" defTabSz="822959">
              <a:lnSpc>
                <a:spcPct val="100000"/>
              </a:lnSpc>
              <a:spcBef>
                <a:spcPts val="900"/>
              </a:spcBef>
              <a:defRPr b="1" sz="2520">
                <a:solidFill>
                  <a:srgbClr val="161616"/>
                </a:solidFill>
                <a:latin typeface="Inter Black"/>
                <a:ea typeface="Inter Black"/>
                <a:cs typeface="Inter Black"/>
                <a:sym typeface="Inter Black"/>
              </a:defRPr>
            </a:lvl1pPr>
          </a:lstStyle>
          <a:p>
            <a:pPr/>
            <a:r>
              <a:t>5 Areas to Evaluate</a:t>
            </a:r>
          </a:p>
        </p:txBody>
      </p:sp>
      <p:sp>
        <p:nvSpPr>
          <p:cNvPr id="2502" name="Slide Number Placeholder 1"/>
          <p:cNvSpPr txBox="1"/>
          <p:nvPr>
            <p:ph type="sldNum" sz="quarter" idx="4294967295"/>
          </p:nvPr>
        </p:nvSpPr>
        <p:spPr>
          <a:xfrm>
            <a:off x="11069828" y="6404292"/>
            <a:ext cx="283973"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
        <p:nvSpPr>
          <p:cNvPr id="2503" name="Text Placeholder 6"/>
          <p:cNvSpPr txBox="1"/>
          <p:nvPr/>
        </p:nvSpPr>
        <p:spPr>
          <a:xfrm>
            <a:off x="6477091" y="1697495"/>
            <a:ext cx="4529505" cy="353920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285750" indent="-285750">
              <a:spcBef>
                <a:spcPts val="1000"/>
              </a:spcBef>
              <a:buSzPct val="100000"/>
              <a:buChar char="✓"/>
              <a:defRPr>
                <a:solidFill>
                  <a:srgbClr val="161616"/>
                </a:solidFill>
                <a:latin typeface="Inter Light"/>
                <a:ea typeface="Inter Light"/>
                <a:cs typeface="Inter Light"/>
                <a:sym typeface="Inter Light"/>
              </a:defRPr>
            </a:pPr>
            <a:r>
              <a:t>The company</a:t>
            </a:r>
            <a:endParaRPr sz="1200">
              <a:solidFill>
                <a:srgbClr val="363636"/>
              </a:solidFill>
              <a:latin typeface="BestDefense Light"/>
              <a:ea typeface="BestDefense Light"/>
              <a:cs typeface="BestDefense Light"/>
              <a:sym typeface="BestDefense Light"/>
            </a:endParaRPr>
          </a:p>
          <a:p>
            <a:pPr marL="285750" indent="-285750">
              <a:spcBef>
                <a:spcPts val="1000"/>
              </a:spcBef>
              <a:buSzPct val="100000"/>
              <a:buChar char="✓"/>
              <a:defRPr>
                <a:solidFill>
                  <a:srgbClr val="161616"/>
                </a:solidFill>
                <a:latin typeface="Inter Light"/>
                <a:ea typeface="Inter Light"/>
                <a:cs typeface="Inter Light"/>
                <a:sym typeface="Inter Light"/>
              </a:defRPr>
            </a:pPr>
            <a:r>
              <a:t>The need in the marketplace</a:t>
            </a:r>
            <a:endParaRPr sz="1200">
              <a:solidFill>
                <a:srgbClr val="363636"/>
              </a:solidFill>
              <a:latin typeface="BestDefense Light"/>
              <a:ea typeface="BestDefense Light"/>
              <a:cs typeface="BestDefense Light"/>
              <a:sym typeface="BestDefense Light"/>
            </a:endParaRPr>
          </a:p>
          <a:p>
            <a:pPr marL="285750" indent="-285750">
              <a:spcBef>
                <a:spcPts val="1000"/>
              </a:spcBef>
              <a:buSzPct val="100000"/>
              <a:buChar char="✓"/>
              <a:defRPr>
                <a:solidFill>
                  <a:srgbClr val="161616"/>
                </a:solidFill>
                <a:latin typeface="Inter Light"/>
                <a:ea typeface="Inter Light"/>
                <a:cs typeface="Inter Light"/>
                <a:sym typeface="Inter Light"/>
              </a:defRPr>
            </a:pPr>
            <a:r>
              <a:t>The product</a:t>
            </a:r>
            <a:endParaRPr sz="1200">
              <a:solidFill>
                <a:srgbClr val="363636"/>
              </a:solidFill>
              <a:latin typeface="BestDefense Light"/>
              <a:ea typeface="BestDefense Light"/>
              <a:cs typeface="BestDefense Light"/>
              <a:sym typeface="BestDefense Light"/>
            </a:endParaRPr>
          </a:p>
          <a:p>
            <a:pPr marL="285750" indent="-285750">
              <a:spcBef>
                <a:spcPts val="1000"/>
              </a:spcBef>
              <a:buSzPct val="100000"/>
              <a:buChar char="✓"/>
              <a:defRPr>
                <a:solidFill>
                  <a:srgbClr val="161616"/>
                </a:solidFill>
                <a:latin typeface="Inter Light"/>
                <a:ea typeface="Inter Light"/>
                <a:cs typeface="Inter Light"/>
                <a:sym typeface="Inter Light"/>
              </a:defRPr>
            </a:pPr>
            <a:r>
              <a:t>The compensation</a:t>
            </a:r>
            <a:endParaRPr sz="1200">
              <a:solidFill>
                <a:srgbClr val="363636"/>
              </a:solidFill>
              <a:latin typeface="BestDefense Light"/>
              <a:ea typeface="BestDefense Light"/>
              <a:cs typeface="BestDefense Light"/>
              <a:sym typeface="BestDefense Light"/>
            </a:endParaRPr>
          </a:p>
          <a:p>
            <a:pPr marL="285750" indent="-285750">
              <a:spcBef>
                <a:spcPts val="1000"/>
              </a:spcBef>
              <a:buSzPct val="100000"/>
              <a:buChar char="✓"/>
              <a:defRPr>
                <a:solidFill>
                  <a:srgbClr val="161616"/>
                </a:solidFill>
                <a:latin typeface="Inter Light"/>
                <a:ea typeface="Inter Light"/>
                <a:cs typeface="Inter Light"/>
                <a:sym typeface="Inter Light"/>
              </a:defRPr>
            </a:pPr>
            <a:r>
              <a:t>The timing</a:t>
            </a:r>
          </a:p>
        </p:txBody>
      </p:sp>
      <p:pic>
        <p:nvPicPr>
          <p:cNvPr id="2504" name="Picture Placeholder 15" descr="Picture Placeholder 15"/>
          <p:cNvPicPr>
            <a:picLocks noChangeAspect="1"/>
          </p:cNvPicPr>
          <p:nvPr>
            <p:ph type="pic" idx="21"/>
          </p:nvPr>
        </p:nvPicPr>
        <p:blipFill>
          <a:blip r:embed="rId2">
            <a:extLst/>
          </a:blip>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506" name="Picture 4" descr="Picture 4"/>
          <p:cNvPicPr>
            <a:picLocks noChangeAspect="1"/>
          </p:cNvPicPr>
          <p:nvPr/>
        </p:nvPicPr>
        <p:blipFill>
          <a:blip r:embed="rId2">
            <a:extLst/>
          </a:blip>
          <a:srcRect l="37267" t="13808" r="37296" b="13990"/>
          <a:stretch>
            <a:fillRect/>
          </a:stretch>
        </p:blipFill>
        <p:spPr>
          <a:xfrm>
            <a:off x="4137966" y="2144110"/>
            <a:ext cx="1931937" cy="3733118"/>
          </a:xfrm>
          <a:prstGeom prst="rect">
            <a:avLst/>
          </a:prstGeom>
          <a:ln w="12700">
            <a:miter lim="400000"/>
          </a:ln>
        </p:spPr>
      </p:pic>
      <p:pic>
        <p:nvPicPr>
          <p:cNvPr id="2507" name="Picture 12" descr="Picture 12"/>
          <p:cNvPicPr>
            <a:picLocks noChangeAspect="1"/>
          </p:cNvPicPr>
          <p:nvPr/>
        </p:nvPicPr>
        <p:blipFill>
          <a:blip r:embed="rId3">
            <a:extLst/>
          </a:blip>
          <a:stretch>
            <a:fillRect/>
          </a:stretch>
        </p:blipFill>
        <p:spPr>
          <a:xfrm>
            <a:off x="1321277" y="2144110"/>
            <a:ext cx="1882364" cy="3741486"/>
          </a:xfrm>
          <a:prstGeom prst="rect">
            <a:avLst/>
          </a:prstGeom>
          <a:ln w="12700">
            <a:miter lim="400000"/>
          </a:ln>
        </p:spPr>
      </p:pic>
      <p:sp>
        <p:nvSpPr>
          <p:cNvPr id="2508" name="Slide Number Placeholder 1"/>
          <p:cNvSpPr txBox="1"/>
          <p:nvPr>
            <p:ph type="sldNum" sz="quarter" idx="4294967295"/>
          </p:nvPr>
        </p:nvSpPr>
        <p:spPr>
          <a:xfrm>
            <a:off x="11082477" y="6404292"/>
            <a:ext cx="271324"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
        <p:nvSpPr>
          <p:cNvPr id="2509" name="Text Placeholder 3"/>
          <p:cNvSpPr txBox="1"/>
          <p:nvPr/>
        </p:nvSpPr>
        <p:spPr>
          <a:xfrm>
            <a:off x="6746160" y="1812079"/>
            <a:ext cx="5000068" cy="32283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marL="285750" indent="-285750">
              <a:buSzPct val="100000"/>
              <a:buFont typeface="Arial"/>
              <a:buChar char="•"/>
              <a:defRPr sz="1500">
                <a:solidFill>
                  <a:srgbClr val="161616"/>
                </a:solidFill>
                <a:latin typeface="Inter Light"/>
                <a:ea typeface="Inter Light"/>
                <a:cs typeface="Inter Light"/>
                <a:sym typeface="Inter Light"/>
              </a:defRPr>
            </a:pPr>
            <a:r>
              <a:t>Start part-time</a:t>
            </a:r>
            <a:endParaRPr sz="1200">
              <a:solidFill>
                <a:srgbClr val="8D8E8D"/>
              </a:solidFill>
              <a:latin typeface="Rubik"/>
              <a:ea typeface="Rubik"/>
              <a:cs typeface="Rubik"/>
              <a:sym typeface="Rubik"/>
            </a:endParaRPr>
          </a:p>
          <a:p>
            <a:pPr marL="285750" indent="-285750">
              <a:buSzPct val="100000"/>
              <a:buFont typeface="Arial"/>
              <a:buChar char="•"/>
              <a:defRPr sz="1500">
                <a:solidFill>
                  <a:srgbClr val="161616"/>
                </a:solidFill>
                <a:latin typeface="Inter Light"/>
                <a:ea typeface="Inter Light"/>
                <a:cs typeface="Inter Light"/>
                <a:sym typeface="Inter Light"/>
              </a:defRPr>
            </a:pPr>
            <a:r>
              <a:t>Work from anywhere</a:t>
            </a:r>
            <a:endParaRPr sz="1200">
              <a:solidFill>
                <a:srgbClr val="8D8E8D"/>
              </a:solidFill>
              <a:latin typeface="Rubik"/>
              <a:ea typeface="Rubik"/>
              <a:cs typeface="Rubik"/>
              <a:sym typeface="Rubik"/>
            </a:endParaRPr>
          </a:p>
          <a:p>
            <a:pPr marL="285750" indent="-285750">
              <a:buSzPct val="100000"/>
              <a:buFont typeface="Arial"/>
              <a:buChar char="•"/>
              <a:defRPr sz="1500">
                <a:solidFill>
                  <a:srgbClr val="161616"/>
                </a:solidFill>
                <a:latin typeface="Inter Light"/>
                <a:ea typeface="Inter Light"/>
                <a:cs typeface="Inter Light"/>
                <a:sym typeface="Inter Light"/>
              </a:defRPr>
            </a:pPr>
            <a:r>
              <a:t>Willable book of business</a:t>
            </a:r>
            <a:endParaRPr sz="1200">
              <a:solidFill>
                <a:srgbClr val="8D8E8D"/>
              </a:solidFill>
              <a:latin typeface="Rubik"/>
              <a:ea typeface="Rubik"/>
              <a:cs typeface="Rubik"/>
              <a:sym typeface="Rubik"/>
            </a:endParaRPr>
          </a:p>
          <a:p>
            <a:pPr marL="285750" indent="-285750">
              <a:buSzPct val="100000"/>
              <a:buFont typeface="Arial"/>
              <a:buChar char="•"/>
              <a:defRPr sz="1500">
                <a:solidFill>
                  <a:srgbClr val="161616"/>
                </a:solidFill>
                <a:latin typeface="Inter Light"/>
                <a:ea typeface="Inter Light"/>
                <a:cs typeface="Inter Light"/>
                <a:sym typeface="Inter Light"/>
              </a:defRPr>
            </a:pPr>
            <a:r>
              <a:t>Residual income for the lifetime </a:t>
            </a:r>
            <a:br/>
            <a:r>
              <a:t>of the membership</a:t>
            </a:r>
            <a:endParaRPr sz="1200">
              <a:solidFill>
                <a:srgbClr val="8D8E8D"/>
              </a:solidFill>
              <a:latin typeface="Rubik"/>
              <a:ea typeface="Rubik"/>
              <a:cs typeface="Rubik"/>
              <a:sym typeface="Rubik"/>
            </a:endParaRPr>
          </a:p>
          <a:p>
            <a:pPr marL="285750" indent="-285750">
              <a:buSzPct val="100000"/>
              <a:buFont typeface="Arial"/>
              <a:buChar char="•"/>
              <a:defRPr sz="1500">
                <a:solidFill>
                  <a:srgbClr val="161616"/>
                </a:solidFill>
                <a:latin typeface="Inter Light"/>
                <a:ea typeface="Inter Light"/>
                <a:cs typeface="Inter Light"/>
                <a:sym typeface="Inter Light"/>
              </a:defRPr>
            </a:pPr>
            <a:r>
              <a:t>Fast Start training class</a:t>
            </a:r>
            <a:endParaRPr sz="1200">
              <a:solidFill>
                <a:srgbClr val="8D8E8D"/>
              </a:solidFill>
              <a:latin typeface="Rubik"/>
              <a:ea typeface="Rubik"/>
              <a:cs typeface="Rubik"/>
              <a:sym typeface="Rubik"/>
            </a:endParaRPr>
          </a:p>
          <a:p>
            <a:pPr marL="285750" indent="-285750">
              <a:buSzPct val="100000"/>
              <a:buFont typeface="Arial"/>
              <a:buChar char="•"/>
              <a:defRPr sz="1500">
                <a:solidFill>
                  <a:srgbClr val="161616"/>
                </a:solidFill>
                <a:latin typeface="Inter Light"/>
                <a:ea typeface="Inter Light"/>
                <a:cs typeface="Inter Light"/>
                <a:sym typeface="Inter Light"/>
              </a:defRPr>
            </a:pPr>
            <a:r>
              <a:t>Ongoing weekly training</a:t>
            </a:r>
            <a:endParaRPr sz="1200">
              <a:solidFill>
                <a:srgbClr val="8D8E8D"/>
              </a:solidFill>
              <a:latin typeface="Rubik"/>
              <a:ea typeface="Rubik"/>
              <a:cs typeface="Rubik"/>
              <a:sym typeface="Rubik"/>
            </a:endParaRPr>
          </a:p>
          <a:p>
            <a:pPr marL="285750" indent="-285750">
              <a:buSzPct val="100000"/>
              <a:buFont typeface="Arial"/>
              <a:buChar char="•"/>
              <a:defRPr sz="1500">
                <a:solidFill>
                  <a:srgbClr val="161616"/>
                </a:solidFill>
                <a:latin typeface="Inter Light"/>
                <a:ea typeface="Inter Light"/>
                <a:cs typeface="Inter Light"/>
                <a:sym typeface="Inter Light"/>
              </a:defRPr>
            </a:pPr>
            <a:r>
              <a:t>Alignment with a personal mentor</a:t>
            </a:r>
            <a:endParaRPr sz="1200">
              <a:solidFill>
                <a:srgbClr val="8D8E8D"/>
              </a:solidFill>
              <a:latin typeface="Rubik"/>
              <a:ea typeface="Rubik"/>
              <a:cs typeface="Rubik"/>
              <a:sym typeface="Rubik"/>
            </a:endParaRPr>
          </a:p>
          <a:p>
            <a:pPr marL="285750" indent="-285750">
              <a:buClr>
                <a:schemeClr val="accent1"/>
              </a:buClr>
              <a:buSzPct val="100000"/>
              <a:buFont typeface="Arial"/>
              <a:buChar char="•"/>
              <a:defRPr sz="1500">
                <a:solidFill>
                  <a:srgbClr val="161616"/>
                </a:solidFill>
                <a:latin typeface="Inter Light"/>
                <a:ea typeface="Inter Light"/>
                <a:cs typeface="Inter Light"/>
                <a:sym typeface="Inter Light"/>
              </a:defRPr>
            </a:pPr>
          </a:p>
          <a:p>
            <a:pPr>
              <a:defRPr sz="1500">
                <a:solidFill>
                  <a:srgbClr val="161616"/>
                </a:solidFill>
                <a:latin typeface="Inter Light"/>
                <a:ea typeface="Inter Light"/>
                <a:cs typeface="Inter Light"/>
                <a:sym typeface="Inter Light"/>
              </a:defRPr>
            </a:pPr>
            <a:r>
              <a:t>Registration: One-time</a:t>
            </a:r>
            <a:endParaRPr sz="1200">
              <a:solidFill>
                <a:srgbClr val="8D8E8D"/>
              </a:solidFill>
              <a:latin typeface="Rubik"/>
              <a:ea typeface="Rubik"/>
              <a:cs typeface="Rubik"/>
              <a:sym typeface="Rubik"/>
            </a:endParaRPr>
          </a:p>
          <a:p>
            <a:pPr>
              <a:defRPr sz="1500">
                <a:solidFill>
                  <a:srgbClr val="161616"/>
                </a:solidFill>
                <a:latin typeface="Inter Light"/>
                <a:ea typeface="Inter Light"/>
                <a:cs typeface="Inter Light"/>
                <a:sym typeface="Inter Light"/>
              </a:defRPr>
            </a:pPr>
          </a:p>
          <a:p>
            <a:pPr>
              <a:defRPr sz="1500">
                <a:solidFill>
                  <a:srgbClr val="161616"/>
                </a:solidFill>
                <a:latin typeface="Inter Light"/>
                <a:ea typeface="Inter Light"/>
                <a:cs typeface="Inter Light"/>
                <a:sym typeface="Inter Light"/>
              </a:defRPr>
            </a:pPr>
            <a:r>
              <a:t>PPLSI Advantage Plus subscription:</a:t>
            </a:r>
            <a:endParaRPr sz="1200">
              <a:solidFill>
                <a:srgbClr val="8D8E8D"/>
              </a:solidFill>
              <a:latin typeface="Rubik"/>
              <a:ea typeface="Rubik"/>
              <a:cs typeface="Rubik"/>
              <a:sym typeface="Rubik"/>
            </a:endParaRPr>
          </a:p>
          <a:p>
            <a:pPr>
              <a:defRPr sz="1500">
                <a:solidFill>
                  <a:srgbClr val="161616"/>
                </a:solidFill>
                <a:latin typeface="Inter Light"/>
                <a:ea typeface="Inter Light"/>
                <a:cs typeface="Inter Light"/>
                <a:sym typeface="Inter Light"/>
              </a:defRPr>
            </a:pPr>
            <a:r>
              <a:t>$24.95/month – 1</a:t>
            </a:r>
            <a:r>
              <a:rPr baseline="30000"/>
              <a:t>st</a:t>
            </a:r>
            <a:r>
              <a:t> month is FREE</a:t>
            </a:r>
          </a:p>
        </p:txBody>
      </p:sp>
      <p:pic>
        <p:nvPicPr>
          <p:cNvPr id="2510" name="Picture 22" descr="Picture 22"/>
          <p:cNvPicPr>
            <a:picLocks noChangeAspect="1"/>
          </p:cNvPicPr>
          <p:nvPr/>
        </p:nvPicPr>
        <p:blipFill>
          <a:blip r:embed="rId4">
            <a:extLst/>
          </a:blip>
          <a:stretch>
            <a:fillRect/>
          </a:stretch>
        </p:blipFill>
        <p:spPr>
          <a:xfrm>
            <a:off x="2152926" y="1562100"/>
            <a:ext cx="3162916" cy="4719231"/>
          </a:xfrm>
          <a:prstGeom prst="rect">
            <a:avLst/>
          </a:prstGeom>
          <a:ln w="12700">
            <a:miter lim="400000"/>
          </a:ln>
        </p:spPr>
      </p:pic>
      <p:pic>
        <p:nvPicPr>
          <p:cNvPr id="2511" name="Picture 24" descr="Picture 24"/>
          <p:cNvPicPr>
            <a:picLocks noChangeAspect="1"/>
          </p:cNvPicPr>
          <p:nvPr/>
        </p:nvPicPr>
        <p:blipFill>
          <a:blip r:embed="rId5">
            <a:extLst/>
          </a:blip>
          <a:stretch>
            <a:fillRect/>
          </a:stretch>
        </p:blipFill>
        <p:spPr>
          <a:xfrm>
            <a:off x="8064888" y="5296003"/>
            <a:ext cx="847495" cy="234779"/>
          </a:xfrm>
          <a:prstGeom prst="rect">
            <a:avLst/>
          </a:prstGeom>
          <a:ln w="12700">
            <a:miter lim="400000"/>
          </a:ln>
        </p:spPr>
      </p:pic>
      <p:pic>
        <p:nvPicPr>
          <p:cNvPr id="2512" name="Picture 25" descr="Picture 25"/>
          <p:cNvPicPr>
            <a:picLocks noChangeAspect="1"/>
          </p:cNvPicPr>
          <p:nvPr/>
        </p:nvPicPr>
        <p:blipFill>
          <a:blip r:embed="rId6">
            <a:extLst/>
          </a:blip>
          <a:stretch>
            <a:fillRect/>
          </a:stretch>
        </p:blipFill>
        <p:spPr>
          <a:xfrm>
            <a:off x="8064888" y="5606677"/>
            <a:ext cx="847495" cy="252670"/>
          </a:xfrm>
          <a:prstGeom prst="rect">
            <a:avLst/>
          </a:prstGeom>
          <a:ln w="12700">
            <a:miter lim="400000"/>
          </a:ln>
        </p:spPr>
      </p:pic>
      <p:pic>
        <p:nvPicPr>
          <p:cNvPr id="2513" name="Picture 26" descr="Picture 26"/>
          <p:cNvPicPr>
            <a:picLocks noChangeAspect="1"/>
          </p:cNvPicPr>
          <p:nvPr/>
        </p:nvPicPr>
        <p:blipFill>
          <a:blip r:embed="rId7">
            <a:extLst/>
          </a:blip>
          <a:stretch>
            <a:fillRect/>
          </a:stretch>
        </p:blipFill>
        <p:spPr>
          <a:xfrm>
            <a:off x="7376442" y="5283239"/>
            <a:ext cx="593356" cy="593989"/>
          </a:xfrm>
          <a:prstGeom prst="rect">
            <a:avLst/>
          </a:prstGeom>
          <a:ln w="12700">
            <a:miter lim="400000"/>
          </a:ln>
        </p:spPr>
      </p:pic>
      <p:pic>
        <p:nvPicPr>
          <p:cNvPr id="2514" name="Picture 27" descr="Picture 27"/>
          <p:cNvPicPr>
            <a:picLocks noChangeAspect="1"/>
          </p:cNvPicPr>
          <p:nvPr/>
        </p:nvPicPr>
        <p:blipFill>
          <a:blip r:embed="rId8">
            <a:extLst/>
          </a:blip>
          <a:stretch>
            <a:fillRect/>
          </a:stretch>
        </p:blipFill>
        <p:spPr>
          <a:xfrm>
            <a:off x="6700440" y="5283239"/>
            <a:ext cx="593356" cy="593989"/>
          </a:xfrm>
          <a:prstGeom prst="rect">
            <a:avLst/>
          </a:prstGeom>
          <a:ln w="12700">
            <a:miter lim="400000"/>
          </a:ln>
        </p:spPr>
      </p:pic>
      <p:sp>
        <p:nvSpPr>
          <p:cNvPr id="2515" name="Text Placeholder 2"/>
          <p:cNvSpPr txBox="1"/>
          <p:nvPr/>
        </p:nvSpPr>
        <p:spPr>
          <a:xfrm>
            <a:off x="2347695" y="790816"/>
            <a:ext cx="7674366" cy="5867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spcBef>
                <a:spcPts val="1000"/>
              </a:spcBef>
              <a:defRPr sz="3200">
                <a:solidFill>
                  <a:srgbClr val="161616"/>
                </a:solidFill>
                <a:latin typeface="Inter Light"/>
                <a:ea typeface="Inter Light"/>
                <a:cs typeface="Inter Light"/>
                <a:sym typeface="Inter Light"/>
              </a:defRPr>
            </a:lvl1pPr>
          </a:lstStyle>
          <a:p>
            <a:pPr/>
            <a:r>
              <a:t>Become an Associate</a:t>
            </a:r>
          </a:p>
        </p:txBody>
      </p:sp>
      <p:sp>
        <p:nvSpPr>
          <p:cNvPr id="2516" name="TextBox 3"/>
          <p:cNvSpPr txBox="1"/>
          <p:nvPr/>
        </p:nvSpPr>
        <p:spPr>
          <a:xfrm>
            <a:off x="8869127" y="3988313"/>
            <a:ext cx="2398015" cy="3581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defRPr>
                <a:solidFill>
                  <a:srgbClr val="7030A0"/>
                </a:solidFill>
                <a:latin typeface="Inter Bold"/>
                <a:ea typeface="Inter Bold"/>
                <a:cs typeface="Inter Bold"/>
                <a:sym typeface="Inter Bold"/>
              </a:defRPr>
            </a:lvl1pPr>
          </a:lstStyle>
          <a:p>
            <a:pPr/>
            <a:r>
              <a:t>Right Now Only $49!</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18" name="Text Placeholder 9"/>
          <p:cNvSpPr txBox="1"/>
          <p:nvPr>
            <p:ph type="body" sz="quarter" idx="1"/>
          </p:nvPr>
        </p:nvSpPr>
        <p:spPr>
          <a:xfrm>
            <a:off x="7284693" y="1830366"/>
            <a:ext cx="3992908" cy="344048"/>
          </a:xfrm>
          <a:prstGeom prst="rect">
            <a:avLst/>
          </a:prstGeom>
        </p:spPr>
        <p:txBody>
          <a:bodyPr anchor="t"/>
          <a:lstStyle>
            <a:lvl1pPr marL="8953" indent="-8953" defTabSz="859536">
              <a:spcBef>
                <a:spcPts val="900"/>
              </a:spcBef>
              <a:defRPr sz="1692">
                <a:latin typeface="Inter Regular"/>
                <a:ea typeface="Inter Regular"/>
                <a:cs typeface="Inter Regular"/>
                <a:sym typeface="Inter Regular"/>
              </a:defRPr>
            </a:lvl1pPr>
          </a:lstStyle>
          <a:p>
            <a:pPr/>
            <a:r>
              <a:t>Enroll in the Membership</a:t>
            </a:r>
          </a:p>
        </p:txBody>
      </p:sp>
      <p:sp>
        <p:nvSpPr>
          <p:cNvPr id="2519" name="Text Placeholder 10"/>
          <p:cNvSpPr/>
          <p:nvPr>
            <p:ph type="body" idx="29"/>
          </p:nvPr>
        </p:nvSpPr>
        <p:spPr>
          <a:xfrm>
            <a:off x="7284694" y="3231792"/>
            <a:ext cx="3992907" cy="718821"/>
          </a:xfrm>
          <a:prstGeom prst="rect">
            <a:avLst/>
          </a:prstGeom>
          <a:extLst>
            <a:ext uri="{C572A759-6A51-4108-AA02-DFA0A04FC94B}">
              <ma14:wrappingTextBoxFlag xmlns:ma14="http://schemas.microsoft.com/office/mac/drawingml/2011/main" val="1"/>
            </a:ext>
          </a:extLst>
        </p:spPr>
        <p:txBody>
          <a:bodyPr/>
          <a:lstStyle>
            <a:lvl1pPr marL="9525" indent="-9525" defTabSz="914400">
              <a:spcBef>
                <a:spcPts val="1000"/>
              </a:spcBef>
              <a:defRPr b="0" sz="1800">
                <a:latin typeface="Inter Regular"/>
                <a:ea typeface="Inter Regular"/>
                <a:cs typeface="Inter Regular"/>
                <a:sym typeface="Inter Regular"/>
              </a:defRPr>
            </a:lvl1pPr>
          </a:lstStyle>
          <a:p>
            <a:pPr/>
            <a:r>
              <a:t>Become an Associate</a:t>
            </a:r>
          </a:p>
        </p:txBody>
      </p:sp>
      <p:sp>
        <p:nvSpPr>
          <p:cNvPr id="2520" name="Text Placeholder 11"/>
          <p:cNvSpPr/>
          <p:nvPr>
            <p:ph type="body" idx="30"/>
          </p:nvPr>
        </p:nvSpPr>
        <p:spPr>
          <a:xfrm>
            <a:off x="7284694" y="4607369"/>
            <a:ext cx="4480611" cy="969028"/>
          </a:xfrm>
          <a:prstGeom prst="rect">
            <a:avLst/>
          </a:prstGeom>
          <a:extLst>
            <a:ext uri="{C572A759-6A51-4108-AA02-DFA0A04FC94B}">
              <ma14:wrappingTextBoxFlag xmlns:ma14="http://schemas.microsoft.com/office/mac/drawingml/2011/main" val="1"/>
            </a:ext>
          </a:extLst>
        </p:spPr>
        <p:txBody>
          <a:bodyPr/>
          <a:lstStyle>
            <a:lvl1pPr marL="9525" indent="-9525" defTabSz="914400">
              <a:spcBef>
                <a:spcPts val="1000"/>
              </a:spcBef>
              <a:defRPr b="0" sz="1800">
                <a:latin typeface="Inter Regular"/>
                <a:ea typeface="Inter Regular"/>
                <a:cs typeface="Inter Regular"/>
                <a:sym typeface="Inter Regular"/>
              </a:defRPr>
            </a:lvl1pPr>
          </a:lstStyle>
          <a:p>
            <a:pPr/>
            <a:r>
              <a:t>Gain the Opportunity to Get Paid Daily!</a:t>
            </a:r>
          </a:p>
        </p:txBody>
      </p:sp>
      <p:sp>
        <p:nvSpPr>
          <p:cNvPr id="2521" name="Slide Number Placeholder 3"/>
          <p:cNvSpPr txBox="1"/>
          <p:nvPr>
            <p:ph type="sldNum" sz="quarter" idx="2"/>
          </p:nvPr>
        </p:nvSpPr>
        <p:spPr>
          <a:xfrm>
            <a:off x="95487" y="6540528"/>
            <a:ext cx="245403" cy="243841"/>
          </a:xfrm>
          <a:prstGeom prst="rect">
            <a:avLst/>
          </a:prstGeom>
          <a:extLst>
            <a:ext uri="{C572A759-6A51-4108-AA02-DFA0A04FC94B}">
              <ma14:wrappingTextBoxFlag xmlns:ma14="http://schemas.microsoft.com/office/mac/drawingml/2011/main" val="1"/>
            </a:ext>
          </a:extLst>
        </p:spPr>
        <p:txBody>
          <a:bodyPr/>
          <a:lstStyle>
            <a:lvl1pPr defTabSz="914353"/>
          </a:lstStyle>
          <a:p>
            <a:pPr/>
            <a:fld id="{86CB4B4D-7CA3-9044-876B-883B54F8677D}" type="slidenum"/>
          </a:p>
        </p:txBody>
      </p:sp>
      <p:sp>
        <p:nvSpPr>
          <p:cNvPr id="2522" name="Text Placeholder 1"/>
          <p:cNvSpPr txBox="1"/>
          <p:nvPr/>
        </p:nvSpPr>
        <p:spPr>
          <a:xfrm>
            <a:off x="6500431" y="1305090"/>
            <a:ext cx="515056" cy="1323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marL="9525" indent="-9525">
              <a:lnSpc>
                <a:spcPct val="90000"/>
              </a:lnSpc>
              <a:spcBef>
                <a:spcPts val="1000"/>
              </a:spcBef>
              <a:defRPr b="1" sz="8000">
                <a:solidFill>
                  <a:srgbClr val="8231D4"/>
                </a:solidFill>
                <a:latin typeface="Inter Black"/>
                <a:ea typeface="Inter Black"/>
                <a:cs typeface="Inter Black"/>
                <a:sym typeface="Inter Black"/>
              </a:defRPr>
            </a:lvl1pPr>
          </a:lstStyle>
          <a:p>
            <a:pPr/>
            <a:r>
              <a:t>1</a:t>
            </a:r>
          </a:p>
        </p:txBody>
      </p:sp>
      <p:sp>
        <p:nvSpPr>
          <p:cNvPr id="2523" name="Text Placeholder 1"/>
          <p:cNvSpPr txBox="1"/>
          <p:nvPr/>
        </p:nvSpPr>
        <p:spPr>
          <a:xfrm>
            <a:off x="6432699" y="2696604"/>
            <a:ext cx="515056" cy="1323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marL="9525" indent="-9525">
              <a:lnSpc>
                <a:spcPct val="90000"/>
              </a:lnSpc>
              <a:spcBef>
                <a:spcPts val="1000"/>
              </a:spcBef>
              <a:defRPr b="1" sz="8000">
                <a:solidFill>
                  <a:srgbClr val="8231D4"/>
                </a:solidFill>
                <a:latin typeface="Inter Black"/>
                <a:ea typeface="Inter Black"/>
                <a:cs typeface="Inter Black"/>
                <a:sym typeface="Inter Black"/>
              </a:defRPr>
            </a:lvl1pPr>
          </a:lstStyle>
          <a:p>
            <a:pPr/>
            <a:r>
              <a:t>2</a:t>
            </a:r>
          </a:p>
        </p:txBody>
      </p:sp>
      <p:sp>
        <p:nvSpPr>
          <p:cNvPr id="2524" name="Text Placeholder 1"/>
          <p:cNvSpPr txBox="1"/>
          <p:nvPr/>
        </p:nvSpPr>
        <p:spPr>
          <a:xfrm>
            <a:off x="6432697" y="4080655"/>
            <a:ext cx="515056" cy="13233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marL="9525" indent="-9525">
              <a:lnSpc>
                <a:spcPct val="90000"/>
              </a:lnSpc>
              <a:spcBef>
                <a:spcPts val="1000"/>
              </a:spcBef>
              <a:defRPr b="1" sz="8000">
                <a:solidFill>
                  <a:srgbClr val="8231D4"/>
                </a:solidFill>
                <a:latin typeface="Inter Black"/>
                <a:ea typeface="Inter Black"/>
                <a:cs typeface="Inter Black"/>
                <a:sym typeface="Inter Black"/>
              </a:defRPr>
            </a:lvl1pPr>
          </a:lstStyle>
          <a:p>
            <a:pPr/>
            <a:r>
              <a:t>3</a:t>
            </a:r>
          </a:p>
        </p:txBody>
      </p:sp>
      <p:sp>
        <p:nvSpPr>
          <p:cNvPr id="2525" name="Text Placeholder 1"/>
          <p:cNvSpPr txBox="1"/>
          <p:nvPr/>
        </p:nvSpPr>
        <p:spPr>
          <a:xfrm>
            <a:off x="6432697" y="366131"/>
            <a:ext cx="4799183" cy="718820"/>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marL="9525" indent="-9525" algn="ctr">
              <a:lnSpc>
                <a:spcPct val="90000"/>
              </a:lnSpc>
              <a:spcBef>
                <a:spcPts val="1000"/>
              </a:spcBef>
              <a:defRPr b="1" sz="2200">
                <a:solidFill>
                  <a:srgbClr val="000000"/>
                </a:solidFill>
                <a:latin typeface="Inter Black"/>
                <a:ea typeface="Inter Black"/>
                <a:cs typeface="Inter Black"/>
                <a:sym typeface="Inter Black"/>
              </a:defRPr>
            </a:pPr>
            <a:r>
              <a:t>Getting Started is as </a:t>
            </a:r>
            <a:br/>
            <a:r>
              <a:t>Simple as 1, 2, 3!</a:t>
            </a:r>
          </a:p>
        </p:txBody>
      </p:sp>
      <p:sp>
        <p:nvSpPr>
          <p:cNvPr id="2526" name="Text Placeholder 2"/>
          <p:cNvSpPr txBox="1"/>
          <p:nvPr/>
        </p:nvSpPr>
        <p:spPr>
          <a:xfrm>
            <a:off x="6188086" y="5552559"/>
            <a:ext cx="5116898" cy="789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28600" indent="-228600">
              <a:lnSpc>
                <a:spcPct val="90000"/>
              </a:lnSpc>
              <a:spcBef>
                <a:spcPts val="1000"/>
              </a:spcBef>
              <a:defRPr sz="800">
                <a:solidFill>
                  <a:srgbClr val="363636"/>
                </a:solidFill>
                <a:latin typeface="Inter Light"/>
                <a:ea typeface="Inter Light"/>
                <a:cs typeface="Inter Light"/>
                <a:sym typeface="Inter Light"/>
              </a:defRPr>
            </a:lvl1pPr>
          </a:lstStyle>
          <a:p>
            <a:pPr/>
            <a:r>
              <a:t>	Compensation based on $64.90 subscription. The business opportunity information is for use by Pre-Paid Legal Services, Inc. (“PPLSI”), its affiliates and its independent associates. No guarantee or promise of increased income or business is implied.  Individual results and success as an independent sales associate depends on individual effort and abilities. For statistics on actual earnings, please review the Income Disclosure Statement available at wearelegalshield.com/income-disclosure.</a:t>
            </a:r>
          </a:p>
        </p:txBody>
      </p:sp>
      <p:sp>
        <p:nvSpPr>
          <p:cNvPr id="2527" name="Text Placeholder 1"/>
          <p:cNvSpPr txBox="1"/>
          <p:nvPr/>
        </p:nvSpPr>
        <p:spPr>
          <a:xfrm>
            <a:off x="667473" y="367461"/>
            <a:ext cx="4799184" cy="71882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p>
            <a:pPr marL="9525" indent="-9525" algn="ctr">
              <a:lnSpc>
                <a:spcPct val="90000"/>
              </a:lnSpc>
              <a:spcBef>
                <a:spcPts val="1000"/>
              </a:spcBef>
              <a:defRPr b="1" sz="2200">
                <a:solidFill>
                  <a:srgbClr val="000000"/>
                </a:solidFill>
                <a:latin typeface="Inter Black"/>
                <a:ea typeface="Inter Black"/>
                <a:cs typeface="Inter Black"/>
                <a:sym typeface="Inter Black"/>
              </a:defRPr>
            </a:pPr>
            <a:r>
              <a:t>It only takes 3 minutes </a:t>
            </a:r>
            <a:br/>
            <a:r>
              <a:t>to get enrolled!</a:t>
            </a:r>
          </a:p>
        </p:txBody>
      </p:sp>
      <p:pic>
        <p:nvPicPr>
          <p:cNvPr id="2528" name="Picture 30" descr="Picture 30"/>
          <p:cNvPicPr>
            <a:picLocks noChangeAspect="1"/>
          </p:cNvPicPr>
          <p:nvPr/>
        </p:nvPicPr>
        <p:blipFill>
          <a:blip r:embed="rId2">
            <a:extLst/>
          </a:blip>
          <a:stretch>
            <a:fillRect/>
          </a:stretch>
        </p:blipFill>
        <p:spPr>
          <a:xfrm>
            <a:off x="2768113" y="5416736"/>
            <a:ext cx="847495" cy="234779"/>
          </a:xfrm>
          <a:prstGeom prst="rect">
            <a:avLst/>
          </a:prstGeom>
          <a:ln w="12700">
            <a:miter lim="400000"/>
          </a:ln>
        </p:spPr>
      </p:pic>
      <p:pic>
        <p:nvPicPr>
          <p:cNvPr id="2529" name="Picture 31" descr="Picture 31"/>
          <p:cNvPicPr>
            <a:picLocks noChangeAspect="1"/>
          </p:cNvPicPr>
          <p:nvPr/>
        </p:nvPicPr>
        <p:blipFill>
          <a:blip r:embed="rId3">
            <a:extLst/>
          </a:blip>
          <a:stretch>
            <a:fillRect/>
          </a:stretch>
        </p:blipFill>
        <p:spPr>
          <a:xfrm>
            <a:off x="2768113" y="5727410"/>
            <a:ext cx="847495" cy="252670"/>
          </a:xfrm>
          <a:prstGeom prst="rect">
            <a:avLst/>
          </a:prstGeom>
          <a:ln w="12700">
            <a:miter lim="400000"/>
          </a:ln>
        </p:spPr>
      </p:pic>
      <p:pic>
        <p:nvPicPr>
          <p:cNvPr id="2530" name="Picture 2" descr="Picture 2"/>
          <p:cNvPicPr>
            <a:picLocks noChangeAspect="1"/>
          </p:cNvPicPr>
          <p:nvPr/>
        </p:nvPicPr>
        <p:blipFill>
          <a:blip r:embed="rId4">
            <a:extLst/>
          </a:blip>
          <a:stretch>
            <a:fillRect/>
          </a:stretch>
        </p:blipFill>
        <p:spPr>
          <a:xfrm>
            <a:off x="1870256" y="1326485"/>
            <a:ext cx="2009546" cy="3898762"/>
          </a:xfrm>
          <a:prstGeom prst="rect">
            <a:avLst/>
          </a:prstGeom>
          <a:ln w="12700">
            <a:miter lim="400000"/>
          </a:ln>
        </p:spPr>
      </p:pic>
      <p:pic>
        <p:nvPicPr>
          <p:cNvPr id="2531" name="Graphic 4" descr="Graphic 4"/>
          <p:cNvPicPr>
            <a:picLocks noChangeAspect="1"/>
          </p:cNvPicPr>
          <p:nvPr/>
        </p:nvPicPr>
        <p:blipFill>
          <a:blip r:embed="rId5">
            <a:extLst/>
          </a:blip>
          <a:stretch>
            <a:fillRect/>
          </a:stretch>
        </p:blipFill>
        <p:spPr>
          <a:xfrm>
            <a:off x="1919479" y="5208337"/>
            <a:ext cx="813983" cy="96902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528"/>
                                        </p:tgtEl>
                                        <p:attrNameLst>
                                          <p:attrName>style.visibility</p:attrName>
                                        </p:attrNameLst>
                                      </p:cBhvr>
                                      <p:to>
                                        <p:strVal val="visible"/>
                                      </p:to>
                                    </p:set>
                                    <p:anim calcmode="lin" valueType="num">
                                      <p:cBhvr>
                                        <p:cTn id="7" dur="500" fill="hold"/>
                                        <p:tgtEl>
                                          <p:spTgt spid="2528"/>
                                        </p:tgtEl>
                                        <p:attrNameLst>
                                          <p:attrName>ppt_x</p:attrName>
                                        </p:attrNameLst>
                                      </p:cBhvr>
                                      <p:tavLst>
                                        <p:tav tm="0">
                                          <p:val>
                                            <p:strVal val="#ppt_x"/>
                                          </p:val>
                                        </p:tav>
                                        <p:tav tm="100000">
                                          <p:val>
                                            <p:strVal val="#ppt_x"/>
                                          </p:val>
                                        </p:tav>
                                      </p:tavLst>
                                    </p:anim>
                                    <p:anim calcmode="lin" valueType="num">
                                      <p:cBhvr>
                                        <p:cTn id="8" dur="500" fill="hold"/>
                                        <p:tgtEl>
                                          <p:spTgt spid="252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2529"/>
                                        </p:tgtEl>
                                        <p:attrNameLst>
                                          <p:attrName>style.visibility</p:attrName>
                                        </p:attrNameLst>
                                      </p:cBhvr>
                                      <p:to>
                                        <p:strVal val="visible"/>
                                      </p:to>
                                    </p:set>
                                    <p:anim calcmode="lin" valueType="num">
                                      <p:cBhvr>
                                        <p:cTn id="12" dur="500" fill="hold"/>
                                        <p:tgtEl>
                                          <p:spTgt spid="2529"/>
                                        </p:tgtEl>
                                        <p:attrNameLst>
                                          <p:attrName>ppt_x</p:attrName>
                                        </p:attrNameLst>
                                      </p:cBhvr>
                                      <p:tavLst>
                                        <p:tav tm="0">
                                          <p:val>
                                            <p:strVal val="#ppt_x"/>
                                          </p:val>
                                        </p:tav>
                                        <p:tav tm="100000">
                                          <p:val>
                                            <p:strVal val="#ppt_x"/>
                                          </p:val>
                                        </p:tav>
                                      </p:tavLst>
                                    </p:anim>
                                    <p:anim calcmode="lin" valueType="num">
                                      <p:cBhvr>
                                        <p:cTn id="13" dur="500" fill="hold"/>
                                        <p:tgtEl>
                                          <p:spTgt spid="25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28" grpId="1"/>
      <p:bldP build="whole" bldLvl="1" animBg="1" rev="0" advAuto="0" spid="2529" grpId="2"/>
    </p:bldLst>
  </p:timing>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33" name="Slide Number Placeholder 1"/>
          <p:cNvSpPr txBox="1"/>
          <p:nvPr>
            <p:ph type="sldNum" sz="quarter" idx="4294967295"/>
          </p:nvPr>
        </p:nvSpPr>
        <p:spPr>
          <a:xfrm>
            <a:off x="11072723" y="6404292"/>
            <a:ext cx="281077" cy="269241"/>
          </a:xfrm>
          <a:prstGeom prst="rect">
            <a:avLst/>
          </a:prstGeom>
          <a:extLst>
            <a:ext uri="{C572A759-6A51-4108-AA02-DFA0A04FC94B}">
              <ma14:wrappingTextBoxFlag xmlns:ma14="http://schemas.microsoft.com/office/mac/drawingml/2011/main" val="1"/>
            </a:ext>
          </a:extLst>
        </p:spPr>
        <p:txBody>
          <a:bodyPr/>
          <a:lstStyle>
            <a:lvl1pPr>
              <a:defRPr sz="1200">
                <a:solidFill>
                  <a:srgbClr val="8D8E8D"/>
                </a:solidFill>
                <a:latin typeface="Rubik"/>
                <a:ea typeface="Rubik"/>
                <a:cs typeface="Rubik"/>
                <a:sym typeface="Rubik"/>
              </a:defRPr>
            </a:lvl1pPr>
          </a:lstStyle>
          <a:p>
            <a:pPr/>
            <a:fld id="{86CB4B4D-7CA3-9044-876B-883B54F8677D}" type="slidenum"/>
          </a:p>
        </p:txBody>
      </p:sp>
      <p:sp>
        <p:nvSpPr>
          <p:cNvPr id="2534" name="Text Placeholder 2"/>
          <p:cNvSpPr txBox="1"/>
          <p:nvPr/>
        </p:nvSpPr>
        <p:spPr>
          <a:xfrm>
            <a:off x="2347695" y="790816"/>
            <a:ext cx="7674365"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spcBef>
                <a:spcPts val="1000"/>
              </a:spcBef>
              <a:defRPr sz="3200">
                <a:solidFill>
                  <a:srgbClr val="161616"/>
                </a:solidFill>
                <a:latin typeface="Swift Justice"/>
                <a:ea typeface="Swift Justice"/>
                <a:cs typeface="Swift Justice"/>
                <a:sym typeface="Swift Justice"/>
              </a:defRPr>
            </a:lvl1pPr>
          </a:lstStyle>
          <a:p>
            <a:pPr/>
            <a:r>
              <a:t>So What Do You Do?</a:t>
            </a:r>
          </a:p>
        </p:txBody>
      </p:sp>
      <p:sp>
        <p:nvSpPr>
          <p:cNvPr id="2535" name="TextBox 3"/>
          <p:cNvSpPr txBox="1"/>
          <p:nvPr/>
        </p:nvSpPr>
        <p:spPr>
          <a:xfrm>
            <a:off x="4416513" y="1940374"/>
            <a:ext cx="3801758" cy="1107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a:defRPr b="1" sz="3300">
                <a:solidFill>
                  <a:srgbClr val="7030A0"/>
                </a:solidFill>
              </a:defRPr>
            </a:pPr>
            <a:r>
              <a:t>Tomorrow at </a:t>
            </a:r>
          </a:p>
          <a:p>
            <a:pPr algn="ctr">
              <a:defRPr b="1" sz="3300">
                <a:solidFill>
                  <a:srgbClr val="7030A0"/>
                </a:solidFill>
              </a:defRPr>
            </a:pPr>
            <a:r>
              <a:t>8:00 EST  •  7:00 CST  </a:t>
            </a:r>
          </a:p>
        </p:txBody>
      </p:sp>
      <p:pic>
        <p:nvPicPr>
          <p:cNvPr id="2536" name="5e8ce318664eae0004085461.png" descr="5e8ce318664eae0004085461.png"/>
          <p:cNvPicPr>
            <a:picLocks noChangeAspect="1"/>
          </p:cNvPicPr>
          <p:nvPr/>
        </p:nvPicPr>
        <p:blipFill>
          <a:blip r:embed="rId2">
            <a:extLst/>
          </a:blip>
          <a:stretch>
            <a:fillRect/>
          </a:stretch>
        </p:blipFill>
        <p:spPr>
          <a:xfrm>
            <a:off x="303164" y="1896776"/>
            <a:ext cx="3064447" cy="3064448"/>
          </a:xfrm>
          <a:prstGeom prst="rect">
            <a:avLst/>
          </a:prstGeom>
          <a:ln w="12700">
            <a:miter lim="400000"/>
          </a:ln>
        </p:spPr>
      </p:pic>
      <p:sp>
        <p:nvSpPr>
          <p:cNvPr id="2537" name="TextBox 3"/>
          <p:cNvSpPr txBox="1"/>
          <p:nvPr/>
        </p:nvSpPr>
        <p:spPr>
          <a:xfrm>
            <a:off x="4085101" y="3227763"/>
            <a:ext cx="4464582" cy="777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4400">
                <a:solidFill>
                  <a:srgbClr val="000000"/>
                </a:solidFill>
              </a:defRPr>
            </a:lvl1pPr>
          </a:lstStyle>
          <a:p>
            <a:pPr/>
            <a:r>
              <a:t>Pinnaclezoom.com</a:t>
            </a:r>
          </a:p>
        </p:txBody>
      </p:sp>
      <p:sp>
        <p:nvSpPr>
          <p:cNvPr id="2538" name="TextBox 3"/>
          <p:cNvSpPr txBox="1"/>
          <p:nvPr/>
        </p:nvSpPr>
        <p:spPr>
          <a:xfrm>
            <a:off x="5161285" y="4184953"/>
            <a:ext cx="2047186" cy="1107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3300">
                <a:solidFill>
                  <a:srgbClr val="7030A0"/>
                </a:solidFill>
              </a:defRPr>
            </a:lvl1pPr>
          </a:lstStyle>
          <a:p>
            <a:pPr/>
            <a:r>
              <a:t>Code: 1234</a:t>
            </a:r>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9" name="Text Placeholder 2"/>
          <p:cNvSpPr txBox="1"/>
          <p:nvPr>
            <p:ph type="body" sz="quarter" idx="1"/>
          </p:nvPr>
        </p:nvSpPr>
        <p:spPr>
          <a:xfrm>
            <a:off x="6477091" y="1162452"/>
            <a:ext cx="4529505" cy="864371"/>
          </a:xfrm>
          <a:prstGeom prst="rect">
            <a:avLst/>
          </a:prstGeom>
        </p:spPr>
        <p:txBody>
          <a:bodyPr/>
          <a:lstStyle>
            <a:lvl1pPr marL="8572" indent="-8572" defTabSz="822959">
              <a:lnSpc>
                <a:spcPct val="100000"/>
              </a:lnSpc>
              <a:spcBef>
                <a:spcPts val="900"/>
              </a:spcBef>
              <a:defRPr sz="2520">
                <a:solidFill>
                  <a:srgbClr val="080808"/>
                </a:solidFill>
                <a:latin typeface="Inter Regular"/>
                <a:ea typeface="Inter Regular"/>
                <a:cs typeface="Inter Regular"/>
                <a:sym typeface="Inter Regular"/>
              </a:defRPr>
            </a:lvl1pPr>
          </a:lstStyle>
          <a:p>
            <a:pPr/>
            <a:r>
              <a:t>Are you working for the right kind of income?</a:t>
            </a:r>
          </a:p>
        </p:txBody>
      </p:sp>
      <p:sp>
        <p:nvSpPr>
          <p:cNvPr id="2230" name="Text Placeholder 6"/>
          <p:cNvSpPr/>
          <p:nvPr>
            <p:ph type="body" idx="25"/>
          </p:nvPr>
        </p:nvSpPr>
        <p:spPr>
          <a:xfrm>
            <a:off x="6477091" y="2144042"/>
            <a:ext cx="4529505" cy="3539207"/>
          </a:xfrm>
          <a:prstGeom prst="rect">
            <a:avLst/>
          </a:prstGeom>
          <a:extLst>
            <a:ext uri="{C572A759-6A51-4108-AA02-DFA0A04FC94B}">
              <ma14:wrappingTextBoxFlag xmlns:ma14="http://schemas.microsoft.com/office/mac/drawingml/2011/main" val="1"/>
            </a:ext>
          </a:extLst>
        </p:spPr>
        <p:txBody>
          <a:bodyPr/>
          <a:lstStyle/>
          <a:p>
            <a:pPr>
              <a:lnSpc>
                <a:spcPct val="100000"/>
              </a:lnSpc>
              <a:defRPr sz="1800">
                <a:solidFill>
                  <a:srgbClr val="080808"/>
                </a:solidFill>
                <a:latin typeface="Inter Light"/>
                <a:ea typeface="Inter Light"/>
                <a:cs typeface="Inter Light"/>
                <a:sym typeface="Inter Light"/>
              </a:defRPr>
            </a:pPr>
            <a:r>
              <a:t>3 forms of income</a:t>
            </a:r>
          </a:p>
          <a:p>
            <a:pPr marL="285750" indent="-285750">
              <a:lnSpc>
                <a:spcPct val="100000"/>
              </a:lnSpc>
              <a:buSzPct val="100000"/>
              <a:buFont typeface="Arial"/>
              <a:buChar char="•"/>
              <a:defRPr sz="1800">
                <a:solidFill>
                  <a:srgbClr val="080808"/>
                </a:solidFill>
                <a:latin typeface="Inter Light"/>
                <a:ea typeface="Inter Light"/>
                <a:cs typeface="Inter Light"/>
                <a:sym typeface="Inter Light"/>
              </a:defRPr>
            </a:pPr>
            <a:r>
              <a:t>Linear income – trading time for money</a:t>
            </a:r>
          </a:p>
          <a:p>
            <a:pPr marL="285750" indent="-285750">
              <a:lnSpc>
                <a:spcPct val="100000"/>
              </a:lnSpc>
              <a:buSzPct val="100000"/>
              <a:buFont typeface="Arial"/>
              <a:buChar char="•"/>
              <a:defRPr sz="1800">
                <a:solidFill>
                  <a:srgbClr val="080808"/>
                </a:solidFill>
                <a:latin typeface="Inter Light"/>
                <a:ea typeface="Inter Light"/>
                <a:cs typeface="Inter Light"/>
                <a:sym typeface="Inter Light"/>
              </a:defRPr>
            </a:pPr>
            <a:r>
              <a:t>Leveraged income – work with team, income potential</a:t>
            </a:r>
          </a:p>
          <a:p>
            <a:pPr marL="285750" indent="-285750">
              <a:lnSpc>
                <a:spcPct val="100000"/>
              </a:lnSpc>
              <a:buSzPct val="100000"/>
              <a:buFont typeface="Arial"/>
              <a:buChar char="•"/>
              <a:defRPr sz="1800">
                <a:solidFill>
                  <a:srgbClr val="080808"/>
                </a:solidFill>
                <a:latin typeface="Inter Light"/>
                <a:ea typeface="Inter Light"/>
                <a:cs typeface="Inter Light"/>
                <a:sym typeface="Inter Light"/>
              </a:defRPr>
            </a:pPr>
            <a:r>
              <a:t>Residual income – can be part of your retirement plan</a:t>
            </a:r>
          </a:p>
        </p:txBody>
      </p:sp>
      <p:sp>
        <p:nvSpPr>
          <p:cNvPr id="2231" name="Slide Number Placeholder 1"/>
          <p:cNvSpPr txBox="1"/>
          <p:nvPr>
            <p:ph type="sldNum" sz="quarter" idx="4294967295"/>
          </p:nvPr>
        </p:nvSpPr>
        <p:spPr>
          <a:xfrm>
            <a:off x="11158986" y="6404294"/>
            <a:ext cx="194815"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pic>
        <p:nvPicPr>
          <p:cNvPr id="2232" name="Picture Placeholder 21" descr="Picture Placeholder 21"/>
          <p:cNvPicPr>
            <a:picLocks noChangeAspect="1"/>
          </p:cNvPicPr>
          <p:nvPr>
            <p:ph type="pic" idx="21"/>
          </p:nvPr>
        </p:nvPicPr>
        <p:blipFill>
          <a:blip r:embed="rId2">
            <a:extLst/>
          </a:blip>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40" name="Text Placeholder 1"/>
          <p:cNvSpPr txBox="1"/>
          <p:nvPr>
            <p:ph type="body" sz="quarter" idx="1"/>
          </p:nvPr>
        </p:nvSpPr>
        <p:spPr>
          <a:xfrm>
            <a:off x="953935" y="2781300"/>
            <a:ext cx="6517334" cy="1295400"/>
          </a:xfrm>
          <a:prstGeom prst="rect">
            <a:avLst/>
          </a:prstGeom>
        </p:spPr>
        <p:txBody>
          <a:bodyPr/>
          <a:lstStyle>
            <a:lvl1pPr marL="8858" indent="-8858" defTabSz="850391">
              <a:spcBef>
                <a:spcPts val="900"/>
              </a:spcBef>
              <a:defRPr sz="744">
                <a:solidFill>
                  <a:srgbClr val="363636"/>
                </a:solidFill>
                <a:latin typeface="Inter Light"/>
                <a:ea typeface="Inter Light"/>
                <a:cs typeface="Inter Light"/>
                <a:sym typeface="Inter Light"/>
              </a:defRPr>
            </a:lvl1pPr>
          </a:lstStyle>
          <a:p>
            <a:pPr/>
            <a:r>
              <a:t>This is a general overview of the legal plan coverage available from Pre-Paid Legal Services, Inc. (“PPLSI”) for illustration purposes only. Trial defense is not available in all states. See a legal plan contract for specific state of residence for complete terms, coverage, amounts and conditions. The business opportunity information is for use by PPLSI, its affiliates and its independent associates. No guarantee or promise of increased income or business is implied. Individual results and success as an independent sales associate depends on individual effort and abilities. For statistics on actual earnings, please review the income disclosure statement available at wearelegalshield.com/income-disclosure. IDShield is a product of PPLSI. PPLSI provides access to identity theft protection and restoration services. IDShield plans are available at individual or family rates. A family plan covers the named member, named member’s spouse or domestic partner and dependent children under the age of 18. Certain benefits are only available with a 3Bureau Plan. For complete terms, coverage, and conditions, please see an identity theft plan. All Licensed Private Investigators are licensed in the state of Oklahoma. An Identity Fraud Protection Plan (“Plan”) is issued through a nationally recognized carrier. PPLSI is not an insurance carrier. This covers certain identity fraud expenses and legal costs as a result of a covered identity fraud event. See a Plan for complete terms, coverage, conditions, limitations, and family members who are eligible under the Plan.   </a:t>
            </a:r>
          </a:p>
        </p:txBody>
      </p:sp>
      <p:sp>
        <p:nvSpPr>
          <p:cNvPr id="2541" name="Slide Number Placeholder 3"/>
          <p:cNvSpPr txBox="1"/>
          <p:nvPr>
            <p:ph type="sldNum" sz="quarter" idx="2"/>
          </p:nvPr>
        </p:nvSpPr>
        <p:spPr>
          <a:xfrm>
            <a:off x="95487" y="6540528"/>
            <a:ext cx="245403"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4" name="Text Placeholder 2"/>
          <p:cNvSpPr txBox="1"/>
          <p:nvPr>
            <p:ph type="body" sz="quarter" idx="1"/>
          </p:nvPr>
        </p:nvSpPr>
        <p:spPr>
          <a:xfrm>
            <a:off x="6477091" y="1124352"/>
            <a:ext cx="4529505" cy="475848"/>
          </a:xfrm>
          <a:prstGeom prst="rect">
            <a:avLst/>
          </a:prstGeom>
        </p:spPr>
        <p:txBody>
          <a:bodyPr/>
          <a:lstStyle>
            <a:lvl1pPr marL="8572" indent="-8572" defTabSz="822959">
              <a:lnSpc>
                <a:spcPct val="100000"/>
              </a:lnSpc>
              <a:spcBef>
                <a:spcPts val="900"/>
              </a:spcBef>
              <a:defRPr sz="2520">
                <a:solidFill>
                  <a:srgbClr val="080808"/>
                </a:solidFill>
                <a:latin typeface="Inter Regular"/>
                <a:ea typeface="Inter Regular"/>
                <a:cs typeface="Inter Regular"/>
                <a:sym typeface="Inter Regular"/>
              </a:defRPr>
            </a:lvl1pPr>
          </a:lstStyle>
          <a:p>
            <a:pPr/>
            <a:r>
              <a:t>5 Areas to Evaluate</a:t>
            </a:r>
          </a:p>
        </p:txBody>
      </p:sp>
      <p:sp>
        <p:nvSpPr>
          <p:cNvPr id="2235" name="Slide Number Placeholder 1"/>
          <p:cNvSpPr txBox="1"/>
          <p:nvPr>
            <p:ph type="sldNum" sz="quarter" idx="4294967295"/>
          </p:nvPr>
        </p:nvSpPr>
        <p:spPr>
          <a:xfrm>
            <a:off x="11156700" y="6404294"/>
            <a:ext cx="197101"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
        <p:nvSpPr>
          <p:cNvPr id="2236" name="Text Placeholder 6"/>
          <p:cNvSpPr txBox="1"/>
          <p:nvPr/>
        </p:nvSpPr>
        <p:spPr>
          <a:xfrm>
            <a:off x="6477091" y="1697495"/>
            <a:ext cx="4529505" cy="353920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marL="285750" indent="-285750">
              <a:spcBef>
                <a:spcPts val="1000"/>
              </a:spcBef>
              <a:buSzPct val="100000"/>
              <a:buFont typeface="Arial"/>
              <a:buChar char="•"/>
              <a:defRPr>
                <a:solidFill>
                  <a:srgbClr val="080808"/>
                </a:solidFill>
                <a:latin typeface="Inter Light"/>
                <a:ea typeface="Inter Light"/>
                <a:cs typeface="Inter Light"/>
                <a:sym typeface="Inter Light"/>
              </a:defRPr>
            </a:pPr>
            <a:r>
              <a:t>The company</a:t>
            </a:r>
            <a:endParaRPr sz="1200">
              <a:solidFill>
                <a:srgbClr val="363636"/>
              </a:solidFill>
              <a:latin typeface="BestDefense Light"/>
              <a:ea typeface="BestDefense Light"/>
              <a:cs typeface="BestDefense Light"/>
              <a:sym typeface="BestDefense Light"/>
            </a:endParaRPr>
          </a:p>
          <a:p>
            <a:pPr marL="285750" indent="-285750">
              <a:spcBef>
                <a:spcPts val="1000"/>
              </a:spcBef>
              <a:buSzPct val="100000"/>
              <a:buFont typeface="Arial"/>
              <a:buChar char="•"/>
              <a:defRPr>
                <a:solidFill>
                  <a:srgbClr val="080808"/>
                </a:solidFill>
                <a:latin typeface="Inter Light"/>
                <a:ea typeface="Inter Light"/>
                <a:cs typeface="Inter Light"/>
                <a:sym typeface="Inter Light"/>
              </a:defRPr>
            </a:pPr>
            <a:r>
              <a:t>The need in the marketplace</a:t>
            </a:r>
            <a:endParaRPr sz="1200">
              <a:solidFill>
                <a:srgbClr val="363636"/>
              </a:solidFill>
              <a:latin typeface="BestDefense Light"/>
              <a:ea typeface="BestDefense Light"/>
              <a:cs typeface="BestDefense Light"/>
              <a:sym typeface="BestDefense Light"/>
            </a:endParaRPr>
          </a:p>
          <a:p>
            <a:pPr marL="285750" indent="-285750">
              <a:spcBef>
                <a:spcPts val="1000"/>
              </a:spcBef>
              <a:buSzPct val="100000"/>
              <a:buFont typeface="Arial"/>
              <a:buChar char="•"/>
              <a:defRPr>
                <a:solidFill>
                  <a:srgbClr val="080808"/>
                </a:solidFill>
                <a:latin typeface="Inter Light"/>
                <a:ea typeface="Inter Light"/>
                <a:cs typeface="Inter Light"/>
                <a:sym typeface="Inter Light"/>
              </a:defRPr>
            </a:pPr>
            <a:r>
              <a:t>The product</a:t>
            </a:r>
            <a:endParaRPr sz="1200">
              <a:solidFill>
                <a:srgbClr val="363636"/>
              </a:solidFill>
              <a:latin typeface="BestDefense Light"/>
              <a:ea typeface="BestDefense Light"/>
              <a:cs typeface="BestDefense Light"/>
              <a:sym typeface="BestDefense Light"/>
            </a:endParaRPr>
          </a:p>
          <a:p>
            <a:pPr marL="285750" indent="-285750">
              <a:spcBef>
                <a:spcPts val="1000"/>
              </a:spcBef>
              <a:buSzPct val="100000"/>
              <a:buFont typeface="Arial"/>
              <a:buChar char="•"/>
              <a:defRPr>
                <a:solidFill>
                  <a:srgbClr val="080808"/>
                </a:solidFill>
                <a:latin typeface="Inter Light"/>
                <a:ea typeface="Inter Light"/>
                <a:cs typeface="Inter Light"/>
                <a:sym typeface="Inter Light"/>
              </a:defRPr>
            </a:pPr>
            <a:r>
              <a:t>The compensation</a:t>
            </a:r>
            <a:endParaRPr sz="1200">
              <a:solidFill>
                <a:srgbClr val="363636"/>
              </a:solidFill>
              <a:latin typeface="BestDefense Light"/>
              <a:ea typeface="BestDefense Light"/>
              <a:cs typeface="BestDefense Light"/>
              <a:sym typeface="BestDefense Light"/>
            </a:endParaRPr>
          </a:p>
          <a:p>
            <a:pPr marL="285750" indent="-285750">
              <a:spcBef>
                <a:spcPts val="1000"/>
              </a:spcBef>
              <a:buSzPct val="100000"/>
              <a:buFont typeface="Arial"/>
              <a:buChar char="•"/>
              <a:defRPr>
                <a:solidFill>
                  <a:srgbClr val="080808"/>
                </a:solidFill>
                <a:latin typeface="Inter Light"/>
                <a:ea typeface="Inter Light"/>
                <a:cs typeface="Inter Light"/>
                <a:sym typeface="Inter Light"/>
              </a:defRPr>
            </a:pPr>
            <a:r>
              <a:t>The timing</a:t>
            </a:r>
          </a:p>
        </p:txBody>
      </p:sp>
      <p:pic>
        <p:nvPicPr>
          <p:cNvPr id="2237" name="Picture Placeholder 15" descr="Picture Placeholder 15"/>
          <p:cNvPicPr>
            <a:picLocks noChangeAspect="1"/>
          </p:cNvPicPr>
          <p:nvPr>
            <p:ph type="pic" idx="21"/>
          </p:nvPr>
        </p:nvPicPr>
        <p:blipFill>
          <a:blip r:embed="rId2">
            <a:extLst/>
          </a:blip>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39" name="Text Placeholder 2"/>
          <p:cNvSpPr txBox="1"/>
          <p:nvPr>
            <p:ph type="body" sz="quarter" idx="1"/>
          </p:nvPr>
        </p:nvSpPr>
        <p:spPr>
          <a:xfrm>
            <a:off x="7890253" y="1640258"/>
            <a:ext cx="3049294" cy="2951204"/>
          </a:xfrm>
          <a:prstGeom prst="rect">
            <a:avLst/>
          </a:prstGeom>
        </p:spPr>
        <p:txBody>
          <a:bodyPr anchor="t"/>
          <a:lstStyle/>
          <a:p>
            <a:pPr marL="9429" indent="-9429" defTabSz="905255">
              <a:lnSpc>
                <a:spcPct val="100000"/>
              </a:lnSpc>
              <a:spcBef>
                <a:spcPts val="900"/>
              </a:spcBef>
              <a:defRPr sz="3959">
                <a:solidFill>
                  <a:srgbClr val="080808"/>
                </a:solidFill>
                <a:latin typeface="Inter Regular"/>
                <a:ea typeface="Inter Regular"/>
                <a:cs typeface="Inter Regular"/>
                <a:sym typeface="Inter Regular"/>
              </a:defRPr>
            </a:pPr>
            <a:r>
              <a:t>From an </a:t>
            </a:r>
          </a:p>
          <a:p>
            <a:pPr marL="9429" indent="-9429" defTabSz="905255">
              <a:lnSpc>
                <a:spcPct val="100000"/>
              </a:lnSpc>
              <a:spcBef>
                <a:spcPts val="900"/>
              </a:spcBef>
              <a:defRPr sz="3959">
                <a:solidFill>
                  <a:srgbClr val="080808"/>
                </a:solidFill>
                <a:latin typeface="Inter Regular"/>
                <a:ea typeface="Inter Regular"/>
                <a:cs typeface="Inter Regular"/>
                <a:sym typeface="Inter Regular"/>
              </a:defRPr>
            </a:pPr>
            <a:r>
              <a:t>Accident, </a:t>
            </a:r>
          </a:p>
          <a:p>
            <a:pPr marL="9429" indent="-9429" defTabSz="905255">
              <a:lnSpc>
                <a:spcPct val="100000"/>
              </a:lnSpc>
              <a:spcBef>
                <a:spcPts val="900"/>
              </a:spcBef>
              <a:defRPr sz="3959">
                <a:solidFill>
                  <a:srgbClr val="080808"/>
                </a:solidFill>
                <a:latin typeface="Inter Regular"/>
                <a:ea typeface="Inter Regular"/>
                <a:cs typeface="Inter Regular"/>
                <a:sym typeface="Inter Regular"/>
              </a:defRPr>
            </a:pPr>
            <a:r>
              <a:t>a Mission </a:t>
            </a:r>
          </a:p>
          <a:p>
            <a:pPr marL="9429" indent="-9429" defTabSz="905255">
              <a:lnSpc>
                <a:spcPct val="100000"/>
              </a:lnSpc>
              <a:spcBef>
                <a:spcPts val="900"/>
              </a:spcBef>
              <a:defRPr sz="3959">
                <a:solidFill>
                  <a:srgbClr val="080808"/>
                </a:solidFill>
                <a:latin typeface="Inter Regular"/>
                <a:ea typeface="Inter Regular"/>
                <a:cs typeface="Inter Regular"/>
                <a:sym typeface="Inter Regular"/>
              </a:defRPr>
            </a:pPr>
            <a:r>
              <a:t>Was Born.</a:t>
            </a:r>
          </a:p>
        </p:txBody>
      </p:sp>
      <p:sp>
        <p:nvSpPr>
          <p:cNvPr id="2240" name="Text Placeholder 6"/>
          <p:cNvSpPr/>
          <p:nvPr>
            <p:ph type="body" idx="25"/>
          </p:nvPr>
        </p:nvSpPr>
        <p:spPr>
          <a:xfrm>
            <a:off x="7890253" y="4591461"/>
            <a:ext cx="3049294" cy="864371"/>
          </a:xfrm>
          <a:prstGeom prst="rect">
            <a:avLst/>
          </a:prstGeom>
          <a:extLst>
            <a:ext uri="{C572A759-6A51-4108-AA02-DFA0A04FC94B}">
              <ma14:wrappingTextBoxFlag xmlns:ma14="http://schemas.microsoft.com/office/mac/drawingml/2011/main" val="1"/>
            </a:ext>
          </a:extLst>
        </p:spPr>
        <p:txBody>
          <a:bodyPr/>
          <a:lstStyle/>
          <a:p>
            <a:pPr>
              <a:lnSpc>
                <a:spcPct val="150000"/>
              </a:lnSpc>
              <a:defRPr sz="1800">
                <a:solidFill>
                  <a:srgbClr val="080808"/>
                </a:solidFill>
                <a:latin typeface="Inter Light"/>
                <a:ea typeface="Inter Light"/>
                <a:cs typeface="Inter Light"/>
                <a:sym typeface="Inter Light"/>
              </a:defRPr>
            </a:pPr>
            <a:r>
              <a:t>Equal Access to </a:t>
            </a:r>
            <a:r>
              <a:rPr>
                <a:solidFill>
                  <a:srgbClr val="8231D4"/>
                </a:solidFill>
              </a:rPr>
              <a:t>Justice.</a:t>
            </a:r>
          </a:p>
        </p:txBody>
      </p:sp>
      <p:sp>
        <p:nvSpPr>
          <p:cNvPr id="2241" name="Slide Number Placeholder 1"/>
          <p:cNvSpPr txBox="1"/>
          <p:nvPr>
            <p:ph type="sldNum" sz="quarter" idx="4294967295"/>
          </p:nvPr>
        </p:nvSpPr>
        <p:spPr>
          <a:xfrm>
            <a:off x="11159139" y="6404294"/>
            <a:ext cx="194662"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pic>
        <p:nvPicPr>
          <p:cNvPr id="2242" name="Picture Placeholder 16" descr="Picture Placeholder 16"/>
          <p:cNvPicPr>
            <a:picLocks noChangeAspect="1"/>
          </p:cNvPicPr>
          <p:nvPr>
            <p:ph type="pic" idx="21"/>
          </p:nvPr>
        </p:nvPicPr>
        <p:blipFill>
          <a:blip r:embed="rId2">
            <a:extLst/>
          </a:blip>
          <a:stretch>
            <a:fillRect/>
          </a:stretch>
        </p:blipFill>
        <p:spPr>
          <a:xfrm>
            <a:off x="-2" y="1174750"/>
            <a:ext cx="3535033" cy="4508500"/>
          </a:xfrm>
          <a:prstGeom prst="rect">
            <a:avLst/>
          </a:prstGeom>
        </p:spPr>
      </p:pic>
      <p:pic>
        <p:nvPicPr>
          <p:cNvPr id="2243" name="Picture 19" descr="Picture 19"/>
          <p:cNvPicPr>
            <a:picLocks noChangeAspect="1"/>
          </p:cNvPicPr>
          <p:nvPr/>
        </p:nvPicPr>
        <p:blipFill>
          <a:blip r:embed="rId3">
            <a:extLst/>
          </a:blip>
          <a:stretch>
            <a:fillRect/>
          </a:stretch>
        </p:blipFill>
        <p:spPr>
          <a:xfrm>
            <a:off x="3535031" y="1174750"/>
            <a:ext cx="3535060" cy="45085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5" name="Text Placeholder 2"/>
          <p:cNvSpPr txBox="1"/>
          <p:nvPr>
            <p:ph type="body" sz="quarter" idx="1"/>
          </p:nvPr>
        </p:nvSpPr>
        <p:spPr>
          <a:xfrm>
            <a:off x="6477091" y="1162452"/>
            <a:ext cx="4529505" cy="518950"/>
          </a:xfrm>
          <a:prstGeom prst="rect">
            <a:avLst/>
          </a:prstGeom>
        </p:spPr>
        <p:txBody>
          <a:bodyPr/>
          <a:lstStyle>
            <a:lvl1pPr>
              <a:defRPr>
                <a:solidFill>
                  <a:srgbClr val="000000"/>
                </a:solidFill>
                <a:latin typeface="Inter Regular"/>
                <a:ea typeface="Inter Regular"/>
                <a:cs typeface="Inter Regular"/>
                <a:sym typeface="Inter Regular"/>
              </a:defRPr>
            </a:lvl1pPr>
          </a:lstStyle>
          <a:p>
            <a:pPr/>
            <a:r>
              <a:t>Established in 1972</a:t>
            </a:r>
          </a:p>
        </p:txBody>
      </p:sp>
      <p:sp>
        <p:nvSpPr>
          <p:cNvPr id="2246" name="Text Placeholder 6"/>
          <p:cNvSpPr/>
          <p:nvPr>
            <p:ph type="body" idx="25"/>
          </p:nvPr>
        </p:nvSpPr>
        <p:spPr>
          <a:xfrm>
            <a:off x="6477091" y="1648742"/>
            <a:ext cx="4529505" cy="864370"/>
          </a:xfrm>
          <a:prstGeom prst="rect">
            <a:avLst/>
          </a:prstGeom>
          <a:extLst>
            <a:ext uri="{C572A759-6A51-4108-AA02-DFA0A04FC94B}">
              <ma14:wrappingTextBoxFlag xmlns:ma14="http://schemas.microsoft.com/office/mac/drawingml/2011/main" val="1"/>
            </a:ext>
          </a:extLst>
        </p:spPr>
        <p:txBody>
          <a:bodyPr/>
          <a:lstStyle/>
          <a:p>
            <a:pPr>
              <a:lnSpc>
                <a:spcPct val="120000"/>
              </a:lnSpc>
              <a:defRPr b="1" sz="1300">
                <a:solidFill>
                  <a:srgbClr val="8231D4"/>
                </a:solidFill>
                <a:latin typeface="Inter Extra Bold"/>
                <a:ea typeface="Inter Extra Bold"/>
                <a:cs typeface="Inter Extra Bold"/>
                <a:sym typeface="Inter Extra Bold"/>
              </a:defRPr>
            </a:pPr>
            <a:r>
              <a:t>Protecting &amp; Empowering </a:t>
            </a:r>
            <a:r>
              <a:rPr b="0">
                <a:solidFill>
                  <a:srgbClr val="080808"/>
                </a:solidFill>
                <a:latin typeface="Inter Light"/>
                <a:ea typeface="Inter Light"/>
                <a:cs typeface="Inter Light"/>
                <a:sym typeface="Inter Light"/>
              </a:rPr>
              <a:t>approximately </a:t>
            </a:r>
            <a:br>
              <a:rPr b="0">
                <a:solidFill>
                  <a:srgbClr val="080808"/>
                </a:solidFill>
                <a:latin typeface="Inter Light"/>
                <a:ea typeface="Inter Light"/>
                <a:cs typeface="Inter Light"/>
                <a:sym typeface="Inter Light"/>
              </a:rPr>
            </a:br>
            <a:r>
              <a:rPr b="0">
                <a:solidFill>
                  <a:srgbClr val="080808"/>
                </a:solidFill>
                <a:latin typeface="Inter Light"/>
                <a:ea typeface="Inter Light"/>
                <a:cs typeface="Inter Light"/>
                <a:sym typeface="Inter Light"/>
              </a:rPr>
              <a:t>4.4 million lives in the U.S. &amp; 5 Canadian provinces.</a:t>
            </a:r>
          </a:p>
        </p:txBody>
      </p:sp>
      <p:sp>
        <p:nvSpPr>
          <p:cNvPr id="2247" name="Slide Number Placeholder 1"/>
          <p:cNvSpPr txBox="1"/>
          <p:nvPr>
            <p:ph type="sldNum" sz="quarter" idx="4294967295"/>
          </p:nvPr>
        </p:nvSpPr>
        <p:spPr>
          <a:xfrm>
            <a:off x="11158529" y="6404294"/>
            <a:ext cx="195272" cy="269237"/>
          </a:xfrm>
          <a:prstGeom prst="rect">
            <a:avLst/>
          </a:prstGeom>
          <a:extLst>
            <a:ext uri="{C572A759-6A51-4108-AA02-DFA0A04FC94B}">
              <ma14:wrappingTextBoxFlag xmlns:ma14="http://schemas.microsoft.com/office/mac/drawingml/2011/main" val="1"/>
            </a:ext>
          </a:extLst>
        </p:spPr>
        <p:txBody>
          <a:bodyPr lIns="45718" tIns="45718" rIns="45718" bIns="45718"/>
          <a:lstStyle>
            <a:lvl1pPr>
              <a:defRPr sz="1200">
                <a:solidFill>
                  <a:srgbClr val="8D8E8D"/>
                </a:solidFill>
                <a:latin typeface="Rubik"/>
                <a:ea typeface="Rubik"/>
                <a:cs typeface="Rubik"/>
                <a:sym typeface="Rubik"/>
              </a:defRPr>
            </a:lvl1pPr>
          </a:lstStyle>
          <a:p>
            <a:pPr/>
            <a:fld id="{86CB4B4D-7CA3-9044-876B-883B54F8677D}" type="slidenum"/>
          </a:p>
        </p:txBody>
      </p:sp>
      <p:sp>
        <p:nvSpPr>
          <p:cNvPr id="2248" name="Text Placeholder 2"/>
          <p:cNvSpPr txBox="1"/>
          <p:nvPr/>
        </p:nvSpPr>
        <p:spPr>
          <a:xfrm>
            <a:off x="6522811" y="2699443"/>
            <a:ext cx="4438065" cy="523241"/>
          </a:xfrm>
          <a:prstGeom prst="rect">
            <a:avLst/>
          </a:prstGeom>
          <a:ln w="12700">
            <a:miter lim="400000"/>
          </a:ln>
          <a:extLst>
            <a:ext uri="{C572A759-6A51-4108-AA02-DFA0A04FC94B}">
              <ma14:wrappingTextBoxFlag xmlns:ma14="http://schemas.microsoft.com/office/mac/drawingml/2011/main" val="1"/>
            </a:ext>
          </a:extLst>
        </p:spPr>
        <p:txBody>
          <a:bodyPr lIns="45719" rIns="45719" anchor="b">
            <a:spAutoFit/>
          </a:bodyPr>
          <a:lstStyle>
            <a:lvl1pPr marL="9525" indent="-9525">
              <a:lnSpc>
                <a:spcPct val="90000"/>
              </a:lnSpc>
              <a:spcBef>
                <a:spcPts val="1000"/>
              </a:spcBef>
              <a:defRPr sz="2800">
                <a:solidFill>
                  <a:srgbClr val="000000"/>
                </a:solidFill>
                <a:latin typeface="Inter Regular"/>
                <a:ea typeface="Inter Regular"/>
                <a:cs typeface="Inter Regular"/>
                <a:sym typeface="Inter Regular"/>
              </a:defRPr>
            </a:lvl1pPr>
          </a:lstStyle>
          <a:p>
            <a:pPr/>
            <a:r>
              <a:t>Our Vision</a:t>
            </a:r>
          </a:p>
        </p:txBody>
      </p:sp>
      <p:sp>
        <p:nvSpPr>
          <p:cNvPr id="2249" name="Text Placeholder 6"/>
          <p:cNvSpPr txBox="1"/>
          <p:nvPr/>
        </p:nvSpPr>
        <p:spPr>
          <a:xfrm>
            <a:off x="6522811" y="3190026"/>
            <a:ext cx="4438065" cy="1158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9525" indent="-9525">
              <a:lnSpc>
                <a:spcPct val="150000"/>
              </a:lnSpc>
              <a:spcBef>
                <a:spcPts val="1000"/>
              </a:spcBef>
              <a:defRPr>
                <a:solidFill>
                  <a:srgbClr val="080808"/>
                </a:solidFill>
                <a:latin typeface="Inter Light"/>
                <a:ea typeface="Inter Light"/>
                <a:cs typeface="Inter Light"/>
                <a:sym typeface="Inter Light"/>
              </a:defRPr>
            </a:pPr>
            <a:r>
              <a:t>To provide </a:t>
            </a:r>
            <a:r>
              <a:rPr b="1">
                <a:solidFill>
                  <a:srgbClr val="8231D4"/>
                </a:solidFill>
                <a:latin typeface="Inter Extra Bold"/>
                <a:ea typeface="Inter Extra Bold"/>
                <a:cs typeface="Inter Extra Bold"/>
                <a:sym typeface="Inter Extra Bold"/>
              </a:rPr>
              <a:t>EQUAL ACCESS </a:t>
            </a:r>
            <a:r>
              <a:t>to</a:t>
            </a:r>
            <a:r>
              <a:rPr>
                <a:solidFill>
                  <a:srgbClr val="363636"/>
                </a:solidFill>
              </a:rPr>
              <a:t> </a:t>
            </a:r>
            <a:r>
              <a:rPr>
                <a:solidFill>
                  <a:srgbClr val="8231D4"/>
                </a:solidFill>
                <a:latin typeface="Inter Regular"/>
                <a:ea typeface="Inter Regular"/>
                <a:cs typeface="Inter Regular"/>
                <a:sym typeface="Inter Regular"/>
              </a:rPr>
              <a:t>LIBERTY, EQUALITY, OPPORTUNITY &amp; JUSTICE </a:t>
            </a:r>
            <a:br>
              <a:rPr>
                <a:solidFill>
                  <a:srgbClr val="8231D4"/>
                </a:solidFill>
                <a:latin typeface="Inter Regular"/>
                <a:ea typeface="Inter Regular"/>
                <a:cs typeface="Inter Regular"/>
                <a:sym typeface="Inter Regular"/>
              </a:rPr>
            </a:br>
            <a:r>
              <a:t>that every human deserves. </a:t>
            </a:r>
          </a:p>
        </p:txBody>
      </p:sp>
      <p:pic>
        <p:nvPicPr>
          <p:cNvPr id="2250" name="object 8" descr="object 8"/>
          <p:cNvPicPr>
            <a:picLocks noChangeAspect="1"/>
          </p:cNvPicPr>
          <p:nvPr/>
        </p:nvPicPr>
        <p:blipFill>
          <a:blip r:embed="rId2">
            <a:extLst/>
          </a:blip>
          <a:stretch>
            <a:fillRect/>
          </a:stretch>
        </p:blipFill>
        <p:spPr>
          <a:xfrm>
            <a:off x="7977843" y="5188399"/>
            <a:ext cx="1121858" cy="420069"/>
          </a:xfrm>
          <a:prstGeom prst="rect">
            <a:avLst/>
          </a:prstGeom>
          <a:ln w="12700">
            <a:miter lim="400000"/>
          </a:ln>
        </p:spPr>
      </p:pic>
      <p:pic>
        <p:nvPicPr>
          <p:cNvPr id="2251" name="object 9" descr="object 9"/>
          <p:cNvPicPr>
            <a:picLocks noChangeAspect="1"/>
          </p:cNvPicPr>
          <p:nvPr/>
        </p:nvPicPr>
        <p:blipFill>
          <a:blip r:embed="rId3">
            <a:extLst/>
          </a:blip>
          <a:stretch>
            <a:fillRect/>
          </a:stretch>
        </p:blipFill>
        <p:spPr>
          <a:xfrm>
            <a:off x="7849330" y="4693456"/>
            <a:ext cx="1382049" cy="216720"/>
          </a:xfrm>
          <a:prstGeom prst="rect">
            <a:avLst/>
          </a:prstGeom>
          <a:ln w="12700">
            <a:miter lim="400000"/>
          </a:ln>
        </p:spPr>
      </p:pic>
      <p:pic>
        <p:nvPicPr>
          <p:cNvPr id="2252" name="object 10" descr="object 10"/>
          <p:cNvPicPr>
            <a:picLocks noChangeAspect="1"/>
          </p:cNvPicPr>
          <p:nvPr/>
        </p:nvPicPr>
        <p:blipFill>
          <a:blip r:embed="rId4">
            <a:extLst/>
          </a:blip>
          <a:stretch>
            <a:fillRect/>
          </a:stretch>
        </p:blipFill>
        <p:spPr>
          <a:xfrm>
            <a:off x="6520954" y="4887865"/>
            <a:ext cx="957274" cy="908725"/>
          </a:xfrm>
          <a:prstGeom prst="rect">
            <a:avLst/>
          </a:prstGeom>
          <a:ln w="12700">
            <a:miter lim="400000"/>
          </a:ln>
        </p:spPr>
      </p:pic>
      <p:pic>
        <p:nvPicPr>
          <p:cNvPr id="2253" name="object 11" descr="object 11"/>
          <p:cNvPicPr>
            <a:picLocks noChangeAspect="1"/>
          </p:cNvPicPr>
          <p:nvPr/>
        </p:nvPicPr>
        <p:blipFill>
          <a:blip r:embed="rId5">
            <a:extLst/>
          </a:blip>
          <a:stretch>
            <a:fillRect/>
          </a:stretch>
        </p:blipFill>
        <p:spPr>
          <a:xfrm>
            <a:off x="6541958" y="4643809"/>
            <a:ext cx="957274" cy="347308"/>
          </a:xfrm>
          <a:prstGeom prst="rect">
            <a:avLst/>
          </a:prstGeom>
          <a:ln w="12700">
            <a:miter lim="400000"/>
          </a:ln>
        </p:spPr>
      </p:pic>
      <p:pic>
        <p:nvPicPr>
          <p:cNvPr id="2254" name="Picture Placeholder 11" descr="Picture Placeholder 11"/>
          <p:cNvPicPr>
            <a:picLocks noChangeAspect="1"/>
          </p:cNvPicPr>
          <p:nvPr>
            <p:ph type="pic" idx="21"/>
          </p:nvPr>
        </p:nvPicPr>
        <p:blipFill>
          <a:blip r:embed="rId6">
            <a:extLst/>
          </a:blip>
          <a:stretch>
            <a:fillRect/>
          </a:stretch>
        </p:blipFill>
        <p:spPr>
          <a:prstGeom prst="rect">
            <a:avLst/>
          </a:prstGeom>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4" presetID="2" grpId="1" fill="hold">
                                  <p:stCondLst>
                                    <p:cond delay="0"/>
                                  </p:stCondLst>
                                  <p:iterate type="el" backwards="0">
                                    <p:tmAbs val="0"/>
                                  </p:iterate>
                                  <p:childTnLst>
                                    <p:set>
                                      <p:cBhvr>
                                        <p:cTn id="6" fill="hold"/>
                                        <p:tgtEl>
                                          <p:spTgt spid="2253"/>
                                        </p:tgtEl>
                                        <p:attrNameLst>
                                          <p:attrName>style.visibility</p:attrName>
                                        </p:attrNameLst>
                                      </p:cBhvr>
                                      <p:to>
                                        <p:strVal val="visible"/>
                                      </p:to>
                                    </p:set>
                                    <p:anim calcmode="lin" valueType="num">
                                      <p:cBhvr>
                                        <p:cTn id="7" dur="500" fill="hold"/>
                                        <p:tgtEl>
                                          <p:spTgt spid="2253"/>
                                        </p:tgtEl>
                                        <p:attrNameLst>
                                          <p:attrName>ppt_x</p:attrName>
                                        </p:attrNameLst>
                                      </p:cBhvr>
                                      <p:tavLst>
                                        <p:tav tm="0">
                                          <p:val>
                                            <p:strVal val="#ppt_x"/>
                                          </p:val>
                                        </p:tav>
                                        <p:tav tm="100000">
                                          <p:val>
                                            <p:strVal val="#ppt_x"/>
                                          </p:val>
                                        </p:tav>
                                      </p:tavLst>
                                    </p:anim>
                                    <p:anim calcmode="lin" valueType="num">
                                      <p:cBhvr>
                                        <p:cTn id="8" dur="500" fill="hold"/>
                                        <p:tgtEl>
                                          <p:spTgt spid="225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Class="entr" nodeType="afterEffect" presetSubtype="4" presetID="2" grpId="2" fill="hold">
                                  <p:stCondLst>
                                    <p:cond delay="0"/>
                                  </p:stCondLst>
                                  <p:iterate type="el" backwards="0">
                                    <p:tmAbs val="0"/>
                                  </p:iterate>
                                  <p:childTnLst>
                                    <p:set>
                                      <p:cBhvr>
                                        <p:cTn id="11" fill="hold"/>
                                        <p:tgtEl>
                                          <p:spTgt spid="2251"/>
                                        </p:tgtEl>
                                        <p:attrNameLst>
                                          <p:attrName>style.visibility</p:attrName>
                                        </p:attrNameLst>
                                      </p:cBhvr>
                                      <p:to>
                                        <p:strVal val="visible"/>
                                      </p:to>
                                    </p:set>
                                    <p:anim calcmode="lin" valueType="num">
                                      <p:cBhvr>
                                        <p:cTn id="12" dur="500" fill="hold"/>
                                        <p:tgtEl>
                                          <p:spTgt spid="2251"/>
                                        </p:tgtEl>
                                        <p:attrNameLst>
                                          <p:attrName>ppt_x</p:attrName>
                                        </p:attrNameLst>
                                      </p:cBhvr>
                                      <p:tavLst>
                                        <p:tav tm="0">
                                          <p:val>
                                            <p:strVal val="#ppt_x"/>
                                          </p:val>
                                        </p:tav>
                                        <p:tav tm="100000">
                                          <p:val>
                                            <p:strVal val="#ppt_x"/>
                                          </p:val>
                                        </p:tav>
                                      </p:tavLst>
                                    </p:anim>
                                    <p:anim calcmode="lin" valueType="num">
                                      <p:cBhvr>
                                        <p:cTn id="13" dur="500" fill="hold"/>
                                        <p:tgtEl>
                                          <p:spTgt spid="225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Class="entr" nodeType="afterEffect" presetSubtype="4" presetID="2" grpId="3" fill="hold">
                                  <p:stCondLst>
                                    <p:cond delay="0"/>
                                  </p:stCondLst>
                                  <p:iterate type="el" backwards="0">
                                    <p:tmAbs val="0"/>
                                  </p:iterate>
                                  <p:childTnLst>
                                    <p:set>
                                      <p:cBhvr>
                                        <p:cTn id="16" fill="hold"/>
                                        <p:tgtEl>
                                          <p:spTgt spid="2252"/>
                                        </p:tgtEl>
                                        <p:attrNameLst>
                                          <p:attrName>style.visibility</p:attrName>
                                        </p:attrNameLst>
                                      </p:cBhvr>
                                      <p:to>
                                        <p:strVal val="visible"/>
                                      </p:to>
                                    </p:set>
                                    <p:anim calcmode="lin" valueType="num">
                                      <p:cBhvr>
                                        <p:cTn id="17" dur="500" fill="hold"/>
                                        <p:tgtEl>
                                          <p:spTgt spid="2252"/>
                                        </p:tgtEl>
                                        <p:attrNameLst>
                                          <p:attrName>ppt_x</p:attrName>
                                        </p:attrNameLst>
                                      </p:cBhvr>
                                      <p:tavLst>
                                        <p:tav tm="0">
                                          <p:val>
                                            <p:strVal val="#ppt_x"/>
                                          </p:val>
                                        </p:tav>
                                        <p:tav tm="100000">
                                          <p:val>
                                            <p:strVal val="#ppt_x"/>
                                          </p:val>
                                        </p:tav>
                                      </p:tavLst>
                                    </p:anim>
                                    <p:anim calcmode="lin" valueType="num">
                                      <p:cBhvr>
                                        <p:cTn id="18" dur="500" fill="hold"/>
                                        <p:tgtEl>
                                          <p:spTgt spid="225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Class="entr" nodeType="afterEffect" presetSubtype="4" presetID="2" grpId="4" fill="hold">
                                  <p:stCondLst>
                                    <p:cond delay="0"/>
                                  </p:stCondLst>
                                  <p:iterate type="el" backwards="0">
                                    <p:tmAbs val="0"/>
                                  </p:iterate>
                                  <p:childTnLst>
                                    <p:set>
                                      <p:cBhvr>
                                        <p:cTn id="21" fill="hold"/>
                                        <p:tgtEl>
                                          <p:spTgt spid="2250"/>
                                        </p:tgtEl>
                                        <p:attrNameLst>
                                          <p:attrName>style.visibility</p:attrName>
                                        </p:attrNameLst>
                                      </p:cBhvr>
                                      <p:to>
                                        <p:strVal val="visible"/>
                                      </p:to>
                                    </p:set>
                                    <p:anim calcmode="lin" valueType="num">
                                      <p:cBhvr>
                                        <p:cTn id="22" dur="500" fill="hold"/>
                                        <p:tgtEl>
                                          <p:spTgt spid="2250"/>
                                        </p:tgtEl>
                                        <p:attrNameLst>
                                          <p:attrName>ppt_x</p:attrName>
                                        </p:attrNameLst>
                                      </p:cBhvr>
                                      <p:tavLst>
                                        <p:tav tm="0">
                                          <p:val>
                                            <p:strVal val="#ppt_x"/>
                                          </p:val>
                                        </p:tav>
                                        <p:tav tm="100000">
                                          <p:val>
                                            <p:strVal val="#ppt_x"/>
                                          </p:val>
                                        </p:tav>
                                      </p:tavLst>
                                    </p:anim>
                                    <p:anim calcmode="lin" valueType="num">
                                      <p:cBhvr>
                                        <p:cTn id="23" dur="500" fill="hold"/>
                                        <p:tgtEl>
                                          <p:spTgt spid="22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50" grpId="4"/>
      <p:bldP build="whole" bldLvl="1" animBg="1" rev="0" advAuto="0" spid="2252" grpId="3"/>
      <p:bldP build="whole" bldLvl="1" animBg="1" rev="0" advAuto="0" spid="2253" grpId="1"/>
      <p:bldP build="whole" bldLvl="1" animBg="1" rev="0" advAuto="0" spid="2251" grpId="2"/>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6" name="TextBox 9"/>
          <p:cNvSpPr txBox="1"/>
          <p:nvPr/>
        </p:nvSpPr>
        <p:spPr>
          <a:xfrm>
            <a:off x="8002331" y="2872558"/>
            <a:ext cx="2054885" cy="1932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a:defRPr b="1" sz="2400"/>
            </a:pPr>
            <a:r>
              <a:t>WHAT ABOUT GETTING</a:t>
            </a:r>
            <a:endParaRPr>
              <a:solidFill>
                <a:srgbClr val="000000"/>
              </a:solidFill>
            </a:endParaRPr>
          </a:p>
          <a:p>
            <a:pPr algn="ctr">
              <a:defRPr b="1" sz="2400"/>
            </a:pPr>
            <a:r>
              <a:t>ACCESS TO THE</a:t>
            </a:r>
            <a:endParaRPr>
              <a:solidFill>
                <a:srgbClr val="000000"/>
              </a:solidFill>
            </a:endParaRPr>
          </a:p>
          <a:p>
            <a:pPr algn="ctr">
              <a:defRPr b="1" sz="2400"/>
            </a:pPr>
            <a:r>
              <a:t>JUSTICE SYSTEM?</a:t>
            </a:r>
          </a:p>
        </p:txBody>
      </p:sp>
      <p:sp>
        <p:nvSpPr>
          <p:cNvPr id="2257" name="TextBox 13"/>
          <p:cNvSpPr txBox="1"/>
          <p:nvPr/>
        </p:nvSpPr>
        <p:spPr>
          <a:xfrm>
            <a:off x="4487862" y="3209911"/>
            <a:ext cx="2146325" cy="10657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ct val="87000"/>
              </a:lnSpc>
              <a:defRPr b="1" sz="2400">
                <a:solidFill>
                  <a:srgbClr val="363636"/>
                </a:solidFill>
                <a:latin typeface="Rubik"/>
                <a:ea typeface="Rubik"/>
                <a:cs typeface="Rubik"/>
                <a:sym typeface="Rubik"/>
              </a:defRPr>
            </a:pPr>
            <a:r>
              <a:t>OR</a:t>
            </a:r>
          </a:p>
          <a:p>
            <a:pPr algn="ctr">
              <a:lnSpc>
                <a:spcPct val="87000"/>
              </a:lnSpc>
              <a:defRPr b="1" sz="2400">
                <a:solidFill>
                  <a:srgbClr val="363636"/>
                </a:solidFill>
                <a:latin typeface="Rubik"/>
                <a:ea typeface="Rubik"/>
                <a:cs typeface="Rubik"/>
                <a:sym typeface="Rubik"/>
              </a:defRPr>
            </a:pPr>
            <a:r>
              <a:t>BUYING</a:t>
            </a:r>
          </a:p>
          <a:p>
            <a:pPr algn="ctr">
              <a:lnSpc>
                <a:spcPct val="87000"/>
              </a:lnSpc>
              <a:defRPr b="1" sz="2400">
                <a:solidFill>
                  <a:srgbClr val="363636"/>
                </a:solidFill>
                <a:latin typeface="Rubik"/>
                <a:ea typeface="Rubik"/>
                <a:cs typeface="Rubik"/>
                <a:sym typeface="Rubik"/>
              </a:defRPr>
            </a:pPr>
            <a:r>
              <a:t>CDs?</a:t>
            </a:r>
          </a:p>
        </p:txBody>
      </p:sp>
      <p:sp>
        <p:nvSpPr>
          <p:cNvPr id="2258" name="TextBox 15"/>
          <p:cNvSpPr txBox="1"/>
          <p:nvPr/>
        </p:nvSpPr>
        <p:spPr>
          <a:xfrm>
            <a:off x="1168689" y="3209911"/>
            <a:ext cx="2146326" cy="1065781"/>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lnSpc>
                <a:spcPct val="87000"/>
              </a:lnSpc>
              <a:defRPr b="1" sz="2400">
                <a:solidFill>
                  <a:srgbClr val="363636"/>
                </a:solidFill>
                <a:latin typeface="Rubik"/>
                <a:ea typeface="Rubik"/>
                <a:cs typeface="Rubik"/>
                <a:sym typeface="Rubik"/>
              </a:defRPr>
            </a:pPr>
            <a:r>
              <a:t>REMEMBER</a:t>
            </a:r>
          </a:p>
          <a:p>
            <a:pPr algn="ctr">
              <a:lnSpc>
                <a:spcPct val="87000"/>
              </a:lnSpc>
              <a:defRPr b="1" sz="2400">
                <a:solidFill>
                  <a:srgbClr val="363636"/>
                </a:solidFill>
                <a:latin typeface="Rubik"/>
                <a:ea typeface="Rubik"/>
                <a:cs typeface="Rubik"/>
                <a:sym typeface="Rubik"/>
              </a:defRPr>
            </a:pPr>
            <a:r>
              <a:t>SHOPPING AT THE MALL?</a:t>
            </a:r>
          </a:p>
        </p:txBody>
      </p:sp>
      <p:sp>
        <p:nvSpPr>
          <p:cNvPr id="2259" name="object 2"/>
          <p:cNvSpPr txBox="1"/>
          <p:nvPr>
            <p:ph type="title"/>
          </p:nvPr>
        </p:nvSpPr>
        <p:spPr>
          <a:xfrm>
            <a:off x="805316" y="420007"/>
            <a:ext cx="10770600" cy="1197338"/>
          </a:xfrm>
          <a:prstGeom prst="rect">
            <a:avLst/>
          </a:prstGeom>
        </p:spPr>
        <p:txBody>
          <a:bodyPr lIns="0" tIns="0" rIns="0" bIns="0"/>
          <a:lstStyle/>
          <a:p>
            <a:pPr indent="6497">
              <a:defRPr spc="-100" sz="3600">
                <a:solidFill>
                  <a:srgbClr val="1E1C11"/>
                </a:solidFill>
                <a:latin typeface="Inter Regular"/>
                <a:ea typeface="Inter Regular"/>
                <a:cs typeface="Inter Regular"/>
                <a:sym typeface="Inter Regular"/>
              </a:defRPr>
            </a:pPr>
            <a:r>
              <a:t>Disruptive Innovation.</a:t>
            </a:r>
            <a:br/>
            <a:r>
              <a:rPr>
                <a:latin typeface="Inter Bold"/>
                <a:ea typeface="Inter Bold"/>
                <a:cs typeface="Inter Bold"/>
                <a:sym typeface="Inter Bold"/>
              </a:rPr>
              <a:t>Simpler. Easier. More</a:t>
            </a:r>
            <a:r>
              <a:rPr spc="-200">
                <a:latin typeface="Inter Bold"/>
                <a:ea typeface="Inter Bold"/>
                <a:cs typeface="Inter Bold"/>
                <a:sym typeface="Inter Bold"/>
              </a:rPr>
              <a:t> </a:t>
            </a:r>
            <a:r>
              <a:rPr>
                <a:latin typeface="Inter Bold"/>
                <a:ea typeface="Inter Bold"/>
                <a:cs typeface="Inter Bold"/>
                <a:sym typeface="Inter Bold"/>
              </a:rPr>
              <a:t>Affordable.</a:t>
            </a:r>
          </a:p>
        </p:txBody>
      </p:sp>
      <p:pic>
        <p:nvPicPr>
          <p:cNvPr id="2260" name="Picture 3" descr="Picture 3"/>
          <p:cNvPicPr>
            <a:picLocks noChangeAspect="1"/>
          </p:cNvPicPr>
          <p:nvPr/>
        </p:nvPicPr>
        <p:blipFill>
          <a:blip r:embed="rId2">
            <a:extLst/>
          </a:blip>
          <a:stretch>
            <a:fillRect/>
          </a:stretch>
        </p:blipFill>
        <p:spPr>
          <a:xfrm>
            <a:off x="938587" y="1624735"/>
            <a:ext cx="2962851" cy="4942926"/>
          </a:xfrm>
          <a:prstGeom prst="rect">
            <a:avLst/>
          </a:prstGeom>
          <a:ln w="12700">
            <a:miter lim="400000"/>
          </a:ln>
        </p:spPr>
      </p:pic>
      <p:pic>
        <p:nvPicPr>
          <p:cNvPr id="2261" name="Picture 21" descr="Picture 21"/>
          <p:cNvPicPr>
            <a:picLocks noChangeAspect="1"/>
          </p:cNvPicPr>
          <p:nvPr/>
        </p:nvPicPr>
        <p:blipFill>
          <a:blip r:embed="rId3">
            <a:extLst/>
          </a:blip>
          <a:stretch>
            <a:fillRect/>
          </a:stretch>
        </p:blipFill>
        <p:spPr>
          <a:xfrm>
            <a:off x="4243813" y="1653201"/>
            <a:ext cx="2962851" cy="4942927"/>
          </a:xfrm>
          <a:prstGeom prst="rect">
            <a:avLst/>
          </a:prstGeom>
          <a:ln w="12700">
            <a:miter lim="400000"/>
          </a:ln>
        </p:spPr>
      </p:pic>
      <p:grpSp>
        <p:nvGrpSpPr>
          <p:cNvPr id="2264" name="Group 5"/>
          <p:cNvGrpSpPr/>
          <p:nvPr/>
        </p:nvGrpSpPr>
        <p:grpSpPr>
          <a:xfrm>
            <a:off x="7963540" y="1840924"/>
            <a:ext cx="2677960" cy="4510549"/>
            <a:chOff x="0" y="0"/>
            <a:chExt cx="2677959" cy="4510547"/>
          </a:xfrm>
        </p:grpSpPr>
        <p:pic>
          <p:nvPicPr>
            <p:cNvPr id="2262" name="Picture 4" descr="Picture 4"/>
            <p:cNvPicPr>
              <a:picLocks noChangeAspect="1"/>
            </p:cNvPicPr>
            <p:nvPr/>
          </p:nvPicPr>
          <p:blipFill>
            <a:blip r:embed="rId4">
              <a:extLst/>
            </a:blip>
            <a:stretch>
              <a:fillRect/>
            </a:stretch>
          </p:blipFill>
          <p:spPr>
            <a:xfrm>
              <a:off x="-1" y="0"/>
              <a:ext cx="2269284" cy="4510548"/>
            </a:xfrm>
            <a:prstGeom prst="rect">
              <a:avLst/>
            </a:prstGeom>
            <a:ln w="12700" cap="flat">
              <a:noFill/>
              <a:miter lim="400000"/>
            </a:ln>
            <a:effectLst/>
          </p:spPr>
        </p:pic>
        <p:pic>
          <p:nvPicPr>
            <p:cNvPr id="2263" name="Picture 10" descr="Picture 10"/>
            <p:cNvPicPr>
              <a:picLocks noChangeAspect="1"/>
            </p:cNvPicPr>
            <p:nvPr/>
          </p:nvPicPr>
          <p:blipFill>
            <a:blip r:embed="rId5">
              <a:extLst/>
            </a:blip>
            <a:stretch>
              <a:fillRect/>
            </a:stretch>
          </p:blipFill>
          <p:spPr>
            <a:xfrm>
              <a:off x="1064052" y="2432865"/>
              <a:ext cx="1613908" cy="1606676"/>
            </a:xfrm>
            <a:prstGeom prst="rect">
              <a:avLst/>
            </a:prstGeom>
            <a:ln w="12700" cap="flat">
              <a:noFill/>
              <a:miter lim="400000"/>
            </a:ln>
            <a:effectLst/>
          </p:spPr>
        </p:pic>
      </p:grpSp>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4" presetID="2" grpId="1" fill="hold">
                                  <p:stCondLst>
                                    <p:cond delay="0"/>
                                  </p:stCondLst>
                                  <p:iterate type="el" backwards="0">
                                    <p:tmAbs val="0"/>
                                  </p:iterate>
                                  <p:childTnLst>
                                    <p:set>
                                      <p:cBhvr>
                                        <p:cTn id="6" fill="hold"/>
                                        <p:tgtEl>
                                          <p:spTgt spid="2260"/>
                                        </p:tgtEl>
                                        <p:attrNameLst>
                                          <p:attrName>style.visibility</p:attrName>
                                        </p:attrNameLst>
                                      </p:cBhvr>
                                      <p:to>
                                        <p:strVal val="visible"/>
                                      </p:to>
                                    </p:set>
                                    <p:anim calcmode="lin" valueType="num">
                                      <p:cBhvr>
                                        <p:cTn id="7" dur="500" fill="hold"/>
                                        <p:tgtEl>
                                          <p:spTgt spid="2260"/>
                                        </p:tgtEl>
                                        <p:attrNameLst>
                                          <p:attrName>ppt_x</p:attrName>
                                        </p:attrNameLst>
                                      </p:cBhvr>
                                      <p:tavLst>
                                        <p:tav tm="0">
                                          <p:val>
                                            <p:strVal val="#ppt_x"/>
                                          </p:val>
                                        </p:tav>
                                        <p:tav tm="100000">
                                          <p:val>
                                            <p:strVal val="#ppt_x"/>
                                          </p:val>
                                        </p:tav>
                                      </p:tavLst>
                                    </p:anim>
                                    <p:anim calcmode="lin" valueType="num">
                                      <p:cBhvr>
                                        <p:cTn id="8" dur="500" fill="hold"/>
                                        <p:tgtEl>
                                          <p:spTgt spid="226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4" presetID="2" grpId="2" fill="hold">
                                  <p:stCondLst>
                                    <p:cond delay="0"/>
                                  </p:stCondLst>
                                  <p:iterate type="el" backwards="0">
                                    <p:tmAbs val="0"/>
                                  </p:iterate>
                                  <p:childTnLst>
                                    <p:set>
                                      <p:cBhvr>
                                        <p:cTn id="12" fill="hold"/>
                                        <p:tgtEl>
                                          <p:spTgt spid="2261"/>
                                        </p:tgtEl>
                                        <p:attrNameLst>
                                          <p:attrName>style.visibility</p:attrName>
                                        </p:attrNameLst>
                                      </p:cBhvr>
                                      <p:to>
                                        <p:strVal val="visible"/>
                                      </p:to>
                                    </p:set>
                                    <p:anim calcmode="lin" valueType="num">
                                      <p:cBhvr>
                                        <p:cTn id="13" dur="500" fill="hold"/>
                                        <p:tgtEl>
                                          <p:spTgt spid="2261"/>
                                        </p:tgtEl>
                                        <p:attrNameLst>
                                          <p:attrName>ppt_x</p:attrName>
                                        </p:attrNameLst>
                                      </p:cBhvr>
                                      <p:tavLst>
                                        <p:tav tm="0">
                                          <p:val>
                                            <p:strVal val="#ppt_x"/>
                                          </p:val>
                                        </p:tav>
                                        <p:tav tm="100000">
                                          <p:val>
                                            <p:strVal val="#ppt_x"/>
                                          </p:val>
                                        </p:tav>
                                      </p:tavLst>
                                    </p:anim>
                                    <p:anim calcmode="lin" valueType="num">
                                      <p:cBhvr>
                                        <p:cTn id="14" dur="500" fill="hold"/>
                                        <p:tgtEl>
                                          <p:spTgt spid="226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4" presetID="2" grpId="3" fill="hold">
                                  <p:stCondLst>
                                    <p:cond delay="0"/>
                                  </p:stCondLst>
                                  <p:iterate type="el" backwards="0">
                                    <p:tmAbs val="0"/>
                                  </p:iterate>
                                  <p:childTnLst>
                                    <p:set>
                                      <p:cBhvr>
                                        <p:cTn id="18" fill="hold"/>
                                        <p:tgtEl>
                                          <p:spTgt spid="2264"/>
                                        </p:tgtEl>
                                        <p:attrNameLst>
                                          <p:attrName>style.visibility</p:attrName>
                                        </p:attrNameLst>
                                      </p:cBhvr>
                                      <p:to>
                                        <p:strVal val="visible"/>
                                      </p:to>
                                    </p:set>
                                    <p:anim calcmode="lin" valueType="num">
                                      <p:cBhvr>
                                        <p:cTn id="19" dur="500" fill="hold"/>
                                        <p:tgtEl>
                                          <p:spTgt spid="2264"/>
                                        </p:tgtEl>
                                        <p:attrNameLst>
                                          <p:attrName>ppt_x</p:attrName>
                                        </p:attrNameLst>
                                      </p:cBhvr>
                                      <p:tavLst>
                                        <p:tav tm="0">
                                          <p:val>
                                            <p:strVal val="#ppt_x"/>
                                          </p:val>
                                        </p:tav>
                                        <p:tav tm="100000">
                                          <p:val>
                                            <p:strVal val="#ppt_x"/>
                                          </p:val>
                                        </p:tav>
                                      </p:tavLst>
                                    </p:anim>
                                    <p:anim calcmode="lin" valueType="num">
                                      <p:cBhvr>
                                        <p:cTn id="20" dur="500" fill="hold"/>
                                        <p:tgtEl>
                                          <p:spTgt spid="22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0" grpId="1"/>
      <p:bldP build="whole" bldLvl="1" animBg="1" rev="0" advAuto="0" spid="2264" grpId="3"/>
      <p:bldP build="whole" bldLvl="1" animBg="1" rev="0" advAuto="0" spid="2261" grpId="2"/>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66" name="Picture 5" descr="Picture 5"/>
          <p:cNvPicPr>
            <a:picLocks noChangeAspect="1"/>
          </p:cNvPicPr>
          <p:nvPr/>
        </p:nvPicPr>
        <p:blipFill>
          <a:blip r:embed="rId2">
            <a:extLst/>
          </a:blip>
          <a:stretch>
            <a:fillRect/>
          </a:stretch>
        </p:blipFill>
        <p:spPr>
          <a:xfrm>
            <a:off x="8534855" y="1042469"/>
            <a:ext cx="1457922" cy="3079808"/>
          </a:xfrm>
          <a:prstGeom prst="rect">
            <a:avLst/>
          </a:prstGeom>
          <a:ln w="12700">
            <a:miter lim="400000"/>
          </a:ln>
        </p:spPr>
      </p:pic>
      <p:sp>
        <p:nvSpPr>
          <p:cNvPr id="2267" name="Text Placeholder 2"/>
          <p:cNvSpPr txBox="1"/>
          <p:nvPr>
            <p:ph type="body" sz="half" idx="1"/>
          </p:nvPr>
        </p:nvSpPr>
        <p:spPr>
          <a:xfrm>
            <a:off x="1238815" y="1655722"/>
            <a:ext cx="7173784" cy="3386178"/>
          </a:xfrm>
          <a:prstGeom prst="rect">
            <a:avLst/>
          </a:prstGeom>
        </p:spPr>
        <p:txBody>
          <a:bodyPr/>
          <a:lstStyle/>
          <a:p>
            <a:pPr marL="469900" indent="-457200">
              <a:lnSpc>
                <a:spcPct val="100000"/>
              </a:lnSpc>
              <a:spcBef>
                <a:spcPts val="600"/>
              </a:spcBef>
              <a:buSzPct val="100000"/>
              <a:buFont typeface="Arial"/>
              <a:buChar char="•"/>
              <a:tabLst>
                <a:tab pos="469900" algn="l"/>
                <a:tab pos="469900" algn="l"/>
              </a:tabLst>
              <a:defRPr spc="-100" sz="1600">
                <a:latin typeface="Inter Light"/>
                <a:ea typeface="Inter Light"/>
                <a:cs typeface="Inter Light"/>
                <a:sym typeface="Inter Light"/>
              </a:defRPr>
            </a:pPr>
            <a:r>
              <a:t>Thought about </a:t>
            </a:r>
            <a:r>
              <a:t>writing or revising your Will?  </a:t>
            </a:r>
          </a:p>
          <a:p>
            <a:pPr marL="469900" indent="-457200">
              <a:lnSpc>
                <a:spcPct val="100000"/>
              </a:lnSpc>
              <a:spcBef>
                <a:spcPts val="600"/>
              </a:spcBef>
              <a:buSzPct val="100000"/>
              <a:buFont typeface="Arial"/>
              <a:buChar char="•"/>
              <a:tabLst>
                <a:tab pos="469900" algn="l"/>
                <a:tab pos="469900" algn="l"/>
              </a:tabLst>
              <a:defRPr spc="-100" sz="1600">
                <a:latin typeface="Inter Light"/>
                <a:ea typeface="Inter Light"/>
                <a:cs typeface="Inter Light"/>
                <a:sym typeface="Inter Light"/>
              </a:defRPr>
            </a:pPr>
            <a:r>
              <a:t>Been notified that your </a:t>
            </a:r>
            <a:r>
              <a:t>personal information was compromised?</a:t>
            </a:r>
          </a:p>
          <a:p>
            <a:pPr marL="469900" indent="-457200">
              <a:lnSpc>
                <a:spcPct val="100000"/>
              </a:lnSpc>
              <a:spcBef>
                <a:spcPts val="600"/>
              </a:spcBef>
              <a:buSzPct val="100000"/>
              <a:buFont typeface="Arial"/>
              <a:buChar char="•"/>
              <a:tabLst>
                <a:tab pos="469900" algn="l"/>
                <a:tab pos="469900" algn="l"/>
              </a:tabLst>
              <a:defRPr spc="-100" sz="1600">
                <a:latin typeface="Inter Light"/>
                <a:ea typeface="Inter Light"/>
                <a:cs typeface="Inter Light"/>
                <a:sym typeface="Inter Light"/>
              </a:defRPr>
            </a:pPr>
            <a:r>
              <a:t>Been </a:t>
            </a:r>
            <a:r>
              <a:t>treated unfairly </a:t>
            </a:r>
            <a:r>
              <a:t>or said, “Let me speak to your supervisor”? </a:t>
            </a:r>
            <a:endParaRPr spc="-5"/>
          </a:p>
          <a:p>
            <a:pPr marL="469900" indent="-457200">
              <a:lnSpc>
                <a:spcPct val="100000"/>
              </a:lnSpc>
              <a:spcBef>
                <a:spcPts val="600"/>
              </a:spcBef>
              <a:buSzPct val="100000"/>
              <a:buFont typeface="Arial"/>
              <a:buChar char="•"/>
              <a:tabLst>
                <a:tab pos="469900" algn="l"/>
                <a:tab pos="469900" algn="l"/>
              </a:tabLst>
              <a:defRPr spc="-100" sz="1600">
                <a:latin typeface="Inter Light"/>
                <a:ea typeface="Inter Light"/>
                <a:cs typeface="Inter Light"/>
                <a:sym typeface="Inter Light"/>
              </a:defRPr>
            </a:pPr>
            <a:r>
              <a:t>Been a victim of a breach or </a:t>
            </a:r>
            <a:r>
              <a:t>identity theft? </a:t>
            </a:r>
          </a:p>
          <a:p>
            <a:pPr marL="469900" indent="-457200">
              <a:lnSpc>
                <a:spcPct val="100000"/>
              </a:lnSpc>
              <a:spcBef>
                <a:spcPts val="600"/>
              </a:spcBef>
              <a:buSzPct val="100000"/>
              <a:buFont typeface="Arial"/>
              <a:buChar char="•"/>
              <a:tabLst>
                <a:tab pos="469900" algn="l"/>
                <a:tab pos="469900" algn="l"/>
              </a:tabLst>
              <a:defRPr spc="-100" sz="1600">
                <a:latin typeface="Inter Light"/>
                <a:ea typeface="Inter Light"/>
                <a:cs typeface="Inter Light"/>
                <a:sym typeface="Inter Light"/>
              </a:defRPr>
            </a:pPr>
            <a:r>
              <a:t>Signed a contract you </a:t>
            </a:r>
            <a:r>
              <a:t>didn’t understand or regretted later? </a:t>
            </a:r>
          </a:p>
          <a:p>
            <a:pPr marL="469900" indent="-457200">
              <a:lnSpc>
                <a:spcPct val="100000"/>
              </a:lnSpc>
              <a:spcBef>
                <a:spcPts val="600"/>
              </a:spcBef>
              <a:buSzPct val="100000"/>
              <a:buFont typeface="Arial"/>
              <a:buChar char="•"/>
              <a:tabLst>
                <a:tab pos="469900" algn="l"/>
                <a:tab pos="469900" algn="l"/>
              </a:tabLst>
              <a:defRPr spc="-100" sz="1600">
                <a:latin typeface="Inter Light"/>
                <a:ea typeface="Inter Light"/>
                <a:cs typeface="Inter Light"/>
                <a:sym typeface="Inter Light"/>
              </a:defRPr>
            </a:pPr>
            <a:r>
              <a:t>Received a </a:t>
            </a:r>
            <a:r>
              <a:t>traffic ticket?</a:t>
            </a:r>
          </a:p>
          <a:p>
            <a:pPr marL="469900" indent="-457200">
              <a:lnSpc>
                <a:spcPct val="100000"/>
              </a:lnSpc>
              <a:spcBef>
                <a:spcPts val="600"/>
              </a:spcBef>
              <a:buSzPct val="100000"/>
              <a:buFont typeface="Arial"/>
              <a:buChar char="•"/>
              <a:tabLst>
                <a:tab pos="469900" algn="l"/>
                <a:tab pos="469900" algn="l"/>
              </a:tabLst>
              <a:defRPr spc="-100" sz="1600">
                <a:latin typeface="Inter Light"/>
                <a:ea typeface="Inter Light"/>
                <a:cs typeface="Inter Light"/>
                <a:sym typeface="Inter Light"/>
              </a:defRPr>
            </a:pPr>
            <a:r>
              <a:t>Had an </a:t>
            </a:r>
            <a:r>
              <a:t>insurance claim denied </a:t>
            </a:r>
            <a:r>
              <a:t>that you thought was covered? </a:t>
            </a:r>
            <a:endParaRPr spc="-5"/>
          </a:p>
          <a:p>
            <a:pPr marL="469900" indent="-457200">
              <a:lnSpc>
                <a:spcPct val="100000"/>
              </a:lnSpc>
              <a:spcBef>
                <a:spcPts val="600"/>
              </a:spcBef>
              <a:buSzPct val="100000"/>
              <a:buFont typeface="Arial"/>
              <a:buChar char="•"/>
              <a:tabLst>
                <a:tab pos="469900" algn="l"/>
                <a:tab pos="469900" algn="l"/>
              </a:tabLst>
              <a:defRPr spc="-100" sz="1600">
                <a:latin typeface="Inter Light"/>
                <a:ea typeface="Inter Light"/>
                <a:cs typeface="Inter Light"/>
                <a:sym typeface="Inter Light"/>
              </a:defRPr>
            </a:pPr>
            <a:r>
              <a:t>Had questions regarding your </a:t>
            </a:r>
            <a:r>
              <a:t>credit score?</a:t>
            </a:r>
          </a:p>
          <a:p>
            <a:pPr marL="469900" indent="-457200">
              <a:lnSpc>
                <a:spcPct val="100000"/>
              </a:lnSpc>
              <a:spcBef>
                <a:spcPts val="600"/>
              </a:spcBef>
              <a:buSzPct val="100000"/>
              <a:buFont typeface="Arial"/>
              <a:buChar char="•"/>
              <a:tabLst>
                <a:tab pos="469900" algn="l"/>
                <a:tab pos="469900" algn="l"/>
              </a:tabLst>
              <a:defRPr spc="-100" sz="1600">
                <a:latin typeface="Inter Light"/>
                <a:ea typeface="Inter Light"/>
                <a:cs typeface="Inter Light"/>
                <a:sym typeface="Inter Light"/>
              </a:defRPr>
            </a:pPr>
            <a:r>
              <a:t>Bought a defective product and wondered what </a:t>
            </a:r>
            <a:r>
              <a:t>your rights </a:t>
            </a:r>
            <a:r>
              <a:t>were?</a:t>
            </a:r>
          </a:p>
          <a:p>
            <a:pPr marL="469900" indent="-457200">
              <a:lnSpc>
                <a:spcPct val="100000"/>
              </a:lnSpc>
              <a:spcBef>
                <a:spcPts val="600"/>
              </a:spcBef>
              <a:buSzPct val="100000"/>
              <a:buFont typeface="Arial"/>
              <a:buChar char="•"/>
              <a:tabLst>
                <a:tab pos="469900" algn="l"/>
                <a:tab pos="469900" algn="l"/>
              </a:tabLst>
              <a:defRPr spc="-100" sz="1600">
                <a:latin typeface="Inter Light"/>
                <a:ea typeface="Inter Light"/>
                <a:cs typeface="Inter Light"/>
                <a:sym typeface="Inter Light"/>
              </a:defRPr>
            </a:pPr>
            <a:r>
              <a:t>Had your social media account </a:t>
            </a:r>
            <a:r>
              <a:t>hacked?</a:t>
            </a:r>
            <a:r>
              <a:t> </a:t>
            </a:r>
          </a:p>
        </p:txBody>
      </p:sp>
      <p:sp>
        <p:nvSpPr>
          <p:cNvPr id="2268" name="Text Placeholder 4"/>
          <p:cNvSpPr/>
          <p:nvPr>
            <p:ph type="body" idx="23"/>
          </p:nvPr>
        </p:nvSpPr>
        <p:spPr>
          <a:xfrm>
            <a:off x="1238817" y="1042469"/>
            <a:ext cx="4873564" cy="463192"/>
          </a:xfrm>
          <a:prstGeom prst="rect">
            <a:avLst/>
          </a:prstGeom>
          <a:extLst>
            <a:ext uri="{C572A759-6A51-4108-AA02-DFA0A04FC94B}">
              <ma14:wrappingTextBoxFlag xmlns:ma14="http://schemas.microsoft.com/office/mac/drawingml/2011/main" val="1"/>
            </a:ext>
          </a:extLst>
        </p:spPr>
        <p:txBody>
          <a:bodyPr/>
          <a:lstStyle>
            <a:lvl1pPr marL="8191" indent="-8191" defTabSz="786384">
              <a:spcBef>
                <a:spcPts val="800"/>
              </a:spcBef>
              <a:defRPr sz="2408">
                <a:latin typeface="Inter Regular"/>
                <a:ea typeface="Inter Regular"/>
                <a:cs typeface="Inter Regular"/>
                <a:sym typeface="Inter Regular"/>
              </a:defRPr>
            </a:lvl1pPr>
          </a:lstStyle>
          <a:p>
            <a:pPr/>
            <a:r>
              <a:t>Have You Ever…</a:t>
            </a:r>
          </a:p>
        </p:txBody>
      </p:sp>
      <p:sp>
        <p:nvSpPr>
          <p:cNvPr id="2269" name="Slide Number Placeholder 3"/>
          <p:cNvSpPr txBox="1"/>
          <p:nvPr>
            <p:ph type="sldNum" sz="quarter" idx="2"/>
          </p:nvPr>
        </p:nvSpPr>
        <p:spPr>
          <a:xfrm>
            <a:off x="95487" y="6540528"/>
            <a:ext cx="174772" cy="243841"/>
          </a:xfrm>
          <a:prstGeom prst="rect">
            <a:avLst/>
          </a:prstGeom>
          <a:extLst>
            <a:ext uri="{C572A759-6A51-4108-AA02-DFA0A04FC94B}">
              <ma14:wrappingTextBoxFlag xmlns:ma14="http://schemas.microsoft.com/office/mac/drawingml/2011/main" val="1"/>
            </a:ext>
          </a:extLst>
        </p:spPr>
        <p:txBody>
          <a:bodyPr/>
          <a:lstStyle>
            <a:lvl1pPr defTabSz="914353"/>
          </a:lstStyle>
          <a:p>
            <a:pPr/>
            <a:fld id="{86CB4B4D-7CA3-9044-876B-883B54F8677D}" type="slidenum"/>
          </a:p>
        </p:txBody>
      </p:sp>
      <p:sp>
        <p:nvSpPr>
          <p:cNvPr id="2270" name="TextBox 8"/>
          <p:cNvSpPr txBox="1"/>
          <p:nvPr/>
        </p:nvSpPr>
        <p:spPr>
          <a:xfrm>
            <a:off x="1284536" y="5362094"/>
            <a:ext cx="7204144" cy="5740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914353">
              <a:defRPr sz="1600">
                <a:solidFill>
                  <a:srgbClr val="000000"/>
                </a:solidFill>
                <a:latin typeface="BestDefense Light"/>
                <a:ea typeface="BestDefense Light"/>
                <a:cs typeface="BestDefense Light"/>
                <a:sym typeface="BestDefense Light"/>
              </a:defRPr>
            </a:pPr>
            <a:r>
              <a:t>Join our collective buying power of millions and pay by the month, not by the hour! </a:t>
            </a:r>
            <a:r>
              <a:rPr>
                <a:solidFill>
                  <a:srgbClr val="8124BB"/>
                </a:solidFill>
              </a:rPr>
              <a:t> </a:t>
            </a:r>
          </a:p>
        </p:txBody>
      </p:sp>
      <p:pic>
        <p:nvPicPr>
          <p:cNvPr id="2271" name="Picture 7" descr="Picture 7"/>
          <p:cNvPicPr>
            <a:picLocks noChangeAspect="1"/>
          </p:cNvPicPr>
          <p:nvPr/>
        </p:nvPicPr>
        <p:blipFill>
          <a:blip r:embed="rId3">
            <a:extLst/>
          </a:blip>
          <a:srcRect l="37267" t="13808" r="37296" b="13990"/>
          <a:stretch>
            <a:fillRect/>
          </a:stretch>
        </p:blipFill>
        <p:spPr>
          <a:xfrm>
            <a:off x="9318114" y="2582373"/>
            <a:ext cx="1526145" cy="294899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73" name="Slide Number Placeholder 1"/>
          <p:cNvSpPr txBox="1"/>
          <p:nvPr>
            <p:ph type="sldNum" sz="quarter" idx="2"/>
          </p:nvPr>
        </p:nvSpPr>
        <p:spPr>
          <a:xfrm>
            <a:off x="95487" y="6540528"/>
            <a:ext cx="174772" cy="24384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74" name="Picture 2" descr="Picture 2"/>
          <p:cNvPicPr>
            <a:picLocks noChangeAspect="1"/>
          </p:cNvPicPr>
          <p:nvPr/>
        </p:nvPicPr>
        <p:blipFill>
          <a:blip r:embed="rId2">
            <a:extLst/>
          </a:blip>
          <a:stretch>
            <a:fillRect/>
          </a:stretch>
        </p:blipFill>
        <p:spPr>
          <a:xfrm>
            <a:off x="3146913" y="2620739"/>
            <a:ext cx="5898174" cy="141556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6" presetID="23" grpId="1" fill="hold">
                                  <p:stCondLst>
                                    <p:cond delay="0"/>
                                  </p:stCondLst>
                                  <p:iterate type="el" backwards="0">
                                    <p:tmAbs val="0"/>
                                  </p:iterate>
                                  <p:childTnLst>
                                    <p:set>
                                      <p:cBhvr>
                                        <p:cTn id="6" fill="hold"/>
                                        <p:tgtEl>
                                          <p:spTgt spid="2274"/>
                                        </p:tgtEl>
                                        <p:attrNameLst>
                                          <p:attrName>style.visibility</p:attrName>
                                        </p:attrNameLst>
                                      </p:cBhvr>
                                      <p:to>
                                        <p:strVal val="visible"/>
                                      </p:to>
                                    </p:set>
                                    <p:anim calcmode="lin" valueType="num">
                                      <p:cBhvr>
                                        <p:cTn id="7" dur="500" fill="hold"/>
                                        <p:tgtEl>
                                          <p:spTgt spid="2274"/>
                                        </p:tgtEl>
                                        <p:attrNameLst>
                                          <p:attrName>ppt_w</p:attrName>
                                        </p:attrNameLst>
                                      </p:cBhvr>
                                      <p:tavLst>
                                        <p:tav tm="0">
                                          <p:val>
                                            <p:fltVal val="0"/>
                                          </p:val>
                                        </p:tav>
                                        <p:tav tm="100000">
                                          <p:val>
                                            <p:strVal val="#ppt_w"/>
                                          </p:val>
                                        </p:tav>
                                      </p:tavLst>
                                    </p:anim>
                                    <p:anim calcmode="lin" valueType="num">
                                      <p:cBhvr>
                                        <p:cTn id="8" dur="500" fill="hold"/>
                                        <p:tgtEl>
                                          <p:spTgt spid="22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74" grpId="1"/>
    </p:bldLst>
  </p:timing>
</p:sld>
</file>

<file path=ppt/theme/theme1.xml><?xml version="1.0" encoding="utf-8"?>
<a:theme xmlns:a="http://schemas.openxmlformats.org/drawingml/2006/main" xmlns:r="http://schemas.openxmlformats.org/officeDocument/2006/relationships" name="1_Office Theme">
  <a:themeElements>
    <a:clrScheme name="1_Office Theme">
      <a:dk1>
        <a:srgbClr val="353634"/>
      </a:dk1>
      <a:lt1>
        <a:srgbClr val="FFFFFF"/>
      </a:lt1>
      <a:dk2>
        <a:srgbClr val="A7A7A7"/>
      </a:dk2>
      <a:lt2>
        <a:srgbClr val="535353"/>
      </a:lt2>
      <a:accent1>
        <a:srgbClr val="70468C"/>
      </a:accent1>
      <a:accent2>
        <a:srgbClr val="472C59"/>
      </a:accent2>
      <a:accent3>
        <a:srgbClr val="FFA540"/>
      </a:accent3>
      <a:accent4>
        <a:srgbClr val="FF3800"/>
      </a:accent4>
      <a:accent5>
        <a:srgbClr val="2575B7"/>
      </a:accent5>
      <a:accent6>
        <a:srgbClr val="234C92"/>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1_Office Theme">
  <a:themeElements>
    <a:clrScheme name="1_Office Theme">
      <a:dk1>
        <a:srgbClr val="000000"/>
      </a:dk1>
      <a:lt1>
        <a:srgbClr val="FFFFFF"/>
      </a:lt1>
      <a:dk2>
        <a:srgbClr val="A7A7A7"/>
      </a:dk2>
      <a:lt2>
        <a:srgbClr val="535353"/>
      </a:lt2>
      <a:accent1>
        <a:srgbClr val="70468C"/>
      </a:accent1>
      <a:accent2>
        <a:srgbClr val="472C59"/>
      </a:accent2>
      <a:accent3>
        <a:srgbClr val="FFA540"/>
      </a:accent3>
      <a:accent4>
        <a:srgbClr val="FF3800"/>
      </a:accent4>
      <a:accent5>
        <a:srgbClr val="2575B7"/>
      </a:accent5>
      <a:accent6>
        <a:srgbClr val="234C92"/>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353634"/>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