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79" r:id="rId1"/>
    <p:sldMasterId id="2147483880" r:id="rId2"/>
    <p:sldMasterId id="2147483882" r:id="rId3"/>
    <p:sldMasterId id="2147483883" r:id="rId4"/>
    <p:sldMasterId id="2147483884" r:id="rId5"/>
    <p:sldMasterId id="2147483885" r:id="rId6"/>
    <p:sldMasterId id="2147483886" r:id="rId7"/>
  </p:sldMasterIdLst>
  <p:notesMasterIdLst>
    <p:notesMasterId r:id="rId46"/>
  </p:notesMasterIdLst>
  <p:sldIdLst>
    <p:sldId id="257" r:id="rId8"/>
    <p:sldId id="293" r:id="rId9"/>
    <p:sldId id="258" r:id="rId10"/>
    <p:sldId id="259" r:id="rId11"/>
    <p:sldId id="260" r:id="rId12"/>
    <p:sldId id="261" r:id="rId13"/>
    <p:sldId id="262" r:id="rId14"/>
    <p:sldId id="263" r:id="rId15"/>
    <p:sldId id="7206" r:id="rId16"/>
    <p:sldId id="7205" r:id="rId17"/>
    <p:sldId id="6846" r:id="rId18"/>
    <p:sldId id="7204" r:id="rId19"/>
    <p:sldId id="6768" r:id="rId20"/>
    <p:sldId id="7003" r:id="rId21"/>
    <p:sldId id="268" r:id="rId22"/>
    <p:sldId id="7001" r:id="rId23"/>
    <p:sldId id="7000" r:id="rId24"/>
    <p:sldId id="270" r:id="rId25"/>
    <p:sldId id="271" r:id="rId26"/>
    <p:sldId id="7207" r:id="rId27"/>
    <p:sldId id="7213" r:id="rId28"/>
    <p:sldId id="276" r:id="rId29"/>
    <p:sldId id="278" r:id="rId30"/>
    <p:sldId id="279" r:id="rId31"/>
    <p:sldId id="280" r:id="rId32"/>
    <p:sldId id="6866" r:id="rId33"/>
    <p:sldId id="281" r:id="rId34"/>
    <p:sldId id="282" r:id="rId35"/>
    <p:sldId id="283" r:id="rId36"/>
    <p:sldId id="2259" r:id="rId37"/>
    <p:sldId id="286" r:id="rId38"/>
    <p:sldId id="288" r:id="rId39"/>
    <p:sldId id="287" r:id="rId40"/>
    <p:sldId id="256" r:id="rId41"/>
    <p:sldId id="289" r:id="rId42"/>
    <p:sldId id="7212" r:id="rId43"/>
    <p:sldId id="6999" r:id="rId44"/>
    <p:sldId id="290" r:id="rId45"/>
  </p:sldIdLst>
  <p:sldSz cx="12192000" cy="6858000"/>
  <p:notesSz cx="12192000" cy="6858000"/>
  <p:embeddedFontLst>
    <p:embeddedFont>
      <p:font typeface="Helvetica Neue" panose="02000503000000020004" pitchFamily="2" charset="0"/>
      <p:regular r:id="rId47"/>
      <p:bold r:id="rId48"/>
      <p:italic r:id="rId49"/>
      <p:boldItalic r:id="rId50"/>
    </p:embeddedFont>
    <p:embeddedFont>
      <p:font typeface="Helvetica Neue Light" panose="02000403000000020004" pitchFamily="2" charset="0"/>
      <p:regular r:id="rId51"/>
      <p:bold r:id="rId52"/>
      <p:italic r:id="rId53"/>
      <p:boldItalic r:id="rId54"/>
    </p:embeddedFont>
    <p:embeddedFont>
      <p:font typeface="Inter" panose="020B0502030000000004" pitchFamily="34" charset="0"/>
      <p:regular r:id="rId55"/>
      <p:bold r:id="rId56"/>
      <p:italic r:id="rId57"/>
      <p:boldItalic r:id="rId58"/>
    </p:embeddedFont>
    <p:embeddedFont>
      <p:font typeface="Inter Light" panose="02000503000000020004" pitchFamily="2" charset="0"/>
      <p:regular r:id="rId59"/>
      <p:bold r:id="rId60"/>
      <p:italic r:id="rId61"/>
      <p:boldItalic r:id="rId62"/>
    </p:embeddedFont>
    <p:embeddedFont>
      <p:font typeface="PT Sans" panose="020B0503020203020204" pitchFamily="34" charset="77"/>
      <p:regular r:id="rId63"/>
      <p:bold r:id="rId64"/>
      <p:italic r:id="rId65"/>
      <p:boldItalic r:id="rId66"/>
    </p:embeddedFont>
    <p:embeddedFont>
      <p:font typeface="Rubik" panose="02000604000000020004" pitchFamily="2" charset="-79"/>
      <p:regular r:id="rId67"/>
      <p:bold r:id="rId68"/>
      <p:italic r:id="rId69"/>
      <p:boldItalic r:id="rId70"/>
    </p:embeddedFont>
    <p:embeddedFont>
      <p:font typeface="Source Serif Pro" panose="02040603050405020204" pitchFamily="18" charset="0"/>
      <p:regular r:id="rId71"/>
      <p:bold r:id="rId72"/>
      <p:italic r:id="rId73"/>
      <p:boldItalic r:id="rId74"/>
    </p:embeddedFont>
    <p:embeddedFont>
      <p:font typeface="Tahoma" panose="020B0604030504040204" pitchFamily="34" charset="0"/>
      <p:regular r:id="rId75"/>
      <p:bold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79EC51-3DB4-A544-81B9-BE802DDB43D0}" v="46" dt="2025-11-13T15:51:12.063"/>
  </p1510:revLst>
</p1510:revInfo>
</file>

<file path=ppt/tableStyles.xml><?xml version="1.0" encoding="utf-8"?>
<a:tblStyleLst xmlns:a="http://schemas.openxmlformats.org/drawingml/2006/main" def="{79D810E9-D983-428B-9A55-E93C84A6540C}">
  <a:tblStyle styleId="{79D810E9-D983-428B-9A55-E93C84A6540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06" d="100"/>
          <a:sy n="106" d="100"/>
        </p:scale>
        <p:origin x="1336" y="48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font" Target="fonts/font28.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5.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5.fntdata"/><Relationship Id="rId72" Type="http://schemas.openxmlformats.org/officeDocument/2006/relationships/font" Target="fonts/font26.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font" Target="fonts/font30.fntdata"/><Relationship Id="rId7" Type="http://schemas.openxmlformats.org/officeDocument/2006/relationships/slideMaster" Target="slideMasters/slideMaster7.xml"/><Relationship Id="rId71"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g30b213d5e9f_10_30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2" name="Google Shape;2152;g30b213d5e9f_10_30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endParaRPr lang="en-US" dirty="0"/>
          </a:p>
        </p:txBody>
      </p:sp>
    </p:spTree>
    <p:extLst>
      <p:ext uri="{BB962C8B-B14F-4D97-AF65-F5344CB8AC3E}">
        <p14:creationId xmlns:p14="http://schemas.microsoft.com/office/powerpoint/2010/main" val="292042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30b213d5e9f_10_121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30b213d5e9f_10_121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6"/>
        <p:cNvGrpSpPr/>
        <p:nvPr/>
      </p:nvGrpSpPr>
      <p:grpSpPr>
        <a:xfrm>
          <a:off x="0" y="0"/>
          <a:ext cx="0" cy="0"/>
          <a:chOff x="0" y="0"/>
          <a:chExt cx="0" cy="0"/>
        </a:xfrm>
      </p:grpSpPr>
      <p:sp>
        <p:nvSpPr>
          <p:cNvPr id="2297" name="Google Shape;2297;g30b213d5e9f_10_104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8" name="Google Shape;2298;g30b213d5e9f_10_104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30b213d5e9f_10_1052:notes"/>
          <p:cNvSpPr>
            <a:spLocks noGrp="1" noRot="1" noChangeAspect="1"/>
          </p:cNvSpPr>
          <p:nvPr>
            <p:ph type="sldImg" idx="2"/>
          </p:nvPr>
        </p:nvSpPr>
        <p:spPr>
          <a:xfrm>
            <a:off x="9294813" y="642938"/>
            <a:ext cx="3086100" cy="17351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3" name="Google Shape;2303;g30b213d5e9f_10_1052:notes"/>
          <p:cNvSpPr txBox="1">
            <a:spLocks noGrp="1"/>
          </p:cNvSpPr>
          <p:nvPr>
            <p:ph type="body" idx="1"/>
          </p:nvPr>
        </p:nvSpPr>
        <p:spPr>
          <a:xfrm>
            <a:off x="2167467" y="2475310"/>
            <a:ext cx="17339700" cy="20253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3"/>
        <p:cNvGrpSpPr/>
        <p:nvPr/>
      </p:nvGrpSpPr>
      <p:grpSpPr>
        <a:xfrm>
          <a:off x="0" y="0"/>
          <a:ext cx="0" cy="0"/>
          <a:chOff x="0" y="0"/>
          <a:chExt cx="0" cy="0"/>
        </a:xfrm>
      </p:grpSpPr>
      <p:sp>
        <p:nvSpPr>
          <p:cNvPr id="2384" name="Google Shape;2384;g28722f0acf47541c_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5" name="Google Shape;2385;g28722f0acf47541c_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p:cNvGrpSpPr/>
        <p:nvPr/>
      </p:nvGrpSpPr>
      <p:grpSpPr>
        <a:xfrm>
          <a:off x="0" y="0"/>
          <a:ext cx="0" cy="0"/>
          <a:chOff x="0" y="0"/>
          <a:chExt cx="0" cy="0"/>
        </a:xfrm>
      </p:grpSpPr>
      <p:sp>
        <p:nvSpPr>
          <p:cNvPr id="2400" name="Google Shape;2400;g30b213d5e9f_10_72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1" name="Google Shape;2401;g30b213d5e9f_10_723:notes"/>
          <p:cNvSpPr txBox="1">
            <a:spLocks noGrp="1"/>
          </p:cNvSpPr>
          <p:nvPr>
            <p:ph type="body" idx="1"/>
          </p:nvPr>
        </p:nvSpPr>
        <p:spPr>
          <a:xfrm>
            <a:off x="1625600" y="3257550"/>
            <a:ext cx="8940900" cy="30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2" name="Google Shape;2402;g30b213d5e9f_10_723:notes"/>
          <p:cNvSpPr txBox="1">
            <a:spLocks noGrp="1"/>
          </p:cNvSpPr>
          <p:nvPr>
            <p:ph type="sldNum" idx="12"/>
          </p:nvPr>
        </p:nvSpPr>
        <p:spPr>
          <a:xfrm>
            <a:off x="0" y="0"/>
            <a:ext cx="5333400" cy="225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500"/>
              <a:buFont typeface="Helvetica Neue Light"/>
              <a:buNone/>
            </a:pPr>
            <a:fld id="{00000000-1234-1234-1234-123412341234}" type="slidenum">
              <a:rPr lang="en-US" sz="2500" b="0" i="0" u="none" strike="noStrike" cap="none">
                <a:solidFill>
                  <a:srgbClr val="000000"/>
                </a:solidFill>
                <a:latin typeface="Helvetica Neue Light"/>
                <a:ea typeface="Helvetica Neue Light"/>
                <a:cs typeface="Helvetica Neue Light"/>
                <a:sym typeface="Helvetica Neue Light"/>
              </a:rPr>
              <a:t>23</a:t>
            </a:fld>
            <a:endParaRPr sz="25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9"/>
        <p:cNvGrpSpPr/>
        <p:nvPr/>
      </p:nvGrpSpPr>
      <p:grpSpPr>
        <a:xfrm>
          <a:off x="0" y="0"/>
          <a:ext cx="0" cy="0"/>
          <a:chOff x="0" y="0"/>
          <a:chExt cx="0" cy="0"/>
        </a:xfrm>
      </p:grpSpPr>
      <p:sp>
        <p:nvSpPr>
          <p:cNvPr id="2430" name="Google Shape;2430;g30b213d5e9f_10_902:notes"/>
          <p:cNvSpPr txBox="1">
            <a:spLocks noGrp="1"/>
          </p:cNvSpPr>
          <p:nvPr>
            <p:ph type="body" idx="1"/>
          </p:nvPr>
        </p:nvSpPr>
        <p:spPr>
          <a:xfrm>
            <a:off x="1625600" y="3257550"/>
            <a:ext cx="89409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1" name="Google Shape;2431;g30b213d5e9f_10_902:notes"/>
          <p:cNvSpPr>
            <a:spLocks noGrp="1" noRot="1" noChangeAspect="1"/>
          </p:cNvSpPr>
          <p:nvPr>
            <p:ph type="sldImg" idx="2"/>
          </p:nvPr>
        </p:nvSpPr>
        <p:spPr>
          <a:xfrm>
            <a:off x="3810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2fa6411246a_0_666:notes"/>
          <p:cNvSpPr txBox="1">
            <a:spLocks noGrp="1"/>
          </p:cNvSpPr>
          <p:nvPr>
            <p:ph type="body" idx="1"/>
          </p:nvPr>
        </p:nvSpPr>
        <p:spPr>
          <a:xfrm>
            <a:off x="1219200" y="3300413"/>
            <a:ext cx="9753600" cy="27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2" name="Google Shape;2442;g2fa6411246a_0_66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4"/>
        <p:cNvGrpSpPr/>
        <p:nvPr/>
      </p:nvGrpSpPr>
      <p:grpSpPr>
        <a:xfrm>
          <a:off x="0" y="0"/>
          <a:ext cx="0" cy="0"/>
          <a:chOff x="0" y="0"/>
          <a:chExt cx="0" cy="0"/>
        </a:xfrm>
      </p:grpSpPr>
      <p:sp>
        <p:nvSpPr>
          <p:cNvPr id="2485" name="Google Shape;2485;g2555aaef46002edf_7109:notes"/>
          <p:cNvSpPr txBox="1">
            <a:spLocks noGrp="1"/>
          </p:cNvSpPr>
          <p:nvPr>
            <p:ph type="body" idx="1"/>
          </p:nvPr>
        </p:nvSpPr>
        <p:spPr>
          <a:xfrm>
            <a:off x="1625600" y="3257550"/>
            <a:ext cx="89409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6" name="Google Shape;2486;g2555aaef46002edf_7109:notes"/>
          <p:cNvSpPr>
            <a:spLocks noGrp="1" noRot="1" noChangeAspect="1"/>
          </p:cNvSpPr>
          <p:nvPr>
            <p:ph type="sldImg" idx="2"/>
          </p:nvPr>
        </p:nvSpPr>
        <p:spPr>
          <a:xfrm>
            <a:off x="3810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0"/>
        <p:cNvGrpSpPr/>
        <p:nvPr/>
      </p:nvGrpSpPr>
      <p:grpSpPr>
        <a:xfrm>
          <a:off x="0" y="0"/>
          <a:ext cx="0" cy="0"/>
          <a:chOff x="0" y="0"/>
          <a:chExt cx="0" cy="0"/>
        </a:xfrm>
      </p:grpSpPr>
      <p:sp>
        <p:nvSpPr>
          <p:cNvPr id="2581" name="Google Shape;2581;g2fa6411246a_0_4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2" name="Google Shape;2582;g2fa6411246a_0_4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g2fa6411246a_0_39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8" name="Google Shape;2158;g2fa6411246a_0_397:notes"/>
          <p:cNvSpPr txBox="1">
            <a:spLocks noGrp="1"/>
          </p:cNvSpPr>
          <p:nvPr>
            <p:ph type="body" idx="1"/>
          </p:nvPr>
        </p:nvSpPr>
        <p:spPr>
          <a:xfrm>
            <a:off x="1219200" y="3300413"/>
            <a:ext cx="9753600" cy="27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9" name="Google Shape;2159;g2fa6411246a_0_397:notes"/>
          <p:cNvSpPr txBox="1">
            <a:spLocks noGrp="1"/>
          </p:cNvSpPr>
          <p:nvPr>
            <p:ph type="sldNum" idx="12"/>
          </p:nvPr>
        </p:nvSpPr>
        <p:spPr>
          <a:xfrm>
            <a:off x="6905979" y="6513910"/>
            <a:ext cx="5283300" cy="3441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7"/>
        <p:cNvGrpSpPr/>
        <p:nvPr/>
      </p:nvGrpSpPr>
      <p:grpSpPr>
        <a:xfrm>
          <a:off x="0" y="0"/>
          <a:ext cx="0" cy="0"/>
          <a:chOff x="0" y="0"/>
          <a:chExt cx="0" cy="0"/>
        </a:xfrm>
      </p:grpSpPr>
      <p:sp>
        <p:nvSpPr>
          <p:cNvPr id="2588" name="Google Shape;2588;g30b213d5e9f_10_971:notes"/>
          <p:cNvSpPr>
            <a:spLocks noGrp="1" noRot="1" noChangeAspect="1"/>
          </p:cNvSpPr>
          <p:nvPr>
            <p:ph type="sldImg" idx="2"/>
          </p:nvPr>
        </p:nvSpPr>
        <p:spPr>
          <a:xfrm>
            <a:off x="3810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89" name="Google Shape;2589;g30b213d5e9f_10_971:notes"/>
          <p:cNvSpPr txBox="1">
            <a:spLocks noGrp="1"/>
          </p:cNvSpPr>
          <p:nvPr>
            <p:ph type="body" idx="1"/>
          </p:nvPr>
        </p:nvSpPr>
        <p:spPr>
          <a:xfrm>
            <a:off x="1625600" y="3257550"/>
            <a:ext cx="8940900" cy="30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0" name="Google Shape;2590;g30b213d5e9f_10_971:notes"/>
          <p:cNvSpPr txBox="1">
            <a:spLocks noGrp="1"/>
          </p:cNvSpPr>
          <p:nvPr>
            <p:ph type="sldNum" idx="12"/>
          </p:nvPr>
        </p:nvSpPr>
        <p:spPr>
          <a:xfrm>
            <a:off x="0" y="0"/>
            <a:ext cx="5333400" cy="225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500"/>
              <a:buFont typeface="Helvetica Neue Light"/>
              <a:buNone/>
            </a:pPr>
            <a:fld id="{00000000-1234-1234-1234-123412341234}" type="slidenum">
              <a:rPr lang="en-US" sz="2500" b="0" i="0" u="none" strike="noStrike" cap="none">
                <a:solidFill>
                  <a:srgbClr val="000000"/>
                </a:solidFill>
                <a:latin typeface="Helvetica Neue Light"/>
                <a:ea typeface="Helvetica Neue Light"/>
                <a:cs typeface="Helvetica Neue Light"/>
                <a:sym typeface="Helvetica Neue Light"/>
              </a:rPr>
              <a:t>29</a:t>
            </a:fld>
            <a:endParaRPr sz="25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3"/>
        <p:cNvGrpSpPr/>
        <p:nvPr/>
      </p:nvGrpSpPr>
      <p:grpSpPr>
        <a:xfrm>
          <a:off x="0" y="0"/>
          <a:ext cx="0" cy="0"/>
          <a:chOff x="0" y="0"/>
          <a:chExt cx="0" cy="0"/>
        </a:xfrm>
      </p:grpSpPr>
      <p:sp>
        <p:nvSpPr>
          <p:cNvPr id="2634" name="Google Shape;2634;g30b213d5e9f_10_116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5" name="Google Shape;2635;g30b213d5e9f_10_116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6"/>
        <p:cNvGrpSpPr/>
        <p:nvPr/>
      </p:nvGrpSpPr>
      <p:grpSpPr>
        <a:xfrm>
          <a:off x="0" y="0"/>
          <a:ext cx="0" cy="0"/>
          <a:chOff x="0" y="0"/>
          <a:chExt cx="0" cy="0"/>
        </a:xfrm>
      </p:grpSpPr>
      <p:sp>
        <p:nvSpPr>
          <p:cNvPr id="2657" name="Google Shape;2657;g30b213d5e9f_10_99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8" name="Google Shape;2658;g30b213d5e9f_10_99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0"/>
        <p:cNvGrpSpPr/>
        <p:nvPr/>
      </p:nvGrpSpPr>
      <p:grpSpPr>
        <a:xfrm>
          <a:off x="0" y="0"/>
          <a:ext cx="0" cy="0"/>
          <a:chOff x="0" y="0"/>
          <a:chExt cx="0" cy="0"/>
        </a:xfrm>
      </p:grpSpPr>
      <p:sp>
        <p:nvSpPr>
          <p:cNvPr id="2641" name="Google Shape;2641;p1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2" name="Google Shape;2642;p1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5"/>
        <p:cNvGrpSpPr/>
        <p:nvPr/>
      </p:nvGrpSpPr>
      <p:grpSpPr>
        <a:xfrm>
          <a:off x="0" y="0"/>
          <a:ext cx="0" cy="0"/>
          <a:chOff x="0" y="0"/>
          <a:chExt cx="0" cy="0"/>
        </a:xfrm>
      </p:grpSpPr>
      <p:sp>
        <p:nvSpPr>
          <p:cNvPr id="2146" name="Google Shape;2146;p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7" name="Google Shape;2147;p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3"/>
        <p:cNvGrpSpPr/>
        <p:nvPr/>
      </p:nvGrpSpPr>
      <p:grpSpPr>
        <a:xfrm>
          <a:off x="0" y="0"/>
          <a:ext cx="0" cy="0"/>
          <a:chOff x="0" y="0"/>
          <a:chExt cx="0" cy="0"/>
        </a:xfrm>
      </p:grpSpPr>
      <p:sp>
        <p:nvSpPr>
          <p:cNvPr id="2664" name="Google Shape;2664;g30b213d5e9f_10_120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5" name="Google Shape;2665;g30b213d5e9f_10_120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0"/>
        <p:cNvGrpSpPr/>
        <p:nvPr/>
      </p:nvGrpSpPr>
      <p:grpSpPr>
        <a:xfrm>
          <a:off x="0" y="0"/>
          <a:ext cx="0" cy="0"/>
          <a:chOff x="0" y="0"/>
          <a:chExt cx="0" cy="0"/>
        </a:xfrm>
      </p:grpSpPr>
      <p:sp>
        <p:nvSpPr>
          <p:cNvPr id="2671" name="Google Shape;2671;g14d4a5213114342e_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2" name="Google Shape;2672;g14d4a5213114342e_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30b213d5e9f_10_315:notes"/>
          <p:cNvSpPr txBox="1">
            <a:spLocks noGrp="1"/>
          </p:cNvSpPr>
          <p:nvPr>
            <p:ph type="body" idx="1"/>
          </p:nvPr>
        </p:nvSpPr>
        <p:spPr>
          <a:xfrm>
            <a:off x="1625600" y="3257550"/>
            <a:ext cx="89409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8" name="Google Shape;2168;g30b213d5e9f_10_315:notes"/>
          <p:cNvSpPr>
            <a:spLocks noGrp="1" noRot="1" noChangeAspect="1"/>
          </p:cNvSpPr>
          <p:nvPr>
            <p:ph type="sldImg" idx="2"/>
          </p:nvPr>
        </p:nvSpPr>
        <p:spPr>
          <a:xfrm>
            <a:off x="3810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30b213d5e9f_10_715:notes"/>
          <p:cNvSpPr txBox="1">
            <a:spLocks noGrp="1"/>
          </p:cNvSpPr>
          <p:nvPr>
            <p:ph type="body" idx="1"/>
          </p:nvPr>
        </p:nvSpPr>
        <p:spPr>
          <a:xfrm>
            <a:off x="1625600" y="3257550"/>
            <a:ext cx="89409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7" name="Google Shape;2177;g30b213d5e9f_10_715:notes"/>
          <p:cNvSpPr>
            <a:spLocks noGrp="1" noRot="1" noChangeAspect="1"/>
          </p:cNvSpPr>
          <p:nvPr>
            <p:ph type="sldImg" idx="2"/>
          </p:nvPr>
        </p:nvSpPr>
        <p:spPr>
          <a:xfrm>
            <a:off x="3810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30b213d5e9f_10_930:notes"/>
          <p:cNvSpPr txBox="1">
            <a:spLocks noGrp="1"/>
          </p:cNvSpPr>
          <p:nvPr>
            <p:ph type="body" idx="1"/>
          </p:nvPr>
        </p:nvSpPr>
        <p:spPr>
          <a:xfrm>
            <a:off x="1219200" y="3300413"/>
            <a:ext cx="9753600" cy="27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4" name="Google Shape;2184;g30b213d5e9f_10_93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2555aaef46002edf_1401:notes"/>
          <p:cNvSpPr txBox="1">
            <a:spLocks noGrp="1"/>
          </p:cNvSpPr>
          <p:nvPr>
            <p:ph type="body" idx="1"/>
          </p:nvPr>
        </p:nvSpPr>
        <p:spPr>
          <a:xfrm>
            <a:off x="1625600" y="3257550"/>
            <a:ext cx="89409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0" name="Google Shape;2190;g2555aaef46002edf_1401:notes"/>
          <p:cNvSpPr>
            <a:spLocks noGrp="1" noRot="1" noChangeAspect="1"/>
          </p:cNvSpPr>
          <p:nvPr>
            <p:ph type="sldImg" idx="2"/>
          </p:nvPr>
        </p:nvSpPr>
        <p:spPr>
          <a:xfrm>
            <a:off x="3810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g30b213d5e9f_10_479:notes"/>
          <p:cNvSpPr txBox="1">
            <a:spLocks noGrp="1"/>
          </p:cNvSpPr>
          <p:nvPr>
            <p:ph type="body" idx="1"/>
          </p:nvPr>
        </p:nvSpPr>
        <p:spPr>
          <a:xfrm>
            <a:off x="1625600" y="3257550"/>
            <a:ext cx="89409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0" name="Google Shape;2200;g30b213d5e9f_10_479:notes"/>
          <p:cNvSpPr>
            <a:spLocks noGrp="1" noRot="1" noChangeAspect="1"/>
          </p:cNvSpPr>
          <p:nvPr>
            <p:ph type="sldImg" idx="2"/>
          </p:nvPr>
        </p:nvSpPr>
        <p:spPr>
          <a:xfrm>
            <a:off x="3810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514350"/>
            <a:ext cx="3689350" cy="2076450"/>
          </a:xfrm>
        </p:spPr>
      </p:sp>
      <p:sp>
        <p:nvSpPr>
          <p:cNvPr id="3" name="Notes Placeholder 2"/>
          <p:cNvSpPr>
            <a:spLocks noGrp="1"/>
          </p:cNvSpPr>
          <p:nvPr>
            <p:ph type="body" idx="1"/>
          </p:nvPr>
        </p:nvSpPr>
        <p:spPr>
          <a:xfrm>
            <a:off x="702310" y="3017520"/>
            <a:ext cx="5618480" cy="5471572"/>
          </a:xfrm>
        </p:spPr>
        <p:txBody>
          <a:bodyPr/>
          <a:lstStyle/>
          <a:p>
            <a:pPr indent="-1185617">
              <a:lnSpc>
                <a:spcPct val="100000"/>
              </a:lnSpc>
              <a:spcAft>
                <a:spcPts val="800"/>
              </a:spcAft>
            </a:pPr>
            <a:r>
              <a:rPr lang="en-US" sz="1100" b="1" dirty="0">
                <a:latin typeface="Arial" charset="0"/>
                <a:cs typeface="Arial" charset="0"/>
              </a:rPr>
              <a:t>expected and unexpected </a:t>
            </a:r>
          </a:p>
          <a:p>
            <a:pPr indent="-1185617">
              <a:lnSpc>
                <a:spcPct val="100000"/>
              </a:lnSpc>
              <a:spcAft>
                <a:spcPts val="800"/>
              </a:spcAft>
            </a:pPr>
            <a:r>
              <a:rPr lang="en-US" sz="1100" b="1" dirty="0">
                <a:latin typeface="Arial" charset="0"/>
                <a:cs typeface="Arial" charset="0"/>
              </a:rPr>
              <a:t>Expected – good transportation, good customer</a:t>
            </a:r>
            <a:r>
              <a:rPr lang="en-US" sz="1100" b="1" baseline="0" dirty="0">
                <a:latin typeface="Arial" charset="0"/>
                <a:cs typeface="Arial" charset="0"/>
              </a:rPr>
              <a:t> service, to be treated fairly, to be paid by your customers, to get married if we meet the right person</a:t>
            </a:r>
          </a:p>
          <a:p>
            <a:pPr indent="-1185617">
              <a:lnSpc>
                <a:spcPct val="100000"/>
              </a:lnSpc>
              <a:spcAft>
                <a:spcPts val="800"/>
              </a:spcAft>
            </a:pPr>
            <a:r>
              <a:rPr lang="en-US" sz="1100" dirty="0">
                <a:latin typeface="Arial" panose="020B0604020202020204" pitchFamily="34" charset="0"/>
                <a:cs typeface="Arial" panose="020B0604020202020204" pitchFamily="34" charset="0"/>
              </a:rPr>
              <a:t>Unexpected – an accident, bad customer service,</a:t>
            </a:r>
            <a:r>
              <a:rPr lang="en-US" sz="1100" baseline="0" dirty="0">
                <a:latin typeface="Arial" panose="020B0604020202020204" pitchFamily="34" charset="0"/>
                <a:cs typeface="Arial" panose="020B0604020202020204" pitchFamily="34" charset="0"/>
              </a:rPr>
              <a:t> to be treated unfairly, to be sued as a business owner, to get divorced</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D727F4-FA0F-47B5-B912-F52286EB822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784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2400" b="1" dirty="0"/>
              <a:t> </a:t>
            </a:r>
            <a:endParaRPr lang="en-US" sz="2400" dirty="0"/>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68F3E1-0530-B849-8CDD-27FE65394AF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692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LS Blank">
  <p:cSld name="LS Blank">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LS 1_Blank">
  <p:cSld name="LS 1_Blank">
    <p:spTree>
      <p:nvGrpSpPr>
        <p:cNvPr id="1" name="Shape 45"/>
        <p:cNvGrpSpPr/>
        <p:nvPr/>
      </p:nvGrpSpPr>
      <p:grpSpPr>
        <a:xfrm>
          <a:off x="0" y="0"/>
          <a:ext cx="0" cy="0"/>
          <a:chOff x="0" y="0"/>
          <a:chExt cx="0" cy="0"/>
        </a:xfrm>
      </p:grpSpPr>
      <p:pic>
        <p:nvPicPr>
          <p:cNvPr id="46" name="Google Shape;46;p11"/>
          <p:cNvPicPr preferRelativeResize="0"/>
          <p:nvPr/>
        </p:nvPicPr>
        <p:blipFill rotWithShape="1">
          <a:blip r:embed="rId2">
            <a:alphaModFix amt="50000"/>
          </a:blip>
          <a:srcRect/>
          <a:stretch/>
        </p:blipFill>
        <p:spPr>
          <a:xfrm>
            <a:off x="11570372" y="6334025"/>
            <a:ext cx="336080" cy="408675"/>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72_Custom Layout">
  <p:cSld name="72_Custom Layout">
    <p:spTree>
      <p:nvGrpSpPr>
        <p:cNvPr id="1" name="Shape 645"/>
        <p:cNvGrpSpPr/>
        <p:nvPr/>
      </p:nvGrpSpPr>
      <p:grpSpPr>
        <a:xfrm>
          <a:off x="0" y="0"/>
          <a:ext cx="0" cy="0"/>
          <a:chOff x="0" y="0"/>
          <a:chExt cx="0" cy="0"/>
        </a:xfrm>
      </p:grpSpPr>
      <p:sp>
        <p:nvSpPr>
          <p:cNvPr id="646" name="Google Shape;646;p123"/>
          <p:cNvSpPr/>
          <p:nvPr/>
        </p:nvSpPr>
        <p:spPr>
          <a:xfrm>
            <a:off x="6914012" y="1057702"/>
            <a:ext cx="52713" cy="4742597"/>
          </a:xfrm>
          <a:prstGeom prst="rect">
            <a:avLst/>
          </a:prstGeom>
          <a:solidFill>
            <a:srgbClr val="264C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7" name="Google Shape;647;p123"/>
          <p:cNvSpPr>
            <a:spLocks noGrp="1"/>
          </p:cNvSpPr>
          <p:nvPr>
            <p:ph type="pic" idx="2"/>
          </p:nvPr>
        </p:nvSpPr>
        <p:spPr>
          <a:xfrm>
            <a:off x="1352543" y="1057702"/>
            <a:ext cx="4632582" cy="4742597"/>
          </a:xfrm>
          <a:prstGeom prst="rect">
            <a:avLst/>
          </a:prstGeom>
          <a:noFill/>
          <a:ln>
            <a:noFill/>
          </a:ln>
        </p:spPr>
      </p:sp>
      <p:sp>
        <p:nvSpPr>
          <p:cNvPr id="648" name="Google Shape;648;p123"/>
          <p:cNvSpPr txBox="1">
            <a:spLocks noGrp="1"/>
          </p:cNvSpPr>
          <p:nvPr>
            <p:ph type="body" idx="1"/>
          </p:nvPr>
        </p:nvSpPr>
        <p:spPr>
          <a:xfrm>
            <a:off x="7893283" y="3429000"/>
            <a:ext cx="1554668"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9" name="Google Shape;649;p123"/>
          <p:cNvSpPr txBox="1">
            <a:spLocks noGrp="1"/>
          </p:cNvSpPr>
          <p:nvPr>
            <p:ph type="body" idx="3"/>
          </p:nvPr>
        </p:nvSpPr>
        <p:spPr>
          <a:xfrm>
            <a:off x="7893283" y="4233333"/>
            <a:ext cx="1554668"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0" name="Google Shape;650;p123"/>
          <p:cNvSpPr txBox="1">
            <a:spLocks noGrp="1"/>
          </p:cNvSpPr>
          <p:nvPr>
            <p:ph type="body" idx="4"/>
          </p:nvPr>
        </p:nvSpPr>
        <p:spPr>
          <a:xfrm>
            <a:off x="9708444" y="3429000"/>
            <a:ext cx="1554668"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1" name="Google Shape;651;p123"/>
          <p:cNvSpPr txBox="1">
            <a:spLocks noGrp="1"/>
          </p:cNvSpPr>
          <p:nvPr>
            <p:ph type="body" idx="5"/>
          </p:nvPr>
        </p:nvSpPr>
        <p:spPr>
          <a:xfrm>
            <a:off x="9708444" y="4233333"/>
            <a:ext cx="1554668"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2" name="Google Shape;652;p123"/>
          <p:cNvSpPr txBox="1">
            <a:spLocks noGrp="1"/>
          </p:cNvSpPr>
          <p:nvPr>
            <p:ph type="body" idx="6"/>
          </p:nvPr>
        </p:nvSpPr>
        <p:spPr>
          <a:xfrm>
            <a:off x="7893283" y="1057701"/>
            <a:ext cx="3369829" cy="5189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3" name="Google Shape;653;p123"/>
          <p:cNvSpPr txBox="1">
            <a:spLocks noGrp="1"/>
          </p:cNvSpPr>
          <p:nvPr>
            <p:ph type="body" idx="7"/>
          </p:nvPr>
        </p:nvSpPr>
        <p:spPr>
          <a:xfrm>
            <a:off x="7893283" y="1672064"/>
            <a:ext cx="3369829"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4" name="Google Shape;654;p123"/>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73_Custom Layout">
  <p:cSld name="73_Custom Layout">
    <p:spTree>
      <p:nvGrpSpPr>
        <p:cNvPr id="1" name="Shape 655"/>
        <p:cNvGrpSpPr/>
        <p:nvPr/>
      </p:nvGrpSpPr>
      <p:grpSpPr>
        <a:xfrm>
          <a:off x="0" y="0"/>
          <a:ext cx="0" cy="0"/>
          <a:chOff x="0" y="0"/>
          <a:chExt cx="0" cy="0"/>
        </a:xfrm>
      </p:grpSpPr>
      <p:sp>
        <p:nvSpPr>
          <p:cNvPr id="656" name="Google Shape;656;p124"/>
          <p:cNvSpPr/>
          <p:nvPr/>
        </p:nvSpPr>
        <p:spPr>
          <a:xfrm>
            <a:off x="6914012" y="1057702"/>
            <a:ext cx="52713" cy="4742597"/>
          </a:xfrm>
          <a:prstGeom prst="rect">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7" name="Google Shape;657;p124"/>
          <p:cNvSpPr>
            <a:spLocks noGrp="1"/>
          </p:cNvSpPr>
          <p:nvPr>
            <p:ph type="pic" idx="2"/>
          </p:nvPr>
        </p:nvSpPr>
        <p:spPr>
          <a:xfrm>
            <a:off x="1352543" y="1057702"/>
            <a:ext cx="4632582" cy="4742597"/>
          </a:xfrm>
          <a:prstGeom prst="rect">
            <a:avLst/>
          </a:prstGeom>
          <a:noFill/>
          <a:ln>
            <a:noFill/>
          </a:ln>
        </p:spPr>
      </p:sp>
      <p:sp>
        <p:nvSpPr>
          <p:cNvPr id="658" name="Google Shape;658;p124"/>
          <p:cNvSpPr txBox="1">
            <a:spLocks noGrp="1"/>
          </p:cNvSpPr>
          <p:nvPr>
            <p:ph type="body" idx="1"/>
          </p:nvPr>
        </p:nvSpPr>
        <p:spPr>
          <a:xfrm>
            <a:off x="7893283" y="3429000"/>
            <a:ext cx="1554668"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9" name="Google Shape;659;p124"/>
          <p:cNvSpPr txBox="1">
            <a:spLocks noGrp="1"/>
          </p:cNvSpPr>
          <p:nvPr>
            <p:ph type="body" idx="3"/>
          </p:nvPr>
        </p:nvSpPr>
        <p:spPr>
          <a:xfrm>
            <a:off x="7893283" y="4233333"/>
            <a:ext cx="1554668"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0" name="Google Shape;660;p124"/>
          <p:cNvSpPr txBox="1">
            <a:spLocks noGrp="1"/>
          </p:cNvSpPr>
          <p:nvPr>
            <p:ph type="body" idx="4"/>
          </p:nvPr>
        </p:nvSpPr>
        <p:spPr>
          <a:xfrm>
            <a:off x="9708444" y="3429000"/>
            <a:ext cx="1554668"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1" name="Google Shape;661;p124"/>
          <p:cNvSpPr txBox="1">
            <a:spLocks noGrp="1"/>
          </p:cNvSpPr>
          <p:nvPr>
            <p:ph type="body" idx="5"/>
          </p:nvPr>
        </p:nvSpPr>
        <p:spPr>
          <a:xfrm>
            <a:off x="9708444" y="4233333"/>
            <a:ext cx="1554668"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2" name="Google Shape;662;p124"/>
          <p:cNvSpPr txBox="1">
            <a:spLocks noGrp="1"/>
          </p:cNvSpPr>
          <p:nvPr>
            <p:ph type="body" idx="6"/>
          </p:nvPr>
        </p:nvSpPr>
        <p:spPr>
          <a:xfrm>
            <a:off x="7893283" y="1057701"/>
            <a:ext cx="3369829" cy="5189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3" name="Google Shape;663;p124"/>
          <p:cNvSpPr txBox="1">
            <a:spLocks noGrp="1"/>
          </p:cNvSpPr>
          <p:nvPr>
            <p:ph type="body" idx="7"/>
          </p:nvPr>
        </p:nvSpPr>
        <p:spPr>
          <a:xfrm>
            <a:off x="7893283" y="1672064"/>
            <a:ext cx="3369829"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4" name="Google Shape;664;p124"/>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95_Custom Layout">
  <p:cSld name="95_Custom Layout">
    <p:spTree>
      <p:nvGrpSpPr>
        <p:cNvPr id="1" name="Shape 665"/>
        <p:cNvGrpSpPr/>
        <p:nvPr/>
      </p:nvGrpSpPr>
      <p:grpSpPr>
        <a:xfrm>
          <a:off x="0" y="0"/>
          <a:ext cx="0" cy="0"/>
          <a:chOff x="0" y="0"/>
          <a:chExt cx="0" cy="0"/>
        </a:xfrm>
      </p:grpSpPr>
      <p:sp>
        <p:nvSpPr>
          <p:cNvPr id="666" name="Google Shape;666;p125"/>
          <p:cNvSpPr/>
          <p:nvPr/>
        </p:nvSpPr>
        <p:spPr>
          <a:xfrm>
            <a:off x="6914012" y="1057702"/>
            <a:ext cx="52713" cy="4742597"/>
          </a:xfrm>
          <a:prstGeom prst="rect">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p125"/>
          <p:cNvSpPr>
            <a:spLocks noGrp="1"/>
          </p:cNvSpPr>
          <p:nvPr>
            <p:ph type="pic" idx="2"/>
          </p:nvPr>
        </p:nvSpPr>
        <p:spPr>
          <a:xfrm>
            <a:off x="1352543" y="1057702"/>
            <a:ext cx="4632582" cy="4742597"/>
          </a:xfrm>
          <a:prstGeom prst="rect">
            <a:avLst/>
          </a:prstGeom>
          <a:noFill/>
          <a:ln>
            <a:noFill/>
          </a:ln>
        </p:spPr>
      </p:sp>
      <p:sp>
        <p:nvSpPr>
          <p:cNvPr id="668" name="Google Shape;668;p125"/>
          <p:cNvSpPr txBox="1">
            <a:spLocks noGrp="1"/>
          </p:cNvSpPr>
          <p:nvPr>
            <p:ph type="body" idx="1"/>
          </p:nvPr>
        </p:nvSpPr>
        <p:spPr>
          <a:xfrm>
            <a:off x="7893283" y="3429000"/>
            <a:ext cx="1554668"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9" name="Google Shape;669;p125"/>
          <p:cNvSpPr txBox="1">
            <a:spLocks noGrp="1"/>
          </p:cNvSpPr>
          <p:nvPr>
            <p:ph type="body" idx="3"/>
          </p:nvPr>
        </p:nvSpPr>
        <p:spPr>
          <a:xfrm>
            <a:off x="7893283" y="4233333"/>
            <a:ext cx="1554668"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0" name="Google Shape;670;p125"/>
          <p:cNvSpPr txBox="1">
            <a:spLocks noGrp="1"/>
          </p:cNvSpPr>
          <p:nvPr>
            <p:ph type="body" idx="4"/>
          </p:nvPr>
        </p:nvSpPr>
        <p:spPr>
          <a:xfrm>
            <a:off x="9708444" y="3429000"/>
            <a:ext cx="1554668"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1" name="Google Shape;671;p125"/>
          <p:cNvSpPr txBox="1">
            <a:spLocks noGrp="1"/>
          </p:cNvSpPr>
          <p:nvPr>
            <p:ph type="body" idx="5"/>
          </p:nvPr>
        </p:nvSpPr>
        <p:spPr>
          <a:xfrm>
            <a:off x="9708444" y="4233333"/>
            <a:ext cx="1554668"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2" name="Google Shape;672;p125"/>
          <p:cNvSpPr txBox="1">
            <a:spLocks noGrp="1"/>
          </p:cNvSpPr>
          <p:nvPr>
            <p:ph type="body" idx="6"/>
          </p:nvPr>
        </p:nvSpPr>
        <p:spPr>
          <a:xfrm>
            <a:off x="7893283" y="1057701"/>
            <a:ext cx="3369829" cy="5189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3" name="Google Shape;673;p125"/>
          <p:cNvSpPr txBox="1">
            <a:spLocks noGrp="1"/>
          </p:cNvSpPr>
          <p:nvPr>
            <p:ph type="body" idx="7"/>
          </p:nvPr>
        </p:nvSpPr>
        <p:spPr>
          <a:xfrm>
            <a:off x="7893283" y="1672064"/>
            <a:ext cx="3369829"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4" name="Google Shape;674;p125"/>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74_Custom Layout">
  <p:cSld name="74_Custom Layout">
    <p:spTree>
      <p:nvGrpSpPr>
        <p:cNvPr id="1" name="Shape 675"/>
        <p:cNvGrpSpPr/>
        <p:nvPr/>
      </p:nvGrpSpPr>
      <p:grpSpPr>
        <a:xfrm>
          <a:off x="0" y="0"/>
          <a:ext cx="0" cy="0"/>
          <a:chOff x="0" y="0"/>
          <a:chExt cx="0" cy="0"/>
        </a:xfrm>
      </p:grpSpPr>
      <p:sp>
        <p:nvSpPr>
          <p:cNvPr id="676" name="Google Shape;676;p126"/>
          <p:cNvSpPr/>
          <p:nvPr/>
        </p:nvSpPr>
        <p:spPr>
          <a:xfrm>
            <a:off x="6914012" y="1057702"/>
            <a:ext cx="52713" cy="4742597"/>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7" name="Google Shape;677;p126"/>
          <p:cNvSpPr>
            <a:spLocks noGrp="1"/>
          </p:cNvSpPr>
          <p:nvPr>
            <p:ph type="pic" idx="2"/>
          </p:nvPr>
        </p:nvSpPr>
        <p:spPr>
          <a:xfrm>
            <a:off x="1352543" y="1057702"/>
            <a:ext cx="4632582" cy="4742597"/>
          </a:xfrm>
          <a:prstGeom prst="rect">
            <a:avLst/>
          </a:prstGeom>
          <a:noFill/>
          <a:ln>
            <a:noFill/>
          </a:ln>
        </p:spPr>
      </p:sp>
      <p:sp>
        <p:nvSpPr>
          <p:cNvPr id="678" name="Google Shape;678;p126"/>
          <p:cNvSpPr txBox="1">
            <a:spLocks noGrp="1"/>
          </p:cNvSpPr>
          <p:nvPr>
            <p:ph type="body" idx="1"/>
          </p:nvPr>
        </p:nvSpPr>
        <p:spPr>
          <a:xfrm>
            <a:off x="7893283" y="3429000"/>
            <a:ext cx="1554668"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9" name="Google Shape;679;p126"/>
          <p:cNvSpPr txBox="1">
            <a:spLocks noGrp="1"/>
          </p:cNvSpPr>
          <p:nvPr>
            <p:ph type="body" idx="3"/>
          </p:nvPr>
        </p:nvSpPr>
        <p:spPr>
          <a:xfrm>
            <a:off x="7893283" y="4233333"/>
            <a:ext cx="1554668"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0" name="Google Shape;680;p126"/>
          <p:cNvSpPr txBox="1">
            <a:spLocks noGrp="1"/>
          </p:cNvSpPr>
          <p:nvPr>
            <p:ph type="body" idx="4"/>
          </p:nvPr>
        </p:nvSpPr>
        <p:spPr>
          <a:xfrm>
            <a:off x="9708444" y="3429000"/>
            <a:ext cx="1554668"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1" name="Google Shape;681;p126"/>
          <p:cNvSpPr txBox="1">
            <a:spLocks noGrp="1"/>
          </p:cNvSpPr>
          <p:nvPr>
            <p:ph type="body" idx="5"/>
          </p:nvPr>
        </p:nvSpPr>
        <p:spPr>
          <a:xfrm>
            <a:off x="9708444" y="4233333"/>
            <a:ext cx="1554668"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2" name="Google Shape;682;p126"/>
          <p:cNvSpPr txBox="1">
            <a:spLocks noGrp="1"/>
          </p:cNvSpPr>
          <p:nvPr>
            <p:ph type="body" idx="6"/>
          </p:nvPr>
        </p:nvSpPr>
        <p:spPr>
          <a:xfrm>
            <a:off x="7893283" y="1057701"/>
            <a:ext cx="3369829" cy="5189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3" name="Google Shape;683;p126"/>
          <p:cNvSpPr txBox="1">
            <a:spLocks noGrp="1"/>
          </p:cNvSpPr>
          <p:nvPr>
            <p:ph type="body" idx="7"/>
          </p:nvPr>
        </p:nvSpPr>
        <p:spPr>
          <a:xfrm>
            <a:off x="7893283" y="1672064"/>
            <a:ext cx="3369829"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4" name="Google Shape;684;p126"/>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75_Custom Layout">
  <p:cSld name="75_Custom Layout">
    <p:spTree>
      <p:nvGrpSpPr>
        <p:cNvPr id="1" name="Shape 685"/>
        <p:cNvGrpSpPr/>
        <p:nvPr/>
      </p:nvGrpSpPr>
      <p:grpSpPr>
        <a:xfrm>
          <a:off x="0" y="0"/>
          <a:ext cx="0" cy="0"/>
          <a:chOff x="0" y="0"/>
          <a:chExt cx="0" cy="0"/>
        </a:xfrm>
      </p:grpSpPr>
      <p:sp>
        <p:nvSpPr>
          <p:cNvPr id="686" name="Google Shape;686;p127"/>
          <p:cNvSpPr/>
          <p:nvPr/>
        </p:nvSpPr>
        <p:spPr>
          <a:xfrm>
            <a:off x="6914012" y="1057702"/>
            <a:ext cx="52713" cy="4742597"/>
          </a:xfrm>
          <a:prstGeom prst="rect">
            <a:avLst/>
          </a:prstGeom>
          <a:solidFill>
            <a:srgbClr val="264C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7" name="Google Shape;687;p127"/>
          <p:cNvSpPr>
            <a:spLocks noGrp="1"/>
          </p:cNvSpPr>
          <p:nvPr>
            <p:ph type="pic" idx="2"/>
          </p:nvPr>
        </p:nvSpPr>
        <p:spPr>
          <a:xfrm>
            <a:off x="0" y="1057702"/>
            <a:ext cx="5985125" cy="4742597"/>
          </a:xfrm>
          <a:prstGeom prst="rect">
            <a:avLst/>
          </a:prstGeom>
          <a:noFill/>
          <a:ln>
            <a:noFill/>
          </a:ln>
        </p:spPr>
      </p:sp>
      <p:sp>
        <p:nvSpPr>
          <p:cNvPr id="688" name="Google Shape;688;p127"/>
          <p:cNvSpPr txBox="1">
            <a:spLocks noGrp="1"/>
          </p:cNvSpPr>
          <p:nvPr>
            <p:ph type="body" idx="1"/>
          </p:nvPr>
        </p:nvSpPr>
        <p:spPr>
          <a:xfrm>
            <a:off x="7893283" y="3429000"/>
            <a:ext cx="1554668"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9" name="Google Shape;689;p127"/>
          <p:cNvSpPr txBox="1">
            <a:spLocks noGrp="1"/>
          </p:cNvSpPr>
          <p:nvPr>
            <p:ph type="body" idx="3"/>
          </p:nvPr>
        </p:nvSpPr>
        <p:spPr>
          <a:xfrm>
            <a:off x="7893283" y="4233333"/>
            <a:ext cx="1554668"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0" name="Google Shape;690;p127"/>
          <p:cNvSpPr txBox="1">
            <a:spLocks noGrp="1"/>
          </p:cNvSpPr>
          <p:nvPr>
            <p:ph type="body" idx="4"/>
          </p:nvPr>
        </p:nvSpPr>
        <p:spPr>
          <a:xfrm>
            <a:off x="9708444" y="3429000"/>
            <a:ext cx="1554668"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1" name="Google Shape;691;p127"/>
          <p:cNvSpPr txBox="1">
            <a:spLocks noGrp="1"/>
          </p:cNvSpPr>
          <p:nvPr>
            <p:ph type="body" idx="5"/>
          </p:nvPr>
        </p:nvSpPr>
        <p:spPr>
          <a:xfrm>
            <a:off x="9708444" y="4233333"/>
            <a:ext cx="1554668"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2" name="Google Shape;692;p127"/>
          <p:cNvSpPr txBox="1">
            <a:spLocks noGrp="1"/>
          </p:cNvSpPr>
          <p:nvPr>
            <p:ph type="body" idx="6"/>
          </p:nvPr>
        </p:nvSpPr>
        <p:spPr>
          <a:xfrm>
            <a:off x="7893283" y="1057701"/>
            <a:ext cx="3369829" cy="5189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3" name="Google Shape;693;p127"/>
          <p:cNvSpPr txBox="1">
            <a:spLocks noGrp="1"/>
          </p:cNvSpPr>
          <p:nvPr>
            <p:ph type="body" idx="7"/>
          </p:nvPr>
        </p:nvSpPr>
        <p:spPr>
          <a:xfrm>
            <a:off x="7893283" y="1672064"/>
            <a:ext cx="3369829"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4" name="Google Shape;694;p127"/>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76_Custom Layout">
  <p:cSld name="76_Custom Layout">
    <p:spTree>
      <p:nvGrpSpPr>
        <p:cNvPr id="1" name="Shape 695"/>
        <p:cNvGrpSpPr/>
        <p:nvPr/>
      </p:nvGrpSpPr>
      <p:grpSpPr>
        <a:xfrm>
          <a:off x="0" y="0"/>
          <a:ext cx="0" cy="0"/>
          <a:chOff x="0" y="0"/>
          <a:chExt cx="0" cy="0"/>
        </a:xfrm>
      </p:grpSpPr>
      <p:sp>
        <p:nvSpPr>
          <p:cNvPr id="696" name="Google Shape;696;p128"/>
          <p:cNvSpPr/>
          <p:nvPr/>
        </p:nvSpPr>
        <p:spPr>
          <a:xfrm>
            <a:off x="6914012" y="1057702"/>
            <a:ext cx="52713" cy="4742597"/>
          </a:xfrm>
          <a:prstGeom prst="rect">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7" name="Google Shape;697;p128"/>
          <p:cNvSpPr>
            <a:spLocks noGrp="1"/>
          </p:cNvSpPr>
          <p:nvPr>
            <p:ph type="pic" idx="2"/>
          </p:nvPr>
        </p:nvSpPr>
        <p:spPr>
          <a:xfrm>
            <a:off x="0" y="1057702"/>
            <a:ext cx="5985125" cy="4742597"/>
          </a:xfrm>
          <a:prstGeom prst="rect">
            <a:avLst/>
          </a:prstGeom>
          <a:noFill/>
          <a:ln>
            <a:noFill/>
          </a:ln>
        </p:spPr>
      </p:sp>
      <p:sp>
        <p:nvSpPr>
          <p:cNvPr id="698" name="Google Shape;698;p128"/>
          <p:cNvSpPr txBox="1">
            <a:spLocks noGrp="1"/>
          </p:cNvSpPr>
          <p:nvPr>
            <p:ph type="body" idx="1"/>
          </p:nvPr>
        </p:nvSpPr>
        <p:spPr>
          <a:xfrm>
            <a:off x="7893283" y="3429000"/>
            <a:ext cx="1554668"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9" name="Google Shape;699;p128"/>
          <p:cNvSpPr txBox="1">
            <a:spLocks noGrp="1"/>
          </p:cNvSpPr>
          <p:nvPr>
            <p:ph type="body" idx="3"/>
          </p:nvPr>
        </p:nvSpPr>
        <p:spPr>
          <a:xfrm>
            <a:off x="7893283" y="4233333"/>
            <a:ext cx="1554668"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0" name="Google Shape;700;p128"/>
          <p:cNvSpPr txBox="1">
            <a:spLocks noGrp="1"/>
          </p:cNvSpPr>
          <p:nvPr>
            <p:ph type="body" idx="4"/>
          </p:nvPr>
        </p:nvSpPr>
        <p:spPr>
          <a:xfrm>
            <a:off x="9708444" y="3429000"/>
            <a:ext cx="1554668"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1" name="Google Shape;701;p128"/>
          <p:cNvSpPr txBox="1">
            <a:spLocks noGrp="1"/>
          </p:cNvSpPr>
          <p:nvPr>
            <p:ph type="body" idx="5"/>
          </p:nvPr>
        </p:nvSpPr>
        <p:spPr>
          <a:xfrm>
            <a:off x="9708444" y="4233333"/>
            <a:ext cx="1554668"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2" name="Google Shape;702;p128"/>
          <p:cNvSpPr txBox="1">
            <a:spLocks noGrp="1"/>
          </p:cNvSpPr>
          <p:nvPr>
            <p:ph type="body" idx="6"/>
          </p:nvPr>
        </p:nvSpPr>
        <p:spPr>
          <a:xfrm>
            <a:off x="7893283" y="1057701"/>
            <a:ext cx="3369829" cy="5189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3" name="Google Shape;703;p128"/>
          <p:cNvSpPr txBox="1">
            <a:spLocks noGrp="1"/>
          </p:cNvSpPr>
          <p:nvPr>
            <p:ph type="body" idx="7"/>
          </p:nvPr>
        </p:nvSpPr>
        <p:spPr>
          <a:xfrm>
            <a:off x="7893283" y="1672064"/>
            <a:ext cx="3369829"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4" name="Google Shape;704;p128"/>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94_Custom Layout">
  <p:cSld name="94_Custom Layout">
    <p:spTree>
      <p:nvGrpSpPr>
        <p:cNvPr id="1" name="Shape 705"/>
        <p:cNvGrpSpPr/>
        <p:nvPr/>
      </p:nvGrpSpPr>
      <p:grpSpPr>
        <a:xfrm>
          <a:off x="0" y="0"/>
          <a:ext cx="0" cy="0"/>
          <a:chOff x="0" y="0"/>
          <a:chExt cx="0" cy="0"/>
        </a:xfrm>
      </p:grpSpPr>
      <p:sp>
        <p:nvSpPr>
          <p:cNvPr id="706" name="Google Shape;706;p129"/>
          <p:cNvSpPr/>
          <p:nvPr/>
        </p:nvSpPr>
        <p:spPr>
          <a:xfrm>
            <a:off x="6914012" y="1057702"/>
            <a:ext cx="52713" cy="4742597"/>
          </a:xfrm>
          <a:prstGeom prst="rect">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7" name="Google Shape;707;p129"/>
          <p:cNvSpPr>
            <a:spLocks noGrp="1"/>
          </p:cNvSpPr>
          <p:nvPr>
            <p:ph type="pic" idx="2"/>
          </p:nvPr>
        </p:nvSpPr>
        <p:spPr>
          <a:xfrm>
            <a:off x="0" y="1057702"/>
            <a:ext cx="5985125" cy="4742597"/>
          </a:xfrm>
          <a:prstGeom prst="rect">
            <a:avLst/>
          </a:prstGeom>
          <a:noFill/>
          <a:ln>
            <a:noFill/>
          </a:ln>
        </p:spPr>
      </p:sp>
      <p:sp>
        <p:nvSpPr>
          <p:cNvPr id="708" name="Google Shape;708;p129"/>
          <p:cNvSpPr txBox="1">
            <a:spLocks noGrp="1"/>
          </p:cNvSpPr>
          <p:nvPr>
            <p:ph type="body" idx="1"/>
          </p:nvPr>
        </p:nvSpPr>
        <p:spPr>
          <a:xfrm>
            <a:off x="7893283" y="3429000"/>
            <a:ext cx="1554668"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9" name="Google Shape;709;p129"/>
          <p:cNvSpPr txBox="1">
            <a:spLocks noGrp="1"/>
          </p:cNvSpPr>
          <p:nvPr>
            <p:ph type="body" idx="3"/>
          </p:nvPr>
        </p:nvSpPr>
        <p:spPr>
          <a:xfrm>
            <a:off x="7893283" y="4233333"/>
            <a:ext cx="1554668"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0" name="Google Shape;710;p129"/>
          <p:cNvSpPr txBox="1">
            <a:spLocks noGrp="1"/>
          </p:cNvSpPr>
          <p:nvPr>
            <p:ph type="body" idx="4"/>
          </p:nvPr>
        </p:nvSpPr>
        <p:spPr>
          <a:xfrm>
            <a:off x="9708444" y="3429000"/>
            <a:ext cx="1554668"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1" name="Google Shape;711;p129"/>
          <p:cNvSpPr txBox="1">
            <a:spLocks noGrp="1"/>
          </p:cNvSpPr>
          <p:nvPr>
            <p:ph type="body" idx="5"/>
          </p:nvPr>
        </p:nvSpPr>
        <p:spPr>
          <a:xfrm>
            <a:off x="9708444" y="4233333"/>
            <a:ext cx="1554668"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2" name="Google Shape;712;p129"/>
          <p:cNvSpPr txBox="1">
            <a:spLocks noGrp="1"/>
          </p:cNvSpPr>
          <p:nvPr>
            <p:ph type="body" idx="6"/>
          </p:nvPr>
        </p:nvSpPr>
        <p:spPr>
          <a:xfrm>
            <a:off x="7893283" y="1057701"/>
            <a:ext cx="3369829" cy="5189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3" name="Google Shape;713;p129"/>
          <p:cNvSpPr txBox="1">
            <a:spLocks noGrp="1"/>
          </p:cNvSpPr>
          <p:nvPr>
            <p:ph type="body" idx="7"/>
          </p:nvPr>
        </p:nvSpPr>
        <p:spPr>
          <a:xfrm>
            <a:off x="7893283" y="1672064"/>
            <a:ext cx="3369829"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4" name="Google Shape;714;p129"/>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77_Custom Layout">
  <p:cSld name="77_Custom Layout">
    <p:spTree>
      <p:nvGrpSpPr>
        <p:cNvPr id="1" name="Shape 715"/>
        <p:cNvGrpSpPr/>
        <p:nvPr/>
      </p:nvGrpSpPr>
      <p:grpSpPr>
        <a:xfrm>
          <a:off x="0" y="0"/>
          <a:ext cx="0" cy="0"/>
          <a:chOff x="0" y="0"/>
          <a:chExt cx="0" cy="0"/>
        </a:xfrm>
      </p:grpSpPr>
      <p:sp>
        <p:nvSpPr>
          <p:cNvPr id="716" name="Google Shape;716;p130"/>
          <p:cNvSpPr/>
          <p:nvPr/>
        </p:nvSpPr>
        <p:spPr>
          <a:xfrm>
            <a:off x="6914012" y="1057702"/>
            <a:ext cx="52713" cy="4742597"/>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7" name="Google Shape;717;p130"/>
          <p:cNvSpPr>
            <a:spLocks noGrp="1"/>
          </p:cNvSpPr>
          <p:nvPr>
            <p:ph type="pic" idx="2"/>
          </p:nvPr>
        </p:nvSpPr>
        <p:spPr>
          <a:xfrm>
            <a:off x="0" y="1057702"/>
            <a:ext cx="5985125" cy="4742597"/>
          </a:xfrm>
          <a:prstGeom prst="rect">
            <a:avLst/>
          </a:prstGeom>
          <a:noFill/>
          <a:ln>
            <a:noFill/>
          </a:ln>
        </p:spPr>
      </p:sp>
      <p:sp>
        <p:nvSpPr>
          <p:cNvPr id="718" name="Google Shape;718;p130"/>
          <p:cNvSpPr txBox="1">
            <a:spLocks noGrp="1"/>
          </p:cNvSpPr>
          <p:nvPr>
            <p:ph type="body" idx="1"/>
          </p:nvPr>
        </p:nvSpPr>
        <p:spPr>
          <a:xfrm>
            <a:off x="7893283" y="3429000"/>
            <a:ext cx="1554668"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9" name="Google Shape;719;p130"/>
          <p:cNvSpPr txBox="1">
            <a:spLocks noGrp="1"/>
          </p:cNvSpPr>
          <p:nvPr>
            <p:ph type="body" idx="3"/>
          </p:nvPr>
        </p:nvSpPr>
        <p:spPr>
          <a:xfrm>
            <a:off x="7893283" y="4233333"/>
            <a:ext cx="1554668"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0" name="Google Shape;720;p130"/>
          <p:cNvSpPr txBox="1">
            <a:spLocks noGrp="1"/>
          </p:cNvSpPr>
          <p:nvPr>
            <p:ph type="body" idx="4"/>
          </p:nvPr>
        </p:nvSpPr>
        <p:spPr>
          <a:xfrm>
            <a:off x="9708444" y="3429000"/>
            <a:ext cx="1554668"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1" name="Google Shape;721;p130"/>
          <p:cNvSpPr txBox="1">
            <a:spLocks noGrp="1"/>
          </p:cNvSpPr>
          <p:nvPr>
            <p:ph type="body" idx="5"/>
          </p:nvPr>
        </p:nvSpPr>
        <p:spPr>
          <a:xfrm>
            <a:off x="9708444" y="4233333"/>
            <a:ext cx="1554668"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2" name="Google Shape;722;p130"/>
          <p:cNvSpPr txBox="1">
            <a:spLocks noGrp="1"/>
          </p:cNvSpPr>
          <p:nvPr>
            <p:ph type="body" idx="6"/>
          </p:nvPr>
        </p:nvSpPr>
        <p:spPr>
          <a:xfrm>
            <a:off x="7893283" y="1057701"/>
            <a:ext cx="3369829" cy="5189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3" name="Google Shape;723;p130"/>
          <p:cNvSpPr txBox="1">
            <a:spLocks noGrp="1"/>
          </p:cNvSpPr>
          <p:nvPr>
            <p:ph type="body" idx="7"/>
          </p:nvPr>
        </p:nvSpPr>
        <p:spPr>
          <a:xfrm>
            <a:off x="7893283" y="1672064"/>
            <a:ext cx="3369829" cy="15669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4" name="Google Shape;724;p130"/>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70_Custom Layout">
  <p:cSld name="70_Custom Layout">
    <p:spTree>
      <p:nvGrpSpPr>
        <p:cNvPr id="1" name="Shape 725"/>
        <p:cNvGrpSpPr/>
        <p:nvPr/>
      </p:nvGrpSpPr>
      <p:grpSpPr>
        <a:xfrm>
          <a:off x="0" y="0"/>
          <a:ext cx="0" cy="0"/>
          <a:chOff x="0" y="0"/>
          <a:chExt cx="0" cy="0"/>
        </a:xfrm>
      </p:grpSpPr>
      <p:sp>
        <p:nvSpPr>
          <p:cNvPr id="726" name="Google Shape;726;p131"/>
          <p:cNvSpPr/>
          <p:nvPr/>
        </p:nvSpPr>
        <p:spPr>
          <a:xfrm>
            <a:off x="0" y="2364142"/>
            <a:ext cx="12192000" cy="4493858"/>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7" name="Google Shape;727;p131"/>
          <p:cNvSpPr/>
          <p:nvPr/>
        </p:nvSpPr>
        <p:spPr>
          <a:xfrm flipH="1">
            <a:off x="6073138" y="3112444"/>
            <a:ext cx="45719" cy="2985400"/>
          </a:xfrm>
          <a:prstGeom prst="rect">
            <a:avLst/>
          </a:prstGeom>
          <a:solidFill>
            <a:srgbClr val="264C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8" name="Google Shape;728;p131"/>
          <p:cNvSpPr txBox="1">
            <a:spLocks noGrp="1"/>
          </p:cNvSpPr>
          <p:nvPr>
            <p:ph type="body" idx="1"/>
          </p:nvPr>
        </p:nvSpPr>
        <p:spPr>
          <a:xfrm>
            <a:off x="8896208" y="3112444"/>
            <a:ext cx="2221181"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9" name="Google Shape;729;p131"/>
          <p:cNvSpPr txBox="1">
            <a:spLocks noGrp="1"/>
          </p:cNvSpPr>
          <p:nvPr>
            <p:ph type="body" idx="2"/>
          </p:nvPr>
        </p:nvSpPr>
        <p:spPr>
          <a:xfrm>
            <a:off x="8896208" y="4073470"/>
            <a:ext cx="2221181" cy="20243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0" name="Google Shape;730;p131"/>
          <p:cNvSpPr>
            <a:spLocks noGrp="1"/>
          </p:cNvSpPr>
          <p:nvPr>
            <p:ph type="pic" idx="3"/>
          </p:nvPr>
        </p:nvSpPr>
        <p:spPr>
          <a:xfrm>
            <a:off x="6491532" y="3112444"/>
            <a:ext cx="2032000" cy="2985400"/>
          </a:xfrm>
          <a:prstGeom prst="rect">
            <a:avLst/>
          </a:prstGeom>
          <a:noFill/>
          <a:ln>
            <a:noFill/>
          </a:ln>
        </p:spPr>
      </p:sp>
      <p:sp>
        <p:nvSpPr>
          <p:cNvPr id="731" name="Google Shape;731;p131"/>
          <p:cNvSpPr txBox="1">
            <a:spLocks noGrp="1"/>
          </p:cNvSpPr>
          <p:nvPr>
            <p:ph type="body" idx="4"/>
          </p:nvPr>
        </p:nvSpPr>
        <p:spPr>
          <a:xfrm>
            <a:off x="3479287" y="3112444"/>
            <a:ext cx="2221181"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2" name="Google Shape;732;p131"/>
          <p:cNvSpPr txBox="1">
            <a:spLocks noGrp="1"/>
          </p:cNvSpPr>
          <p:nvPr>
            <p:ph type="body" idx="5"/>
          </p:nvPr>
        </p:nvSpPr>
        <p:spPr>
          <a:xfrm>
            <a:off x="3479287" y="4073470"/>
            <a:ext cx="2221181" cy="20243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3" name="Google Shape;733;p131"/>
          <p:cNvSpPr>
            <a:spLocks noGrp="1"/>
          </p:cNvSpPr>
          <p:nvPr>
            <p:ph type="pic" idx="6"/>
          </p:nvPr>
        </p:nvSpPr>
        <p:spPr>
          <a:xfrm>
            <a:off x="1074611" y="3112444"/>
            <a:ext cx="2032000" cy="2985400"/>
          </a:xfrm>
          <a:prstGeom prst="rect">
            <a:avLst/>
          </a:prstGeom>
          <a:noFill/>
          <a:ln>
            <a:noFill/>
          </a:ln>
        </p:spPr>
      </p:sp>
      <p:sp>
        <p:nvSpPr>
          <p:cNvPr id="734" name="Google Shape;734;p131"/>
          <p:cNvSpPr txBox="1">
            <a:spLocks noGrp="1"/>
          </p:cNvSpPr>
          <p:nvPr>
            <p:ph type="body" idx="7"/>
          </p:nvPr>
        </p:nvSpPr>
        <p:spPr>
          <a:xfrm>
            <a:off x="1770855" y="1064791"/>
            <a:ext cx="8650287" cy="6523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5" name="Google Shape;735;p131"/>
          <p:cNvSpPr txBox="1">
            <a:spLocks noGrp="1"/>
          </p:cNvSpPr>
          <p:nvPr>
            <p:ph type="body" idx="8"/>
          </p:nvPr>
        </p:nvSpPr>
        <p:spPr>
          <a:xfrm>
            <a:off x="1770856" y="509518"/>
            <a:ext cx="8650287" cy="42125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6" name="Google Shape;736;p131"/>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71_Custom Layout">
  <p:cSld name="71_Custom Layout">
    <p:spTree>
      <p:nvGrpSpPr>
        <p:cNvPr id="1" name="Shape 737"/>
        <p:cNvGrpSpPr/>
        <p:nvPr/>
      </p:nvGrpSpPr>
      <p:grpSpPr>
        <a:xfrm>
          <a:off x="0" y="0"/>
          <a:ext cx="0" cy="0"/>
          <a:chOff x="0" y="0"/>
          <a:chExt cx="0" cy="0"/>
        </a:xfrm>
      </p:grpSpPr>
      <p:sp>
        <p:nvSpPr>
          <p:cNvPr id="738" name="Google Shape;738;p132"/>
          <p:cNvSpPr/>
          <p:nvPr/>
        </p:nvSpPr>
        <p:spPr>
          <a:xfrm>
            <a:off x="0" y="2364142"/>
            <a:ext cx="12192000" cy="4493858"/>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9" name="Google Shape;739;p132"/>
          <p:cNvSpPr/>
          <p:nvPr/>
        </p:nvSpPr>
        <p:spPr>
          <a:xfrm flipH="1">
            <a:off x="6073138" y="3112444"/>
            <a:ext cx="45719" cy="2985400"/>
          </a:xfrm>
          <a:prstGeom prst="rect">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0" name="Google Shape;740;p132"/>
          <p:cNvSpPr txBox="1">
            <a:spLocks noGrp="1"/>
          </p:cNvSpPr>
          <p:nvPr>
            <p:ph type="body" idx="1"/>
          </p:nvPr>
        </p:nvSpPr>
        <p:spPr>
          <a:xfrm>
            <a:off x="8896208" y="3112444"/>
            <a:ext cx="2221181"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1" name="Google Shape;741;p132"/>
          <p:cNvSpPr txBox="1">
            <a:spLocks noGrp="1"/>
          </p:cNvSpPr>
          <p:nvPr>
            <p:ph type="body" idx="2"/>
          </p:nvPr>
        </p:nvSpPr>
        <p:spPr>
          <a:xfrm>
            <a:off x="8896208" y="4073470"/>
            <a:ext cx="2221181" cy="20243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2" name="Google Shape;742;p132"/>
          <p:cNvSpPr>
            <a:spLocks noGrp="1"/>
          </p:cNvSpPr>
          <p:nvPr>
            <p:ph type="pic" idx="3"/>
          </p:nvPr>
        </p:nvSpPr>
        <p:spPr>
          <a:xfrm>
            <a:off x="6491532" y="3112444"/>
            <a:ext cx="2032000" cy="2985400"/>
          </a:xfrm>
          <a:prstGeom prst="rect">
            <a:avLst/>
          </a:prstGeom>
          <a:noFill/>
          <a:ln>
            <a:noFill/>
          </a:ln>
        </p:spPr>
      </p:sp>
      <p:sp>
        <p:nvSpPr>
          <p:cNvPr id="743" name="Google Shape;743;p132"/>
          <p:cNvSpPr txBox="1">
            <a:spLocks noGrp="1"/>
          </p:cNvSpPr>
          <p:nvPr>
            <p:ph type="body" idx="4"/>
          </p:nvPr>
        </p:nvSpPr>
        <p:spPr>
          <a:xfrm>
            <a:off x="3479287" y="3112444"/>
            <a:ext cx="2221181"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4" name="Google Shape;744;p132"/>
          <p:cNvSpPr txBox="1">
            <a:spLocks noGrp="1"/>
          </p:cNvSpPr>
          <p:nvPr>
            <p:ph type="body" idx="5"/>
          </p:nvPr>
        </p:nvSpPr>
        <p:spPr>
          <a:xfrm>
            <a:off x="3479287" y="4073470"/>
            <a:ext cx="2221181" cy="20243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5" name="Google Shape;745;p132"/>
          <p:cNvSpPr>
            <a:spLocks noGrp="1"/>
          </p:cNvSpPr>
          <p:nvPr>
            <p:ph type="pic" idx="6"/>
          </p:nvPr>
        </p:nvSpPr>
        <p:spPr>
          <a:xfrm>
            <a:off x="1074611" y="3112444"/>
            <a:ext cx="2032000" cy="2985400"/>
          </a:xfrm>
          <a:prstGeom prst="rect">
            <a:avLst/>
          </a:prstGeom>
          <a:noFill/>
          <a:ln>
            <a:noFill/>
          </a:ln>
        </p:spPr>
      </p:sp>
      <p:sp>
        <p:nvSpPr>
          <p:cNvPr id="746" name="Google Shape;746;p132"/>
          <p:cNvSpPr txBox="1">
            <a:spLocks noGrp="1"/>
          </p:cNvSpPr>
          <p:nvPr>
            <p:ph type="body" idx="7"/>
          </p:nvPr>
        </p:nvSpPr>
        <p:spPr>
          <a:xfrm>
            <a:off x="1770855" y="1064791"/>
            <a:ext cx="8650287" cy="6523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7" name="Google Shape;747;p132"/>
          <p:cNvSpPr txBox="1">
            <a:spLocks noGrp="1"/>
          </p:cNvSpPr>
          <p:nvPr>
            <p:ph type="body" idx="8"/>
          </p:nvPr>
        </p:nvSpPr>
        <p:spPr>
          <a:xfrm>
            <a:off x="1770856" y="509518"/>
            <a:ext cx="8650287" cy="42125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8" name="Google Shape;748;p132"/>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S Title only">
  <p:cSld name="LS Title only">
    <p:spTree>
      <p:nvGrpSpPr>
        <p:cNvPr id="1" name="Shape 47"/>
        <p:cNvGrpSpPr/>
        <p:nvPr/>
      </p:nvGrpSpPr>
      <p:grpSpPr>
        <a:xfrm>
          <a:off x="0" y="0"/>
          <a:ext cx="0" cy="0"/>
          <a:chOff x="0" y="0"/>
          <a:chExt cx="0" cy="0"/>
        </a:xfrm>
      </p:grpSpPr>
      <p:sp>
        <p:nvSpPr>
          <p:cNvPr id="48" name="Google Shape;48;p12"/>
          <p:cNvSpPr txBox="1">
            <a:spLocks noGrp="1"/>
          </p:cNvSpPr>
          <p:nvPr>
            <p:ph type="title"/>
          </p:nvPr>
        </p:nvSpPr>
        <p:spPr>
          <a:xfrm>
            <a:off x="838200" y="241894"/>
            <a:ext cx="10515600" cy="2326511"/>
          </a:xfrm>
          <a:prstGeom prst="rect">
            <a:avLst/>
          </a:prstGeom>
          <a:noFill/>
          <a:ln>
            <a:noFill/>
          </a:ln>
        </p:spPr>
        <p:txBody>
          <a:bodyPr spcFirstLastPara="1" wrap="square" lIns="91425" tIns="45700" rIns="91425" bIns="45700" anchor="ctr" anchorCtr="0">
            <a:noAutofit/>
          </a:bodyPr>
          <a:lstStyle>
            <a:lvl1pPr lvl="0" algn="ctr">
              <a:lnSpc>
                <a:spcPct val="87000"/>
              </a:lnSpc>
              <a:spcBef>
                <a:spcPts val="0"/>
              </a:spcBef>
              <a:spcAft>
                <a:spcPts val="0"/>
              </a:spcAft>
              <a:buClr>
                <a:schemeClr val="accent2"/>
              </a:buClr>
              <a:buSzPts val="6000"/>
              <a:buFont typeface="Arial"/>
              <a:buNone/>
              <a:defRPr sz="6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291059" y="6356351"/>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93_Custom Layout">
  <p:cSld name="93_Custom Layout">
    <p:spTree>
      <p:nvGrpSpPr>
        <p:cNvPr id="1" name="Shape 749"/>
        <p:cNvGrpSpPr/>
        <p:nvPr/>
      </p:nvGrpSpPr>
      <p:grpSpPr>
        <a:xfrm>
          <a:off x="0" y="0"/>
          <a:ext cx="0" cy="0"/>
          <a:chOff x="0" y="0"/>
          <a:chExt cx="0" cy="0"/>
        </a:xfrm>
      </p:grpSpPr>
      <p:sp>
        <p:nvSpPr>
          <p:cNvPr id="750" name="Google Shape;750;p133"/>
          <p:cNvSpPr/>
          <p:nvPr/>
        </p:nvSpPr>
        <p:spPr>
          <a:xfrm>
            <a:off x="0" y="2364142"/>
            <a:ext cx="12192000" cy="4493858"/>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1" name="Google Shape;751;p133"/>
          <p:cNvSpPr/>
          <p:nvPr/>
        </p:nvSpPr>
        <p:spPr>
          <a:xfrm flipH="1">
            <a:off x="6073138" y="3112444"/>
            <a:ext cx="45719" cy="2985400"/>
          </a:xfrm>
          <a:prstGeom prst="rect">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2" name="Google Shape;752;p133"/>
          <p:cNvSpPr txBox="1">
            <a:spLocks noGrp="1"/>
          </p:cNvSpPr>
          <p:nvPr>
            <p:ph type="body" idx="1"/>
          </p:nvPr>
        </p:nvSpPr>
        <p:spPr>
          <a:xfrm>
            <a:off x="8896208" y="3112444"/>
            <a:ext cx="2221181"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3" name="Google Shape;753;p133"/>
          <p:cNvSpPr txBox="1">
            <a:spLocks noGrp="1"/>
          </p:cNvSpPr>
          <p:nvPr>
            <p:ph type="body" idx="2"/>
          </p:nvPr>
        </p:nvSpPr>
        <p:spPr>
          <a:xfrm>
            <a:off x="8896208" y="4073470"/>
            <a:ext cx="2221181" cy="20243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4" name="Google Shape;754;p133"/>
          <p:cNvSpPr>
            <a:spLocks noGrp="1"/>
          </p:cNvSpPr>
          <p:nvPr>
            <p:ph type="pic" idx="3"/>
          </p:nvPr>
        </p:nvSpPr>
        <p:spPr>
          <a:xfrm>
            <a:off x="6491532" y="3112444"/>
            <a:ext cx="2032000" cy="2985400"/>
          </a:xfrm>
          <a:prstGeom prst="rect">
            <a:avLst/>
          </a:prstGeom>
          <a:noFill/>
          <a:ln>
            <a:noFill/>
          </a:ln>
        </p:spPr>
      </p:sp>
      <p:sp>
        <p:nvSpPr>
          <p:cNvPr id="755" name="Google Shape;755;p133"/>
          <p:cNvSpPr txBox="1">
            <a:spLocks noGrp="1"/>
          </p:cNvSpPr>
          <p:nvPr>
            <p:ph type="body" idx="4"/>
          </p:nvPr>
        </p:nvSpPr>
        <p:spPr>
          <a:xfrm>
            <a:off x="3479287" y="3112444"/>
            <a:ext cx="2221181" cy="64675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6" name="Google Shape;756;p133"/>
          <p:cNvSpPr txBox="1">
            <a:spLocks noGrp="1"/>
          </p:cNvSpPr>
          <p:nvPr>
            <p:ph type="body" idx="5"/>
          </p:nvPr>
        </p:nvSpPr>
        <p:spPr>
          <a:xfrm>
            <a:off x="3479287" y="4073470"/>
            <a:ext cx="2221181" cy="20243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7" name="Google Shape;757;p133"/>
          <p:cNvSpPr>
            <a:spLocks noGrp="1"/>
          </p:cNvSpPr>
          <p:nvPr>
            <p:ph type="pic" idx="6"/>
          </p:nvPr>
        </p:nvSpPr>
        <p:spPr>
          <a:xfrm>
            <a:off x="1074611" y="3112444"/>
            <a:ext cx="2032000" cy="2985400"/>
          </a:xfrm>
          <a:prstGeom prst="rect">
            <a:avLst/>
          </a:prstGeom>
          <a:noFill/>
          <a:ln>
            <a:noFill/>
          </a:ln>
        </p:spPr>
      </p:sp>
      <p:sp>
        <p:nvSpPr>
          <p:cNvPr id="758" name="Google Shape;758;p133"/>
          <p:cNvSpPr txBox="1">
            <a:spLocks noGrp="1"/>
          </p:cNvSpPr>
          <p:nvPr>
            <p:ph type="body" idx="7"/>
          </p:nvPr>
        </p:nvSpPr>
        <p:spPr>
          <a:xfrm>
            <a:off x="1770855" y="1064791"/>
            <a:ext cx="8650287" cy="6523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9" name="Google Shape;759;p133"/>
          <p:cNvSpPr txBox="1">
            <a:spLocks noGrp="1"/>
          </p:cNvSpPr>
          <p:nvPr>
            <p:ph type="body" idx="8"/>
          </p:nvPr>
        </p:nvSpPr>
        <p:spPr>
          <a:xfrm>
            <a:off x="1770856" y="509518"/>
            <a:ext cx="8650287" cy="42125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0" name="Google Shape;760;p133"/>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64_Custom Layout">
  <p:cSld name="64_Custom Layout">
    <p:spTree>
      <p:nvGrpSpPr>
        <p:cNvPr id="1" name="Shape 761"/>
        <p:cNvGrpSpPr/>
        <p:nvPr/>
      </p:nvGrpSpPr>
      <p:grpSpPr>
        <a:xfrm>
          <a:off x="0" y="0"/>
          <a:ext cx="0" cy="0"/>
          <a:chOff x="0" y="0"/>
          <a:chExt cx="0" cy="0"/>
        </a:xfrm>
      </p:grpSpPr>
      <p:sp>
        <p:nvSpPr>
          <p:cNvPr id="762" name="Google Shape;762;p134"/>
          <p:cNvSpPr/>
          <p:nvPr/>
        </p:nvSpPr>
        <p:spPr>
          <a:xfrm>
            <a:off x="1345822" y="6429532"/>
            <a:ext cx="9500355" cy="428468"/>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3" name="Google Shape;763;p134"/>
          <p:cNvSpPr>
            <a:spLocks noGrp="1"/>
          </p:cNvSpPr>
          <p:nvPr>
            <p:ph type="pic" idx="2"/>
          </p:nvPr>
        </p:nvSpPr>
        <p:spPr>
          <a:xfrm>
            <a:off x="1350475" y="930528"/>
            <a:ext cx="3538916" cy="5033962"/>
          </a:xfrm>
          <a:prstGeom prst="rect">
            <a:avLst/>
          </a:prstGeom>
          <a:noFill/>
          <a:ln>
            <a:noFill/>
          </a:ln>
        </p:spPr>
      </p:sp>
      <p:sp>
        <p:nvSpPr>
          <p:cNvPr id="764" name="Google Shape;764;p134"/>
          <p:cNvSpPr txBox="1">
            <a:spLocks noGrp="1"/>
          </p:cNvSpPr>
          <p:nvPr>
            <p:ph type="body" idx="1"/>
          </p:nvPr>
        </p:nvSpPr>
        <p:spPr>
          <a:xfrm>
            <a:off x="5453989" y="3266382"/>
            <a:ext cx="5387536" cy="212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5" name="Google Shape;765;p134"/>
          <p:cNvSpPr txBox="1">
            <a:spLocks noGrp="1"/>
          </p:cNvSpPr>
          <p:nvPr>
            <p:ph type="body" idx="3"/>
          </p:nvPr>
        </p:nvSpPr>
        <p:spPr>
          <a:xfrm>
            <a:off x="5453989" y="3574520"/>
            <a:ext cx="5387536" cy="5189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6" name="Google Shape;766;p134"/>
          <p:cNvSpPr txBox="1">
            <a:spLocks noGrp="1"/>
          </p:cNvSpPr>
          <p:nvPr>
            <p:ph type="body" idx="4"/>
          </p:nvPr>
        </p:nvSpPr>
        <p:spPr>
          <a:xfrm>
            <a:off x="5453989" y="5142382"/>
            <a:ext cx="5387536" cy="212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7" name="Google Shape;767;p134"/>
          <p:cNvSpPr txBox="1">
            <a:spLocks noGrp="1"/>
          </p:cNvSpPr>
          <p:nvPr>
            <p:ph type="body" idx="5"/>
          </p:nvPr>
        </p:nvSpPr>
        <p:spPr>
          <a:xfrm>
            <a:off x="5453989" y="5450520"/>
            <a:ext cx="5387536" cy="5189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8" name="Google Shape;768;p134"/>
          <p:cNvSpPr txBox="1">
            <a:spLocks noGrp="1"/>
          </p:cNvSpPr>
          <p:nvPr>
            <p:ph type="body" idx="6"/>
          </p:nvPr>
        </p:nvSpPr>
        <p:spPr>
          <a:xfrm>
            <a:off x="5453989" y="4215513"/>
            <a:ext cx="5387536" cy="212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9" name="Google Shape;769;p134"/>
          <p:cNvSpPr txBox="1">
            <a:spLocks noGrp="1"/>
          </p:cNvSpPr>
          <p:nvPr>
            <p:ph type="body" idx="7"/>
          </p:nvPr>
        </p:nvSpPr>
        <p:spPr>
          <a:xfrm>
            <a:off x="5453989" y="4523651"/>
            <a:ext cx="5387536" cy="5189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0" name="Google Shape;770;p134"/>
          <p:cNvSpPr txBox="1">
            <a:spLocks noGrp="1"/>
          </p:cNvSpPr>
          <p:nvPr>
            <p:ph type="body" idx="8"/>
          </p:nvPr>
        </p:nvSpPr>
        <p:spPr>
          <a:xfrm>
            <a:off x="5453989" y="1688952"/>
            <a:ext cx="5387536" cy="5189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1" name="Google Shape;771;p134"/>
          <p:cNvSpPr txBox="1">
            <a:spLocks noGrp="1"/>
          </p:cNvSpPr>
          <p:nvPr>
            <p:ph type="body" idx="9"/>
          </p:nvPr>
        </p:nvSpPr>
        <p:spPr>
          <a:xfrm>
            <a:off x="5453989" y="2303315"/>
            <a:ext cx="5387536" cy="7303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2" name="Google Shape;772;p134"/>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
        <p:nvSpPr>
          <p:cNvPr id="773" name="Google Shape;773;p134"/>
          <p:cNvSpPr/>
          <p:nvPr/>
        </p:nvSpPr>
        <p:spPr>
          <a:xfrm>
            <a:off x="1216926" y="0"/>
            <a:ext cx="9758149" cy="641445"/>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66_Custom Layout">
  <p:cSld name="66_Custom Layout">
    <p:spTree>
      <p:nvGrpSpPr>
        <p:cNvPr id="1" name="Shape 774"/>
        <p:cNvGrpSpPr/>
        <p:nvPr/>
      </p:nvGrpSpPr>
      <p:grpSpPr>
        <a:xfrm>
          <a:off x="0" y="0"/>
          <a:ext cx="0" cy="0"/>
          <a:chOff x="0" y="0"/>
          <a:chExt cx="0" cy="0"/>
        </a:xfrm>
      </p:grpSpPr>
      <p:sp>
        <p:nvSpPr>
          <p:cNvPr id="775" name="Google Shape;775;p135"/>
          <p:cNvSpPr/>
          <p:nvPr/>
        </p:nvSpPr>
        <p:spPr>
          <a:xfrm>
            <a:off x="1345822" y="6429532"/>
            <a:ext cx="9500355" cy="428468"/>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6" name="Google Shape;776;p135"/>
          <p:cNvSpPr/>
          <p:nvPr/>
        </p:nvSpPr>
        <p:spPr>
          <a:xfrm>
            <a:off x="1345822" y="2"/>
            <a:ext cx="9500355" cy="428468"/>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7" name="Google Shape;777;p135"/>
          <p:cNvSpPr>
            <a:spLocks noGrp="1"/>
          </p:cNvSpPr>
          <p:nvPr>
            <p:ph type="pic" idx="2"/>
          </p:nvPr>
        </p:nvSpPr>
        <p:spPr>
          <a:xfrm>
            <a:off x="1350475" y="930528"/>
            <a:ext cx="3538916" cy="5033962"/>
          </a:xfrm>
          <a:prstGeom prst="rect">
            <a:avLst/>
          </a:prstGeom>
          <a:noFill/>
          <a:ln>
            <a:noFill/>
          </a:ln>
        </p:spPr>
      </p:sp>
      <p:sp>
        <p:nvSpPr>
          <p:cNvPr id="778" name="Google Shape;778;p135"/>
          <p:cNvSpPr txBox="1">
            <a:spLocks noGrp="1"/>
          </p:cNvSpPr>
          <p:nvPr>
            <p:ph type="body" idx="1"/>
          </p:nvPr>
        </p:nvSpPr>
        <p:spPr>
          <a:xfrm>
            <a:off x="5453989" y="3266382"/>
            <a:ext cx="5387536" cy="212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9" name="Google Shape;779;p135"/>
          <p:cNvSpPr txBox="1">
            <a:spLocks noGrp="1"/>
          </p:cNvSpPr>
          <p:nvPr>
            <p:ph type="body" idx="3"/>
          </p:nvPr>
        </p:nvSpPr>
        <p:spPr>
          <a:xfrm>
            <a:off x="5453989" y="3574520"/>
            <a:ext cx="5387536" cy="5189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0" name="Google Shape;780;p135"/>
          <p:cNvSpPr txBox="1">
            <a:spLocks noGrp="1"/>
          </p:cNvSpPr>
          <p:nvPr>
            <p:ph type="body" idx="4"/>
          </p:nvPr>
        </p:nvSpPr>
        <p:spPr>
          <a:xfrm>
            <a:off x="5453989" y="5142382"/>
            <a:ext cx="5387536" cy="212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1" name="Google Shape;781;p135"/>
          <p:cNvSpPr txBox="1">
            <a:spLocks noGrp="1"/>
          </p:cNvSpPr>
          <p:nvPr>
            <p:ph type="body" idx="5"/>
          </p:nvPr>
        </p:nvSpPr>
        <p:spPr>
          <a:xfrm>
            <a:off x="5453989" y="5450520"/>
            <a:ext cx="5387536" cy="5189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2" name="Google Shape;782;p135"/>
          <p:cNvSpPr txBox="1">
            <a:spLocks noGrp="1"/>
          </p:cNvSpPr>
          <p:nvPr>
            <p:ph type="body" idx="6"/>
          </p:nvPr>
        </p:nvSpPr>
        <p:spPr>
          <a:xfrm>
            <a:off x="5453989" y="4215513"/>
            <a:ext cx="5387536" cy="212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Google Shape;783;p135"/>
          <p:cNvSpPr txBox="1">
            <a:spLocks noGrp="1"/>
          </p:cNvSpPr>
          <p:nvPr>
            <p:ph type="body" idx="7"/>
          </p:nvPr>
        </p:nvSpPr>
        <p:spPr>
          <a:xfrm>
            <a:off x="5453989" y="4523651"/>
            <a:ext cx="5387536" cy="5189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4" name="Google Shape;784;p135"/>
          <p:cNvSpPr txBox="1">
            <a:spLocks noGrp="1"/>
          </p:cNvSpPr>
          <p:nvPr>
            <p:ph type="body" idx="8"/>
          </p:nvPr>
        </p:nvSpPr>
        <p:spPr>
          <a:xfrm>
            <a:off x="5453989" y="1688952"/>
            <a:ext cx="5387536" cy="5189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5" name="Google Shape;785;p135"/>
          <p:cNvSpPr txBox="1">
            <a:spLocks noGrp="1"/>
          </p:cNvSpPr>
          <p:nvPr>
            <p:ph type="body" idx="9"/>
          </p:nvPr>
        </p:nvSpPr>
        <p:spPr>
          <a:xfrm>
            <a:off x="5453989" y="2303315"/>
            <a:ext cx="5387536" cy="7303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6" name="Google Shape;786;p135"/>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67_Custom Layout">
  <p:cSld name="67_Custom Layout">
    <p:spTree>
      <p:nvGrpSpPr>
        <p:cNvPr id="1" name="Shape 787"/>
        <p:cNvGrpSpPr/>
        <p:nvPr/>
      </p:nvGrpSpPr>
      <p:grpSpPr>
        <a:xfrm>
          <a:off x="0" y="0"/>
          <a:ext cx="0" cy="0"/>
          <a:chOff x="0" y="0"/>
          <a:chExt cx="0" cy="0"/>
        </a:xfrm>
      </p:grpSpPr>
      <p:sp>
        <p:nvSpPr>
          <p:cNvPr id="788" name="Google Shape;788;p136"/>
          <p:cNvSpPr/>
          <p:nvPr/>
        </p:nvSpPr>
        <p:spPr>
          <a:xfrm>
            <a:off x="1345822" y="6429532"/>
            <a:ext cx="9500355" cy="428468"/>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9" name="Google Shape;789;p136"/>
          <p:cNvSpPr/>
          <p:nvPr/>
        </p:nvSpPr>
        <p:spPr>
          <a:xfrm>
            <a:off x="1345822" y="2"/>
            <a:ext cx="9500355" cy="428468"/>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0" name="Google Shape;790;p136"/>
          <p:cNvSpPr>
            <a:spLocks noGrp="1"/>
          </p:cNvSpPr>
          <p:nvPr>
            <p:ph type="pic" idx="2"/>
          </p:nvPr>
        </p:nvSpPr>
        <p:spPr>
          <a:xfrm>
            <a:off x="0" y="930528"/>
            <a:ext cx="4889391" cy="5033962"/>
          </a:xfrm>
          <a:prstGeom prst="rect">
            <a:avLst/>
          </a:prstGeom>
          <a:noFill/>
          <a:ln>
            <a:noFill/>
          </a:ln>
        </p:spPr>
      </p:sp>
      <p:sp>
        <p:nvSpPr>
          <p:cNvPr id="791" name="Google Shape;791;p136"/>
          <p:cNvSpPr txBox="1">
            <a:spLocks noGrp="1"/>
          </p:cNvSpPr>
          <p:nvPr>
            <p:ph type="body" idx="1"/>
          </p:nvPr>
        </p:nvSpPr>
        <p:spPr>
          <a:xfrm>
            <a:off x="5453989" y="3266382"/>
            <a:ext cx="5387536" cy="212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2" name="Google Shape;792;p136"/>
          <p:cNvSpPr txBox="1">
            <a:spLocks noGrp="1"/>
          </p:cNvSpPr>
          <p:nvPr>
            <p:ph type="body" idx="3"/>
          </p:nvPr>
        </p:nvSpPr>
        <p:spPr>
          <a:xfrm>
            <a:off x="5453989" y="3574520"/>
            <a:ext cx="5387536" cy="5189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3" name="Google Shape;793;p136"/>
          <p:cNvSpPr txBox="1">
            <a:spLocks noGrp="1"/>
          </p:cNvSpPr>
          <p:nvPr>
            <p:ph type="body" idx="4"/>
          </p:nvPr>
        </p:nvSpPr>
        <p:spPr>
          <a:xfrm>
            <a:off x="5453989" y="5142382"/>
            <a:ext cx="5387536" cy="212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4" name="Google Shape;794;p136"/>
          <p:cNvSpPr txBox="1">
            <a:spLocks noGrp="1"/>
          </p:cNvSpPr>
          <p:nvPr>
            <p:ph type="body" idx="5"/>
          </p:nvPr>
        </p:nvSpPr>
        <p:spPr>
          <a:xfrm>
            <a:off x="5453989" y="5450520"/>
            <a:ext cx="5387536" cy="5189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5" name="Google Shape;795;p136"/>
          <p:cNvSpPr txBox="1">
            <a:spLocks noGrp="1"/>
          </p:cNvSpPr>
          <p:nvPr>
            <p:ph type="body" idx="6"/>
          </p:nvPr>
        </p:nvSpPr>
        <p:spPr>
          <a:xfrm>
            <a:off x="5453989" y="4215513"/>
            <a:ext cx="5387536" cy="212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6" name="Google Shape;796;p136"/>
          <p:cNvSpPr txBox="1">
            <a:spLocks noGrp="1"/>
          </p:cNvSpPr>
          <p:nvPr>
            <p:ph type="body" idx="7"/>
          </p:nvPr>
        </p:nvSpPr>
        <p:spPr>
          <a:xfrm>
            <a:off x="5453989" y="4523651"/>
            <a:ext cx="5387536" cy="5189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7" name="Google Shape;797;p136"/>
          <p:cNvSpPr txBox="1">
            <a:spLocks noGrp="1"/>
          </p:cNvSpPr>
          <p:nvPr>
            <p:ph type="body" idx="8"/>
          </p:nvPr>
        </p:nvSpPr>
        <p:spPr>
          <a:xfrm>
            <a:off x="5453989" y="1688952"/>
            <a:ext cx="5387536" cy="5189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8" name="Google Shape;798;p136"/>
          <p:cNvSpPr txBox="1">
            <a:spLocks noGrp="1"/>
          </p:cNvSpPr>
          <p:nvPr>
            <p:ph type="body" idx="9"/>
          </p:nvPr>
        </p:nvSpPr>
        <p:spPr>
          <a:xfrm>
            <a:off x="5453989" y="2303315"/>
            <a:ext cx="5387536" cy="7303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9" name="Google Shape;799;p136"/>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69_Custom Layout">
  <p:cSld name="69_Custom Layout">
    <p:spTree>
      <p:nvGrpSpPr>
        <p:cNvPr id="1" name="Shape 800"/>
        <p:cNvGrpSpPr/>
        <p:nvPr/>
      </p:nvGrpSpPr>
      <p:grpSpPr>
        <a:xfrm>
          <a:off x="0" y="0"/>
          <a:ext cx="0" cy="0"/>
          <a:chOff x="0" y="0"/>
          <a:chExt cx="0" cy="0"/>
        </a:xfrm>
      </p:grpSpPr>
      <p:sp>
        <p:nvSpPr>
          <p:cNvPr id="801" name="Google Shape;801;p137"/>
          <p:cNvSpPr/>
          <p:nvPr/>
        </p:nvSpPr>
        <p:spPr>
          <a:xfrm>
            <a:off x="1345822" y="6429532"/>
            <a:ext cx="9500355" cy="428468"/>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2" name="Google Shape;802;p137"/>
          <p:cNvSpPr/>
          <p:nvPr/>
        </p:nvSpPr>
        <p:spPr>
          <a:xfrm>
            <a:off x="1345822" y="2"/>
            <a:ext cx="9500355" cy="428468"/>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3" name="Google Shape;803;p137"/>
          <p:cNvSpPr>
            <a:spLocks noGrp="1"/>
          </p:cNvSpPr>
          <p:nvPr>
            <p:ph type="pic" idx="2"/>
          </p:nvPr>
        </p:nvSpPr>
        <p:spPr>
          <a:xfrm>
            <a:off x="0" y="930528"/>
            <a:ext cx="4889391" cy="5033962"/>
          </a:xfrm>
          <a:prstGeom prst="rect">
            <a:avLst/>
          </a:prstGeom>
          <a:noFill/>
          <a:ln>
            <a:noFill/>
          </a:ln>
        </p:spPr>
      </p:sp>
      <p:sp>
        <p:nvSpPr>
          <p:cNvPr id="804" name="Google Shape;804;p137"/>
          <p:cNvSpPr txBox="1">
            <a:spLocks noGrp="1"/>
          </p:cNvSpPr>
          <p:nvPr>
            <p:ph type="body" idx="1"/>
          </p:nvPr>
        </p:nvSpPr>
        <p:spPr>
          <a:xfrm>
            <a:off x="5453989" y="3266382"/>
            <a:ext cx="5387536" cy="212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5" name="Google Shape;805;p137"/>
          <p:cNvSpPr txBox="1">
            <a:spLocks noGrp="1"/>
          </p:cNvSpPr>
          <p:nvPr>
            <p:ph type="body" idx="3"/>
          </p:nvPr>
        </p:nvSpPr>
        <p:spPr>
          <a:xfrm>
            <a:off x="5453989" y="3574520"/>
            <a:ext cx="5387536" cy="5189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6" name="Google Shape;806;p137"/>
          <p:cNvSpPr txBox="1">
            <a:spLocks noGrp="1"/>
          </p:cNvSpPr>
          <p:nvPr>
            <p:ph type="body" idx="4"/>
          </p:nvPr>
        </p:nvSpPr>
        <p:spPr>
          <a:xfrm>
            <a:off x="5453989" y="5142382"/>
            <a:ext cx="5387536" cy="212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7" name="Google Shape;807;p137"/>
          <p:cNvSpPr txBox="1">
            <a:spLocks noGrp="1"/>
          </p:cNvSpPr>
          <p:nvPr>
            <p:ph type="body" idx="5"/>
          </p:nvPr>
        </p:nvSpPr>
        <p:spPr>
          <a:xfrm>
            <a:off x="5453989" y="5450520"/>
            <a:ext cx="5387536" cy="5189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8" name="Google Shape;808;p137"/>
          <p:cNvSpPr txBox="1">
            <a:spLocks noGrp="1"/>
          </p:cNvSpPr>
          <p:nvPr>
            <p:ph type="body" idx="6"/>
          </p:nvPr>
        </p:nvSpPr>
        <p:spPr>
          <a:xfrm>
            <a:off x="5453989" y="4215513"/>
            <a:ext cx="5387536" cy="212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9" name="Google Shape;809;p137"/>
          <p:cNvSpPr txBox="1">
            <a:spLocks noGrp="1"/>
          </p:cNvSpPr>
          <p:nvPr>
            <p:ph type="body" idx="7"/>
          </p:nvPr>
        </p:nvSpPr>
        <p:spPr>
          <a:xfrm>
            <a:off x="5453989" y="4523651"/>
            <a:ext cx="5387536" cy="5189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0" name="Google Shape;810;p137"/>
          <p:cNvSpPr txBox="1">
            <a:spLocks noGrp="1"/>
          </p:cNvSpPr>
          <p:nvPr>
            <p:ph type="body" idx="8"/>
          </p:nvPr>
        </p:nvSpPr>
        <p:spPr>
          <a:xfrm>
            <a:off x="5453989" y="1688952"/>
            <a:ext cx="5387536" cy="5189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1" name="Google Shape;811;p137"/>
          <p:cNvSpPr txBox="1">
            <a:spLocks noGrp="1"/>
          </p:cNvSpPr>
          <p:nvPr>
            <p:ph type="body" idx="9"/>
          </p:nvPr>
        </p:nvSpPr>
        <p:spPr>
          <a:xfrm>
            <a:off x="5453989" y="2303315"/>
            <a:ext cx="5387536" cy="7303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2" name="Google Shape;812;p137"/>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61_Custom Layout">
  <p:cSld name="61_Custom Layout">
    <p:spTree>
      <p:nvGrpSpPr>
        <p:cNvPr id="1" name="Shape 813"/>
        <p:cNvGrpSpPr/>
        <p:nvPr/>
      </p:nvGrpSpPr>
      <p:grpSpPr>
        <a:xfrm>
          <a:off x="0" y="0"/>
          <a:ext cx="0" cy="0"/>
          <a:chOff x="0" y="0"/>
          <a:chExt cx="0" cy="0"/>
        </a:xfrm>
      </p:grpSpPr>
      <p:sp>
        <p:nvSpPr>
          <p:cNvPr id="814" name="Google Shape;814;p138"/>
          <p:cNvSpPr/>
          <p:nvPr/>
        </p:nvSpPr>
        <p:spPr>
          <a:xfrm>
            <a:off x="1362398" y="4101572"/>
            <a:ext cx="4845304" cy="240515"/>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endParaRPr sz="1200" b="0" i="0">
              <a:solidFill>
                <a:srgbClr val="7F7F7F"/>
              </a:solidFill>
              <a:latin typeface="Arial"/>
              <a:ea typeface="Arial"/>
              <a:cs typeface="Arial"/>
              <a:sym typeface="Arial"/>
            </a:endParaRPr>
          </a:p>
        </p:txBody>
      </p:sp>
      <p:sp>
        <p:nvSpPr>
          <p:cNvPr id="815" name="Google Shape;815;p138"/>
          <p:cNvSpPr/>
          <p:nvPr/>
        </p:nvSpPr>
        <p:spPr>
          <a:xfrm>
            <a:off x="8898340" y="641444"/>
            <a:ext cx="3293660" cy="45719"/>
          </a:xfrm>
          <a:prstGeom prst="rect">
            <a:avLst/>
          </a:prstGeom>
          <a:solidFill>
            <a:srgbClr val="264C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6" name="Google Shape;816;p138"/>
          <p:cNvSpPr/>
          <p:nvPr/>
        </p:nvSpPr>
        <p:spPr>
          <a:xfrm>
            <a:off x="0" y="641444"/>
            <a:ext cx="5436438" cy="45719"/>
          </a:xfrm>
          <a:prstGeom prst="rect">
            <a:avLst/>
          </a:prstGeom>
          <a:solidFill>
            <a:srgbClr val="264C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7" name="Google Shape;817;p138"/>
          <p:cNvSpPr>
            <a:spLocks noGrp="1"/>
          </p:cNvSpPr>
          <p:nvPr>
            <p:ph type="pic" idx="2"/>
          </p:nvPr>
        </p:nvSpPr>
        <p:spPr>
          <a:xfrm>
            <a:off x="7239896" y="1524566"/>
            <a:ext cx="3589706" cy="4432831"/>
          </a:xfrm>
          <a:prstGeom prst="rect">
            <a:avLst/>
          </a:prstGeom>
          <a:noFill/>
          <a:ln>
            <a:noFill/>
          </a:ln>
        </p:spPr>
      </p:sp>
      <p:sp>
        <p:nvSpPr>
          <p:cNvPr id="818" name="Google Shape;818;p138"/>
          <p:cNvSpPr txBox="1">
            <a:spLocks noGrp="1"/>
          </p:cNvSpPr>
          <p:nvPr>
            <p:ph type="body" idx="1"/>
          </p:nvPr>
        </p:nvSpPr>
        <p:spPr>
          <a:xfrm>
            <a:off x="1236663" y="4259264"/>
            <a:ext cx="5422900" cy="16981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9" name="Google Shape;819;p138"/>
          <p:cNvSpPr txBox="1">
            <a:spLocks noGrp="1"/>
          </p:cNvSpPr>
          <p:nvPr>
            <p:ph type="body" idx="3"/>
          </p:nvPr>
        </p:nvSpPr>
        <p:spPr>
          <a:xfrm>
            <a:off x="1236663" y="3512763"/>
            <a:ext cx="5422900" cy="3847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0" name="Google Shape;820;p138"/>
          <p:cNvSpPr txBox="1">
            <a:spLocks noGrp="1"/>
          </p:cNvSpPr>
          <p:nvPr>
            <p:ph type="body" idx="4"/>
          </p:nvPr>
        </p:nvSpPr>
        <p:spPr>
          <a:xfrm>
            <a:off x="1236663" y="2833638"/>
            <a:ext cx="5422900" cy="5953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1" name="Google Shape;821;p138"/>
          <p:cNvSpPr txBox="1">
            <a:spLocks noGrp="1"/>
          </p:cNvSpPr>
          <p:nvPr>
            <p:ph type="body" idx="5"/>
          </p:nvPr>
        </p:nvSpPr>
        <p:spPr>
          <a:xfrm>
            <a:off x="1236663" y="1718396"/>
            <a:ext cx="5422900" cy="3847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2" name="Google Shape;822;p138"/>
          <p:cNvSpPr txBox="1">
            <a:spLocks noGrp="1"/>
          </p:cNvSpPr>
          <p:nvPr>
            <p:ph type="body" idx="6"/>
          </p:nvPr>
        </p:nvSpPr>
        <p:spPr>
          <a:xfrm>
            <a:off x="5521679" y="483065"/>
            <a:ext cx="3293660" cy="3813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3" name="Google Shape;823;p138"/>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62_Custom Layout">
  <p:cSld name="62_Custom Layout">
    <p:spTree>
      <p:nvGrpSpPr>
        <p:cNvPr id="1" name="Shape 824"/>
        <p:cNvGrpSpPr/>
        <p:nvPr/>
      </p:nvGrpSpPr>
      <p:grpSpPr>
        <a:xfrm>
          <a:off x="0" y="0"/>
          <a:ext cx="0" cy="0"/>
          <a:chOff x="0" y="0"/>
          <a:chExt cx="0" cy="0"/>
        </a:xfrm>
      </p:grpSpPr>
      <p:sp>
        <p:nvSpPr>
          <p:cNvPr id="825" name="Google Shape;825;p139"/>
          <p:cNvSpPr/>
          <p:nvPr/>
        </p:nvSpPr>
        <p:spPr>
          <a:xfrm>
            <a:off x="8898340" y="641444"/>
            <a:ext cx="3293660" cy="45719"/>
          </a:xfrm>
          <a:prstGeom prst="rect">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6" name="Google Shape;826;p139"/>
          <p:cNvSpPr/>
          <p:nvPr/>
        </p:nvSpPr>
        <p:spPr>
          <a:xfrm>
            <a:off x="0" y="641444"/>
            <a:ext cx="5436438" cy="45719"/>
          </a:xfrm>
          <a:prstGeom prst="rect">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7" name="Google Shape;827;p139"/>
          <p:cNvSpPr>
            <a:spLocks noGrp="1"/>
          </p:cNvSpPr>
          <p:nvPr>
            <p:ph type="pic" idx="2"/>
          </p:nvPr>
        </p:nvSpPr>
        <p:spPr>
          <a:xfrm>
            <a:off x="7239896" y="1524566"/>
            <a:ext cx="3589706" cy="4432831"/>
          </a:xfrm>
          <a:prstGeom prst="rect">
            <a:avLst/>
          </a:prstGeom>
          <a:noFill/>
          <a:ln>
            <a:noFill/>
          </a:ln>
        </p:spPr>
      </p:sp>
      <p:sp>
        <p:nvSpPr>
          <p:cNvPr id="828" name="Google Shape;828;p139"/>
          <p:cNvSpPr txBox="1">
            <a:spLocks noGrp="1"/>
          </p:cNvSpPr>
          <p:nvPr>
            <p:ph type="body" idx="1"/>
          </p:nvPr>
        </p:nvSpPr>
        <p:spPr>
          <a:xfrm>
            <a:off x="1236663" y="4259264"/>
            <a:ext cx="5422900" cy="16981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9" name="Google Shape;829;p139"/>
          <p:cNvSpPr txBox="1">
            <a:spLocks noGrp="1"/>
          </p:cNvSpPr>
          <p:nvPr>
            <p:ph type="body" idx="3"/>
          </p:nvPr>
        </p:nvSpPr>
        <p:spPr>
          <a:xfrm>
            <a:off x="1236663" y="3512763"/>
            <a:ext cx="5422900" cy="3847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0" name="Google Shape;830;p139"/>
          <p:cNvSpPr txBox="1">
            <a:spLocks noGrp="1"/>
          </p:cNvSpPr>
          <p:nvPr>
            <p:ph type="body" idx="4"/>
          </p:nvPr>
        </p:nvSpPr>
        <p:spPr>
          <a:xfrm>
            <a:off x="1236663" y="2833638"/>
            <a:ext cx="5422900" cy="5953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1" name="Google Shape;831;p139"/>
          <p:cNvSpPr txBox="1">
            <a:spLocks noGrp="1"/>
          </p:cNvSpPr>
          <p:nvPr>
            <p:ph type="body" idx="5"/>
          </p:nvPr>
        </p:nvSpPr>
        <p:spPr>
          <a:xfrm>
            <a:off x="1236663" y="1718396"/>
            <a:ext cx="5422900" cy="3847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2" name="Google Shape;832;p139"/>
          <p:cNvSpPr txBox="1">
            <a:spLocks noGrp="1"/>
          </p:cNvSpPr>
          <p:nvPr>
            <p:ph type="body" idx="6"/>
          </p:nvPr>
        </p:nvSpPr>
        <p:spPr>
          <a:xfrm>
            <a:off x="5521679" y="483065"/>
            <a:ext cx="3293660" cy="3813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3" name="Google Shape;833;p139"/>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92_Custom Layout">
  <p:cSld name="92_Custom Layout">
    <p:spTree>
      <p:nvGrpSpPr>
        <p:cNvPr id="1" name="Shape 834"/>
        <p:cNvGrpSpPr/>
        <p:nvPr/>
      </p:nvGrpSpPr>
      <p:grpSpPr>
        <a:xfrm>
          <a:off x="0" y="0"/>
          <a:ext cx="0" cy="0"/>
          <a:chOff x="0" y="0"/>
          <a:chExt cx="0" cy="0"/>
        </a:xfrm>
      </p:grpSpPr>
      <p:sp>
        <p:nvSpPr>
          <p:cNvPr id="835" name="Google Shape;835;p140"/>
          <p:cNvSpPr/>
          <p:nvPr/>
        </p:nvSpPr>
        <p:spPr>
          <a:xfrm>
            <a:off x="8898340" y="641444"/>
            <a:ext cx="3293660" cy="45719"/>
          </a:xfrm>
          <a:prstGeom prst="rect">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6" name="Google Shape;836;p140"/>
          <p:cNvSpPr/>
          <p:nvPr/>
        </p:nvSpPr>
        <p:spPr>
          <a:xfrm>
            <a:off x="0" y="641444"/>
            <a:ext cx="5436438" cy="45719"/>
          </a:xfrm>
          <a:prstGeom prst="rect">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7" name="Google Shape;837;p140"/>
          <p:cNvSpPr>
            <a:spLocks noGrp="1"/>
          </p:cNvSpPr>
          <p:nvPr>
            <p:ph type="pic" idx="2"/>
          </p:nvPr>
        </p:nvSpPr>
        <p:spPr>
          <a:xfrm>
            <a:off x="7239896" y="1524566"/>
            <a:ext cx="3589706" cy="4432831"/>
          </a:xfrm>
          <a:prstGeom prst="rect">
            <a:avLst/>
          </a:prstGeom>
          <a:noFill/>
          <a:ln>
            <a:noFill/>
          </a:ln>
        </p:spPr>
      </p:sp>
      <p:sp>
        <p:nvSpPr>
          <p:cNvPr id="838" name="Google Shape;838;p140"/>
          <p:cNvSpPr txBox="1">
            <a:spLocks noGrp="1"/>
          </p:cNvSpPr>
          <p:nvPr>
            <p:ph type="body" idx="1"/>
          </p:nvPr>
        </p:nvSpPr>
        <p:spPr>
          <a:xfrm>
            <a:off x="1236663" y="4259264"/>
            <a:ext cx="5422900" cy="16981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9" name="Google Shape;839;p140"/>
          <p:cNvSpPr txBox="1">
            <a:spLocks noGrp="1"/>
          </p:cNvSpPr>
          <p:nvPr>
            <p:ph type="body" idx="3"/>
          </p:nvPr>
        </p:nvSpPr>
        <p:spPr>
          <a:xfrm>
            <a:off x="1236663" y="3512763"/>
            <a:ext cx="5422900" cy="3847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0" name="Google Shape;840;p140"/>
          <p:cNvSpPr txBox="1">
            <a:spLocks noGrp="1"/>
          </p:cNvSpPr>
          <p:nvPr>
            <p:ph type="body" idx="4"/>
          </p:nvPr>
        </p:nvSpPr>
        <p:spPr>
          <a:xfrm>
            <a:off x="1236663" y="2833638"/>
            <a:ext cx="5422900" cy="5953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1" name="Google Shape;841;p140"/>
          <p:cNvSpPr txBox="1">
            <a:spLocks noGrp="1"/>
          </p:cNvSpPr>
          <p:nvPr>
            <p:ph type="body" idx="5"/>
          </p:nvPr>
        </p:nvSpPr>
        <p:spPr>
          <a:xfrm>
            <a:off x="1236663" y="1718396"/>
            <a:ext cx="5422900" cy="3847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2" name="Google Shape;842;p140"/>
          <p:cNvSpPr txBox="1">
            <a:spLocks noGrp="1"/>
          </p:cNvSpPr>
          <p:nvPr>
            <p:ph type="body" idx="6"/>
          </p:nvPr>
        </p:nvSpPr>
        <p:spPr>
          <a:xfrm>
            <a:off x="5521679" y="483065"/>
            <a:ext cx="3293660" cy="3813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3" name="Google Shape;843;p140"/>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63_Custom Layout">
  <p:cSld name="63_Custom Layout">
    <p:spTree>
      <p:nvGrpSpPr>
        <p:cNvPr id="1" name="Shape 844"/>
        <p:cNvGrpSpPr/>
        <p:nvPr/>
      </p:nvGrpSpPr>
      <p:grpSpPr>
        <a:xfrm>
          <a:off x="0" y="0"/>
          <a:ext cx="0" cy="0"/>
          <a:chOff x="0" y="0"/>
          <a:chExt cx="0" cy="0"/>
        </a:xfrm>
      </p:grpSpPr>
      <p:sp>
        <p:nvSpPr>
          <p:cNvPr id="845" name="Google Shape;845;p141"/>
          <p:cNvSpPr/>
          <p:nvPr/>
        </p:nvSpPr>
        <p:spPr>
          <a:xfrm>
            <a:off x="8898340" y="641444"/>
            <a:ext cx="3293660" cy="45719"/>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6" name="Google Shape;846;p141"/>
          <p:cNvSpPr/>
          <p:nvPr/>
        </p:nvSpPr>
        <p:spPr>
          <a:xfrm>
            <a:off x="0" y="641444"/>
            <a:ext cx="5436438" cy="45719"/>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7" name="Google Shape;847;p141"/>
          <p:cNvSpPr>
            <a:spLocks noGrp="1"/>
          </p:cNvSpPr>
          <p:nvPr>
            <p:ph type="pic" idx="2"/>
          </p:nvPr>
        </p:nvSpPr>
        <p:spPr>
          <a:xfrm>
            <a:off x="7239896" y="1524566"/>
            <a:ext cx="3589706" cy="4432831"/>
          </a:xfrm>
          <a:prstGeom prst="rect">
            <a:avLst/>
          </a:prstGeom>
          <a:noFill/>
          <a:ln>
            <a:noFill/>
          </a:ln>
        </p:spPr>
      </p:sp>
      <p:sp>
        <p:nvSpPr>
          <p:cNvPr id="848" name="Google Shape;848;p141"/>
          <p:cNvSpPr txBox="1">
            <a:spLocks noGrp="1"/>
          </p:cNvSpPr>
          <p:nvPr>
            <p:ph type="body" idx="1"/>
          </p:nvPr>
        </p:nvSpPr>
        <p:spPr>
          <a:xfrm>
            <a:off x="1236663" y="4259264"/>
            <a:ext cx="5422900" cy="16981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9" name="Google Shape;849;p141"/>
          <p:cNvSpPr txBox="1">
            <a:spLocks noGrp="1"/>
          </p:cNvSpPr>
          <p:nvPr>
            <p:ph type="body" idx="3"/>
          </p:nvPr>
        </p:nvSpPr>
        <p:spPr>
          <a:xfrm>
            <a:off x="1236663" y="3512763"/>
            <a:ext cx="5422900" cy="3847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0" name="Google Shape;850;p141"/>
          <p:cNvSpPr txBox="1">
            <a:spLocks noGrp="1"/>
          </p:cNvSpPr>
          <p:nvPr>
            <p:ph type="body" idx="4"/>
          </p:nvPr>
        </p:nvSpPr>
        <p:spPr>
          <a:xfrm>
            <a:off x="1236663" y="2833638"/>
            <a:ext cx="5422900" cy="5953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1" name="Google Shape;851;p141"/>
          <p:cNvSpPr txBox="1">
            <a:spLocks noGrp="1"/>
          </p:cNvSpPr>
          <p:nvPr>
            <p:ph type="body" idx="5"/>
          </p:nvPr>
        </p:nvSpPr>
        <p:spPr>
          <a:xfrm>
            <a:off x="1236663" y="1718396"/>
            <a:ext cx="5422900" cy="3847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2" name="Google Shape;852;p141"/>
          <p:cNvSpPr txBox="1">
            <a:spLocks noGrp="1"/>
          </p:cNvSpPr>
          <p:nvPr>
            <p:ph type="body" idx="6"/>
          </p:nvPr>
        </p:nvSpPr>
        <p:spPr>
          <a:xfrm>
            <a:off x="5521679" y="483065"/>
            <a:ext cx="3293660" cy="38136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3" name="Google Shape;853;p141"/>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54_Custom Layout">
  <p:cSld name="54_Custom Layout">
    <p:spTree>
      <p:nvGrpSpPr>
        <p:cNvPr id="1" name="Shape 854"/>
        <p:cNvGrpSpPr/>
        <p:nvPr/>
      </p:nvGrpSpPr>
      <p:grpSpPr>
        <a:xfrm>
          <a:off x="0" y="0"/>
          <a:ext cx="0" cy="0"/>
          <a:chOff x="0" y="0"/>
          <a:chExt cx="0" cy="0"/>
        </a:xfrm>
      </p:grpSpPr>
      <p:sp>
        <p:nvSpPr>
          <p:cNvPr id="855" name="Google Shape;855;p142"/>
          <p:cNvSpPr/>
          <p:nvPr/>
        </p:nvSpPr>
        <p:spPr>
          <a:xfrm>
            <a:off x="586854" y="0"/>
            <a:ext cx="341194" cy="1132869"/>
          </a:xfrm>
          <a:prstGeom prst="rect">
            <a:avLst/>
          </a:prstGeom>
          <a:solidFill>
            <a:srgbClr val="264C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6" name="Google Shape;856;p142"/>
          <p:cNvSpPr>
            <a:spLocks noGrp="1"/>
          </p:cNvSpPr>
          <p:nvPr>
            <p:ph type="pic" idx="2"/>
          </p:nvPr>
        </p:nvSpPr>
        <p:spPr>
          <a:xfrm>
            <a:off x="6329036" y="948833"/>
            <a:ext cx="4901948" cy="5030557"/>
          </a:xfrm>
          <a:prstGeom prst="rect">
            <a:avLst/>
          </a:prstGeom>
          <a:noFill/>
          <a:ln>
            <a:noFill/>
          </a:ln>
        </p:spPr>
      </p:sp>
      <p:sp>
        <p:nvSpPr>
          <p:cNvPr id="857" name="Google Shape;857;p142"/>
          <p:cNvSpPr txBox="1">
            <a:spLocks noGrp="1"/>
          </p:cNvSpPr>
          <p:nvPr>
            <p:ph type="body" idx="1"/>
          </p:nvPr>
        </p:nvSpPr>
        <p:spPr>
          <a:xfrm>
            <a:off x="1285664" y="948834"/>
            <a:ext cx="4508500" cy="984936"/>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8" name="Google Shape;858;p142"/>
          <p:cNvSpPr txBox="1">
            <a:spLocks noGrp="1"/>
          </p:cNvSpPr>
          <p:nvPr>
            <p:ph type="body" idx="3"/>
          </p:nvPr>
        </p:nvSpPr>
        <p:spPr>
          <a:xfrm>
            <a:off x="1285664" y="2078210"/>
            <a:ext cx="450850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9" name="Google Shape;859;p142"/>
          <p:cNvSpPr txBox="1">
            <a:spLocks noGrp="1"/>
          </p:cNvSpPr>
          <p:nvPr>
            <p:ph type="body" idx="4"/>
          </p:nvPr>
        </p:nvSpPr>
        <p:spPr>
          <a:xfrm>
            <a:off x="1285664" y="3173226"/>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0" name="Google Shape;860;p142"/>
          <p:cNvSpPr txBox="1">
            <a:spLocks noGrp="1"/>
          </p:cNvSpPr>
          <p:nvPr>
            <p:ph type="body" idx="5"/>
          </p:nvPr>
        </p:nvSpPr>
        <p:spPr>
          <a:xfrm>
            <a:off x="1285664" y="4164017"/>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1" name="Google Shape;861;p142"/>
          <p:cNvSpPr txBox="1">
            <a:spLocks noGrp="1"/>
          </p:cNvSpPr>
          <p:nvPr>
            <p:ph type="body" idx="6"/>
          </p:nvPr>
        </p:nvSpPr>
        <p:spPr>
          <a:xfrm>
            <a:off x="1285664" y="5154808"/>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2" name="Google Shape;862;p142"/>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LS End_IDSLogo">
  <p:cSld name="LS End_IDSLogo">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a:stretch/>
        </p:blipFill>
        <p:spPr>
          <a:xfrm>
            <a:off x="3356678" y="2703443"/>
            <a:ext cx="5695623" cy="14511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55_Custom Layout">
  <p:cSld name="55_Custom Layout">
    <p:spTree>
      <p:nvGrpSpPr>
        <p:cNvPr id="1" name="Shape 863"/>
        <p:cNvGrpSpPr/>
        <p:nvPr/>
      </p:nvGrpSpPr>
      <p:grpSpPr>
        <a:xfrm>
          <a:off x="0" y="0"/>
          <a:ext cx="0" cy="0"/>
          <a:chOff x="0" y="0"/>
          <a:chExt cx="0" cy="0"/>
        </a:xfrm>
      </p:grpSpPr>
      <p:sp>
        <p:nvSpPr>
          <p:cNvPr id="864" name="Google Shape;864;p143"/>
          <p:cNvSpPr/>
          <p:nvPr/>
        </p:nvSpPr>
        <p:spPr>
          <a:xfrm>
            <a:off x="586854" y="0"/>
            <a:ext cx="341194" cy="1132869"/>
          </a:xfrm>
          <a:prstGeom prst="rect">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5" name="Google Shape;865;p143"/>
          <p:cNvSpPr>
            <a:spLocks noGrp="1"/>
          </p:cNvSpPr>
          <p:nvPr>
            <p:ph type="pic" idx="2"/>
          </p:nvPr>
        </p:nvSpPr>
        <p:spPr>
          <a:xfrm>
            <a:off x="6329036" y="948833"/>
            <a:ext cx="4901948" cy="5030557"/>
          </a:xfrm>
          <a:prstGeom prst="rect">
            <a:avLst/>
          </a:prstGeom>
          <a:noFill/>
          <a:ln>
            <a:noFill/>
          </a:ln>
        </p:spPr>
      </p:sp>
      <p:sp>
        <p:nvSpPr>
          <p:cNvPr id="866" name="Google Shape;866;p143"/>
          <p:cNvSpPr txBox="1">
            <a:spLocks noGrp="1"/>
          </p:cNvSpPr>
          <p:nvPr>
            <p:ph type="body" idx="1"/>
          </p:nvPr>
        </p:nvSpPr>
        <p:spPr>
          <a:xfrm>
            <a:off x="1285664" y="948834"/>
            <a:ext cx="4508500" cy="984936"/>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7" name="Google Shape;867;p143"/>
          <p:cNvSpPr txBox="1">
            <a:spLocks noGrp="1"/>
          </p:cNvSpPr>
          <p:nvPr>
            <p:ph type="body" idx="3"/>
          </p:nvPr>
        </p:nvSpPr>
        <p:spPr>
          <a:xfrm>
            <a:off x="1285664" y="2078210"/>
            <a:ext cx="450850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8" name="Google Shape;868;p143"/>
          <p:cNvSpPr txBox="1">
            <a:spLocks noGrp="1"/>
          </p:cNvSpPr>
          <p:nvPr>
            <p:ph type="body" idx="4"/>
          </p:nvPr>
        </p:nvSpPr>
        <p:spPr>
          <a:xfrm>
            <a:off x="1285664" y="3173226"/>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9" name="Google Shape;869;p143"/>
          <p:cNvSpPr txBox="1">
            <a:spLocks noGrp="1"/>
          </p:cNvSpPr>
          <p:nvPr>
            <p:ph type="body" idx="5"/>
          </p:nvPr>
        </p:nvSpPr>
        <p:spPr>
          <a:xfrm>
            <a:off x="1285664" y="4164017"/>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0" name="Google Shape;870;p143"/>
          <p:cNvSpPr txBox="1">
            <a:spLocks noGrp="1"/>
          </p:cNvSpPr>
          <p:nvPr>
            <p:ph type="body" idx="6"/>
          </p:nvPr>
        </p:nvSpPr>
        <p:spPr>
          <a:xfrm>
            <a:off x="1285664" y="5154808"/>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1" name="Google Shape;871;p143"/>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82_Custom Layout">
  <p:cSld name="82_Custom Layout">
    <p:spTree>
      <p:nvGrpSpPr>
        <p:cNvPr id="1" name="Shape 872"/>
        <p:cNvGrpSpPr/>
        <p:nvPr/>
      </p:nvGrpSpPr>
      <p:grpSpPr>
        <a:xfrm>
          <a:off x="0" y="0"/>
          <a:ext cx="0" cy="0"/>
          <a:chOff x="0" y="0"/>
          <a:chExt cx="0" cy="0"/>
        </a:xfrm>
      </p:grpSpPr>
      <p:sp>
        <p:nvSpPr>
          <p:cNvPr id="873" name="Google Shape;873;p144"/>
          <p:cNvSpPr/>
          <p:nvPr/>
        </p:nvSpPr>
        <p:spPr>
          <a:xfrm>
            <a:off x="586854" y="0"/>
            <a:ext cx="341194" cy="1132869"/>
          </a:xfrm>
          <a:prstGeom prst="rect">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4" name="Google Shape;874;p144"/>
          <p:cNvSpPr>
            <a:spLocks noGrp="1"/>
          </p:cNvSpPr>
          <p:nvPr>
            <p:ph type="pic" idx="2"/>
          </p:nvPr>
        </p:nvSpPr>
        <p:spPr>
          <a:xfrm>
            <a:off x="6329036" y="948833"/>
            <a:ext cx="4901948" cy="5030557"/>
          </a:xfrm>
          <a:prstGeom prst="rect">
            <a:avLst/>
          </a:prstGeom>
          <a:noFill/>
          <a:ln>
            <a:noFill/>
          </a:ln>
        </p:spPr>
      </p:sp>
      <p:sp>
        <p:nvSpPr>
          <p:cNvPr id="875" name="Google Shape;875;p144"/>
          <p:cNvSpPr txBox="1">
            <a:spLocks noGrp="1"/>
          </p:cNvSpPr>
          <p:nvPr>
            <p:ph type="body" idx="1"/>
          </p:nvPr>
        </p:nvSpPr>
        <p:spPr>
          <a:xfrm>
            <a:off x="1285664" y="948834"/>
            <a:ext cx="4508500" cy="984936"/>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6" name="Google Shape;876;p144"/>
          <p:cNvSpPr txBox="1">
            <a:spLocks noGrp="1"/>
          </p:cNvSpPr>
          <p:nvPr>
            <p:ph type="body" idx="3"/>
          </p:nvPr>
        </p:nvSpPr>
        <p:spPr>
          <a:xfrm>
            <a:off x="1285664" y="2078210"/>
            <a:ext cx="450850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7" name="Google Shape;877;p144"/>
          <p:cNvSpPr txBox="1">
            <a:spLocks noGrp="1"/>
          </p:cNvSpPr>
          <p:nvPr>
            <p:ph type="body" idx="4"/>
          </p:nvPr>
        </p:nvSpPr>
        <p:spPr>
          <a:xfrm>
            <a:off x="1285664" y="3173226"/>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8" name="Google Shape;878;p144"/>
          <p:cNvSpPr txBox="1">
            <a:spLocks noGrp="1"/>
          </p:cNvSpPr>
          <p:nvPr>
            <p:ph type="body" idx="5"/>
          </p:nvPr>
        </p:nvSpPr>
        <p:spPr>
          <a:xfrm>
            <a:off x="1285664" y="4164017"/>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9" name="Google Shape;879;p144"/>
          <p:cNvSpPr txBox="1">
            <a:spLocks noGrp="1"/>
          </p:cNvSpPr>
          <p:nvPr>
            <p:ph type="body" idx="6"/>
          </p:nvPr>
        </p:nvSpPr>
        <p:spPr>
          <a:xfrm>
            <a:off x="1285664" y="5154808"/>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0" name="Google Shape;880;p144"/>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56_Custom Layout">
  <p:cSld name="56_Custom Layout">
    <p:spTree>
      <p:nvGrpSpPr>
        <p:cNvPr id="1" name="Shape 881"/>
        <p:cNvGrpSpPr/>
        <p:nvPr/>
      </p:nvGrpSpPr>
      <p:grpSpPr>
        <a:xfrm>
          <a:off x="0" y="0"/>
          <a:ext cx="0" cy="0"/>
          <a:chOff x="0" y="0"/>
          <a:chExt cx="0" cy="0"/>
        </a:xfrm>
      </p:grpSpPr>
      <p:sp>
        <p:nvSpPr>
          <p:cNvPr id="882" name="Google Shape;882;p145"/>
          <p:cNvSpPr/>
          <p:nvPr/>
        </p:nvSpPr>
        <p:spPr>
          <a:xfrm>
            <a:off x="586854" y="0"/>
            <a:ext cx="341194" cy="1132869"/>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3" name="Google Shape;883;p145"/>
          <p:cNvSpPr>
            <a:spLocks noGrp="1"/>
          </p:cNvSpPr>
          <p:nvPr>
            <p:ph type="pic" idx="2"/>
          </p:nvPr>
        </p:nvSpPr>
        <p:spPr>
          <a:xfrm>
            <a:off x="6329036" y="948833"/>
            <a:ext cx="4901948" cy="5030557"/>
          </a:xfrm>
          <a:prstGeom prst="rect">
            <a:avLst/>
          </a:prstGeom>
          <a:noFill/>
          <a:ln>
            <a:noFill/>
          </a:ln>
        </p:spPr>
      </p:sp>
      <p:sp>
        <p:nvSpPr>
          <p:cNvPr id="884" name="Google Shape;884;p145"/>
          <p:cNvSpPr txBox="1">
            <a:spLocks noGrp="1"/>
          </p:cNvSpPr>
          <p:nvPr>
            <p:ph type="body" idx="1"/>
          </p:nvPr>
        </p:nvSpPr>
        <p:spPr>
          <a:xfrm>
            <a:off x="1285664" y="948834"/>
            <a:ext cx="4508500" cy="984936"/>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5" name="Google Shape;885;p145"/>
          <p:cNvSpPr txBox="1">
            <a:spLocks noGrp="1"/>
          </p:cNvSpPr>
          <p:nvPr>
            <p:ph type="body" idx="3"/>
          </p:nvPr>
        </p:nvSpPr>
        <p:spPr>
          <a:xfrm>
            <a:off x="1285664" y="2078210"/>
            <a:ext cx="450850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6" name="Google Shape;886;p145"/>
          <p:cNvSpPr txBox="1">
            <a:spLocks noGrp="1"/>
          </p:cNvSpPr>
          <p:nvPr>
            <p:ph type="body" idx="4"/>
          </p:nvPr>
        </p:nvSpPr>
        <p:spPr>
          <a:xfrm>
            <a:off x="1285664" y="3173226"/>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7" name="Google Shape;887;p145"/>
          <p:cNvSpPr txBox="1">
            <a:spLocks noGrp="1"/>
          </p:cNvSpPr>
          <p:nvPr>
            <p:ph type="body" idx="5"/>
          </p:nvPr>
        </p:nvSpPr>
        <p:spPr>
          <a:xfrm>
            <a:off x="1285664" y="4164017"/>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8" name="Google Shape;888;p145"/>
          <p:cNvSpPr txBox="1">
            <a:spLocks noGrp="1"/>
          </p:cNvSpPr>
          <p:nvPr>
            <p:ph type="body" idx="6"/>
          </p:nvPr>
        </p:nvSpPr>
        <p:spPr>
          <a:xfrm>
            <a:off x="1285664" y="5154808"/>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9" name="Google Shape;889;p145"/>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57_Custom Layout">
  <p:cSld name="57_Custom Layout">
    <p:spTree>
      <p:nvGrpSpPr>
        <p:cNvPr id="1" name="Shape 890"/>
        <p:cNvGrpSpPr/>
        <p:nvPr/>
      </p:nvGrpSpPr>
      <p:grpSpPr>
        <a:xfrm>
          <a:off x="0" y="0"/>
          <a:ext cx="0" cy="0"/>
          <a:chOff x="0" y="0"/>
          <a:chExt cx="0" cy="0"/>
        </a:xfrm>
      </p:grpSpPr>
      <p:sp>
        <p:nvSpPr>
          <p:cNvPr id="891" name="Google Shape;891;p146"/>
          <p:cNvSpPr/>
          <p:nvPr/>
        </p:nvSpPr>
        <p:spPr>
          <a:xfrm>
            <a:off x="586854" y="0"/>
            <a:ext cx="341194" cy="1132869"/>
          </a:xfrm>
          <a:prstGeom prst="rect">
            <a:avLst/>
          </a:prstGeom>
          <a:solidFill>
            <a:srgbClr val="264C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2" name="Google Shape;892;p146"/>
          <p:cNvSpPr>
            <a:spLocks noGrp="1"/>
          </p:cNvSpPr>
          <p:nvPr>
            <p:ph type="pic" idx="2"/>
          </p:nvPr>
        </p:nvSpPr>
        <p:spPr>
          <a:xfrm>
            <a:off x="6329036" y="0"/>
            <a:ext cx="5862964" cy="6857999"/>
          </a:xfrm>
          <a:prstGeom prst="rect">
            <a:avLst/>
          </a:prstGeom>
          <a:noFill/>
          <a:ln>
            <a:noFill/>
          </a:ln>
        </p:spPr>
      </p:sp>
      <p:sp>
        <p:nvSpPr>
          <p:cNvPr id="893" name="Google Shape;893;p146"/>
          <p:cNvSpPr txBox="1">
            <a:spLocks noGrp="1"/>
          </p:cNvSpPr>
          <p:nvPr>
            <p:ph type="body" idx="1"/>
          </p:nvPr>
        </p:nvSpPr>
        <p:spPr>
          <a:xfrm>
            <a:off x="1285664" y="948834"/>
            <a:ext cx="4508500" cy="984936"/>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4" name="Google Shape;894;p146"/>
          <p:cNvSpPr txBox="1">
            <a:spLocks noGrp="1"/>
          </p:cNvSpPr>
          <p:nvPr>
            <p:ph type="body" idx="3"/>
          </p:nvPr>
        </p:nvSpPr>
        <p:spPr>
          <a:xfrm>
            <a:off x="1285664" y="2078210"/>
            <a:ext cx="450850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5" name="Google Shape;895;p146"/>
          <p:cNvSpPr txBox="1">
            <a:spLocks noGrp="1"/>
          </p:cNvSpPr>
          <p:nvPr>
            <p:ph type="body" idx="4"/>
          </p:nvPr>
        </p:nvSpPr>
        <p:spPr>
          <a:xfrm>
            <a:off x="1285664" y="3173226"/>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6" name="Google Shape;896;p146"/>
          <p:cNvSpPr txBox="1">
            <a:spLocks noGrp="1"/>
          </p:cNvSpPr>
          <p:nvPr>
            <p:ph type="body" idx="5"/>
          </p:nvPr>
        </p:nvSpPr>
        <p:spPr>
          <a:xfrm>
            <a:off x="1285664" y="4164017"/>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7" name="Google Shape;897;p146"/>
          <p:cNvSpPr txBox="1">
            <a:spLocks noGrp="1"/>
          </p:cNvSpPr>
          <p:nvPr>
            <p:ph type="body" idx="6"/>
          </p:nvPr>
        </p:nvSpPr>
        <p:spPr>
          <a:xfrm>
            <a:off x="1285664" y="5154808"/>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8" name="Google Shape;898;p146"/>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58_Custom Layout">
  <p:cSld name="58_Custom Layout">
    <p:spTree>
      <p:nvGrpSpPr>
        <p:cNvPr id="1" name="Shape 899"/>
        <p:cNvGrpSpPr/>
        <p:nvPr/>
      </p:nvGrpSpPr>
      <p:grpSpPr>
        <a:xfrm>
          <a:off x="0" y="0"/>
          <a:ext cx="0" cy="0"/>
          <a:chOff x="0" y="0"/>
          <a:chExt cx="0" cy="0"/>
        </a:xfrm>
      </p:grpSpPr>
      <p:sp>
        <p:nvSpPr>
          <p:cNvPr id="900" name="Google Shape;900;p147"/>
          <p:cNvSpPr/>
          <p:nvPr/>
        </p:nvSpPr>
        <p:spPr>
          <a:xfrm>
            <a:off x="586854" y="0"/>
            <a:ext cx="341194" cy="1132869"/>
          </a:xfrm>
          <a:prstGeom prst="rect">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1" name="Google Shape;901;p147"/>
          <p:cNvSpPr>
            <a:spLocks noGrp="1"/>
          </p:cNvSpPr>
          <p:nvPr>
            <p:ph type="pic" idx="2"/>
          </p:nvPr>
        </p:nvSpPr>
        <p:spPr>
          <a:xfrm>
            <a:off x="6329036" y="0"/>
            <a:ext cx="5862964" cy="6857999"/>
          </a:xfrm>
          <a:prstGeom prst="rect">
            <a:avLst/>
          </a:prstGeom>
          <a:noFill/>
          <a:ln>
            <a:noFill/>
          </a:ln>
        </p:spPr>
      </p:sp>
      <p:sp>
        <p:nvSpPr>
          <p:cNvPr id="902" name="Google Shape;902;p147"/>
          <p:cNvSpPr txBox="1">
            <a:spLocks noGrp="1"/>
          </p:cNvSpPr>
          <p:nvPr>
            <p:ph type="body" idx="1"/>
          </p:nvPr>
        </p:nvSpPr>
        <p:spPr>
          <a:xfrm>
            <a:off x="1285664" y="948834"/>
            <a:ext cx="4508500" cy="984936"/>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3" name="Google Shape;903;p147"/>
          <p:cNvSpPr txBox="1">
            <a:spLocks noGrp="1"/>
          </p:cNvSpPr>
          <p:nvPr>
            <p:ph type="body" idx="3"/>
          </p:nvPr>
        </p:nvSpPr>
        <p:spPr>
          <a:xfrm>
            <a:off x="1285664" y="2078210"/>
            <a:ext cx="450850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4" name="Google Shape;904;p147"/>
          <p:cNvSpPr txBox="1">
            <a:spLocks noGrp="1"/>
          </p:cNvSpPr>
          <p:nvPr>
            <p:ph type="body" idx="4"/>
          </p:nvPr>
        </p:nvSpPr>
        <p:spPr>
          <a:xfrm>
            <a:off x="1285664" y="3173226"/>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5" name="Google Shape;905;p147"/>
          <p:cNvSpPr txBox="1">
            <a:spLocks noGrp="1"/>
          </p:cNvSpPr>
          <p:nvPr>
            <p:ph type="body" idx="5"/>
          </p:nvPr>
        </p:nvSpPr>
        <p:spPr>
          <a:xfrm>
            <a:off x="1285664" y="4164017"/>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6" name="Google Shape;906;p147"/>
          <p:cNvSpPr txBox="1">
            <a:spLocks noGrp="1"/>
          </p:cNvSpPr>
          <p:nvPr>
            <p:ph type="body" idx="6"/>
          </p:nvPr>
        </p:nvSpPr>
        <p:spPr>
          <a:xfrm>
            <a:off x="1285664" y="5154808"/>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7" name="Google Shape;907;p147"/>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81_Custom Layout">
  <p:cSld name="81_Custom Layout">
    <p:spTree>
      <p:nvGrpSpPr>
        <p:cNvPr id="1" name="Shape 908"/>
        <p:cNvGrpSpPr/>
        <p:nvPr/>
      </p:nvGrpSpPr>
      <p:grpSpPr>
        <a:xfrm>
          <a:off x="0" y="0"/>
          <a:ext cx="0" cy="0"/>
          <a:chOff x="0" y="0"/>
          <a:chExt cx="0" cy="0"/>
        </a:xfrm>
      </p:grpSpPr>
      <p:sp>
        <p:nvSpPr>
          <p:cNvPr id="909" name="Google Shape;909;p148"/>
          <p:cNvSpPr/>
          <p:nvPr/>
        </p:nvSpPr>
        <p:spPr>
          <a:xfrm>
            <a:off x="586854" y="0"/>
            <a:ext cx="341194" cy="1132869"/>
          </a:xfrm>
          <a:prstGeom prst="rect">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0" name="Google Shape;910;p148"/>
          <p:cNvSpPr>
            <a:spLocks noGrp="1"/>
          </p:cNvSpPr>
          <p:nvPr>
            <p:ph type="pic" idx="2"/>
          </p:nvPr>
        </p:nvSpPr>
        <p:spPr>
          <a:xfrm>
            <a:off x="6329036" y="0"/>
            <a:ext cx="5862964" cy="6857999"/>
          </a:xfrm>
          <a:prstGeom prst="rect">
            <a:avLst/>
          </a:prstGeom>
          <a:noFill/>
          <a:ln>
            <a:noFill/>
          </a:ln>
        </p:spPr>
      </p:sp>
      <p:sp>
        <p:nvSpPr>
          <p:cNvPr id="911" name="Google Shape;911;p148"/>
          <p:cNvSpPr txBox="1">
            <a:spLocks noGrp="1"/>
          </p:cNvSpPr>
          <p:nvPr>
            <p:ph type="body" idx="1"/>
          </p:nvPr>
        </p:nvSpPr>
        <p:spPr>
          <a:xfrm>
            <a:off x="1285664" y="948834"/>
            <a:ext cx="4508500" cy="984936"/>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2" name="Google Shape;912;p148"/>
          <p:cNvSpPr txBox="1">
            <a:spLocks noGrp="1"/>
          </p:cNvSpPr>
          <p:nvPr>
            <p:ph type="body" idx="3"/>
          </p:nvPr>
        </p:nvSpPr>
        <p:spPr>
          <a:xfrm>
            <a:off x="1285664" y="2078210"/>
            <a:ext cx="450850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3" name="Google Shape;913;p148"/>
          <p:cNvSpPr txBox="1">
            <a:spLocks noGrp="1"/>
          </p:cNvSpPr>
          <p:nvPr>
            <p:ph type="body" idx="4"/>
          </p:nvPr>
        </p:nvSpPr>
        <p:spPr>
          <a:xfrm>
            <a:off x="1285664" y="3173226"/>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4" name="Google Shape;914;p148"/>
          <p:cNvSpPr txBox="1">
            <a:spLocks noGrp="1"/>
          </p:cNvSpPr>
          <p:nvPr>
            <p:ph type="body" idx="5"/>
          </p:nvPr>
        </p:nvSpPr>
        <p:spPr>
          <a:xfrm>
            <a:off x="1285664" y="4164017"/>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5" name="Google Shape;915;p148"/>
          <p:cNvSpPr txBox="1">
            <a:spLocks noGrp="1"/>
          </p:cNvSpPr>
          <p:nvPr>
            <p:ph type="body" idx="6"/>
          </p:nvPr>
        </p:nvSpPr>
        <p:spPr>
          <a:xfrm>
            <a:off x="1285664" y="5154808"/>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6" name="Google Shape;916;p148"/>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59_Custom Layout">
  <p:cSld name="59_Custom Layout">
    <p:spTree>
      <p:nvGrpSpPr>
        <p:cNvPr id="1" name="Shape 917"/>
        <p:cNvGrpSpPr/>
        <p:nvPr/>
      </p:nvGrpSpPr>
      <p:grpSpPr>
        <a:xfrm>
          <a:off x="0" y="0"/>
          <a:ext cx="0" cy="0"/>
          <a:chOff x="0" y="0"/>
          <a:chExt cx="0" cy="0"/>
        </a:xfrm>
      </p:grpSpPr>
      <p:sp>
        <p:nvSpPr>
          <p:cNvPr id="918" name="Google Shape;918;p149"/>
          <p:cNvSpPr/>
          <p:nvPr/>
        </p:nvSpPr>
        <p:spPr>
          <a:xfrm>
            <a:off x="586854" y="0"/>
            <a:ext cx="341194" cy="1132869"/>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9" name="Google Shape;919;p149"/>
          <p:cNvSpPr>
            <a:spLocks noGrp="1"/>
          </p:cNvSpPr>
          <p:nvPr>
            <p:ph type="pic" idx="2"/>
          </p:nvPr>
        </p:nvSpPr>
        <p:spPr>
          <a:xfrm>
            <a:off x="6329036" y="0"/>
            <a:ext cx="5862964" cy="6857999"/>
          </a:xfrm>
          <a:prstGeom prst="rect">
            <a:avLst/>
          </a:prstGeom>
          <a:noFill/>
          <a:ln>
            <a:noFill/>
          </a:ln>
        </p:spPr>
      </p:sp>
      <p:sp>
        <p:nvSpPr>
          <p:cNvPr id="920" name="Google Shape;920;p149"/>
          <p:cNvSpPr txBox="1">
            <a:spLocks noGrp="1"/>
          </p:cNvSpPr>
          <p:nvPr>
            <p:ph type="body" idx="1"/>
          </p:nvPr>
        </p:nvSpPr>
        <p:spPr>
          <a:xfrm>
            <a:off x="1285664" y="948834"/>
            <a:ext cx="4508500" cy="984936"/>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1" name="Google Shape;921;p149"/>
          <p:cNvSpPr txBox="1">
            <a:spLocks noGrp="1"/>
          </p:cNvSpPr>
          <p:nvPr>
            <p:ph type="body" idx="3"/>
          </p:nvPr>
        </p:nvSpPr>
        <p:spPr>
          <a:xfrm>
            <a:off x="1285664" y="2078210"/>
            <a:ext cx="450850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2" name="Google Shape;922;p149"/>
          <p:cNvSpPr txBox="1">
            <a:spLocks noGrp="1"/>
          </p:cNvSpPr>
          <p:nvPr>
            <p:ph type="body" idx="4"/>
          </p:nvPr>
        </p:nvSpPr>
        <p:spPr>
          <a:xfrm>
            <a:off x="1285664" y="3173226"/>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3" name="Google Shape;923;p149"/>
          <p:cNvSpPr txBox="1">
            <a:spLocks noGrp="1"/>
          </p:cNvSpPr>
          <p:nvPr>
            <p:ph type="body" idx="5"/>
          </p:nvPr>
        </p:nvSpPr>
        <p:spPr>
          <a:xfrm>
            <a:off x="1285664" y="4164017"/>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4" name="Google Shape;924;p149"/>
          <p:cNvSpPr txBox="1">
            <a:spLocks noGrp="1"/>
          </p:cNvSpPr>
          <p:nvPr>
            <p:ph type="body" idx="6"/>
          </p:nvPr>
        </p:nvSpPr>
        <p:spPr>
          <a:xfrm>
            <a:off x="1285664" y="5154808"/>
            <a:ext cx="2463780" cy="8245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5" name="Google Shape;925;p149"/>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52_Custom Layout">
  <p:cSld name="52_Custom Layout">
    <p:spTree>
      <p:nvGrpSpPr>
        <p:cNvPr id="1" name="Shape 926"/>
        <p:cNvGrpSpPr/>
        <p:nvPr/>
      </p:nvGrpSpPr>
      <p:grpSpPr>
        <a:xfrm>
          <a:off x="0" y="0"/>
          <a:ext cx="0" cy="0"/>
          <a:chOff x="0" y="0"/>
          <a:chExt cx="0" cy="0"/>
        </a:xfrm>
      </p:grpSpPr>
      <p:sp>
        <p:nvSpPr>
          <p:cNvPr id="927" name="Google Shape;927;p150"/>
          <p:cNvSpPr>
            <a:spLocks noGrp="1"/>
          </p:cNvSpPr>
          <p:nvPr>
            <p:ph type="pic" idx="2"/>
          </p:nvPr>
        </p:nvSpPr>
        <p:spPr>
          <a:xfrm>
            <a:off x="1185353" y="1174750"/>
            <a:ext cx="4508500" cy="4508500"/>
          </a:xfrm>
          <a:prstGeom prst="rect">
            <a:avLst/>
          </a:prstGeom>
          <a:noFill/>
          <a:ln>
            <a:noFill/>
          </a:ln>
        </p:spPr>
      </p:sp>
      <p:sp>
        <p:nvSpPr>
          <p:cNvPr id="928" name="Google Shape;928;p150"/>
          <p:cNvSpPr txBox="1">
            <a:spLocks noGrp="1"/>
          </p:cNvSpPr>
          <p:nvPr>
            <p:ph type="body" idx="1"/>
          </p:nvPr>
        </p:nvSpPr>
        <p:spPr>
          <a:xfrm>
            <a:off x="6498145" y="1286067"/>
            <a:ext cx="4508500" cy="11985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9" name="Google Shape;929;p150"/>
          <p:cNvSpPr>
            <a:spLocks noGrp="1"/>
          </p:cNvSpPr>
          <p:nvPr>
            <p:ph type="pic" idx="3"/>
          </p:nvPr>
        </p:nvSpPr>
        <p:spPr>
          <a:xfrm>
            <a:off x="6498145" y="2970608"/>
            <a:ext cx="956904" cy="827087"/>
          </a:xfrm>
          <a:prstGeom prst="rect">
            <a:avLst/>
          </a:prstGeom>
          <a:noFill/>
          <a:ln>
            <a:noFill/>
          </a:ln>
        </p:spPr>
      </p:sp>
      <p:sp>
        <p:nvSpPr>
          <p:cNvPr id="930" name="Google Shape;930;p150"/>
          <p:cNvSpPr>
            <a:spLocks noGrp="1"/>
          </p:cNvSpPr>
          <p:nvPr>
            <p:ph type="pic" idx="4"/>
          </p:nvPr>
        </p:nvSpPr>
        <p:spPr>
          <a:xfrm>
            <a:off x="6498145" y="4406402"/>
            <a:ext cx="956904" cy="827087"/>
          </a:xfrm>
          <a:prstGeom prst="rect">
            <a:avLst/>
          </a:prstGeom>
          <a:noFill/>
          <a:ln>
            <a:noFill/>
          </a:ln>
        </p:spPr>
      </p:sp>
      <p:sp>
        <p:nvSpPr>
          <p:cNvPr id="931" name="Google Shape;931;p150"/>
          <p:cNvSpPr txBox="1">
            <a:spLocks noGrp="1"/>
          </p:cNvSpPr>
          <p:nvPr>
            <p:ph type="body" idx="5"/>
          </p:nvPr>
        </p:nvSpPr>
        <p:spPr>
          <a:xfrm>
            <a:off x="7686452" y="2970608"/>
            <a:ext cx="3320144" cy="212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2" name="Google Shape;932;p150"/>
          <p:cNvSpPr txBox="1">
            <a:spLocks noGrp="1"/>
          </p:cNvSpPr>
          <p:nvPr>
            <p:ph type="body" idx="6"/>
          </p:nvPr>
        </p:nvSpPr>
        <p:spPr>
          <a:xfrm>
            <a:off x="7686452" y="3278746"/>
            <a:ext cx="3320144" cy="5189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3" name="Google Shape;933;p150"/>
          <p:cNvSpPr txBox="1">
            <a:spLocks noGrp="1"/>
          </p:cNvSpPr>
          <p:nvPr>
            <p:ph type="body" idx="7"/>
          </p:nvPr>
        </p:nvSpPr>
        <p:spPr>
          <a:xfrm>
            <a:off x="7686452" y="4406402"/>
            <a:ext cx="3320144" cy="212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4" name="Google Shape;934;p150"/>
          <p:cNvSpPr txBox="1">
            <a:spLocks noGrp="1"/>
          </p:cNvSpPr>
          <p:nvPr>
            <p:ph type="body" idx="8"/>
          </p:nvPr>
        </p:nvSpPr>
        <p:spPr>
          <a:xfrm>
            <a:off x="7686452" y="4714540"/>
            <a:ext cx="3320144" cy="5189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5" name="Google Shape;935;p150"/>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53_Custom Layout">
  <p:cSld name="53_Custom Layout">
    <p:spTree>
      <p:nvGrpSpPr>
        <p:cNvPr id="1" name="Shape 936"/>
        <p:cNvGrpSpPr/>
        <p:nvPr/>
      </p:nvGrpSpPr>
      <p:grpSpPr>
        <a:xfrm>
          <a:off x="0" y="0"/>
          <a:ext cx="0" cy="0"/>
          <a:chOff x="0" y="0"/>
          <a:chExt cx="0" cy="0"/>
        </a:xfrm>
      </p:grpSpPr>
      <p:sp>
        <p:nvSpPr>
          <p:cNvPr id="937" name="Google Shape;937;p151"/>
          <p:cNvSpPr>
            <a:spLocks noGrp="1"/>
          </p:cNvSpPr>
          <p:nvPr>
            <p:ph type="pic" idx="2"/>
          </p:nvPr>
        </p:nvSpPr>
        <p:spPr>
          <a:xfrm>
            <a:off x="0" y="0"/>
            <a:ext cx="5693853" cy="6858000"/>
          </a:xfrm>
          <a:prstGeom prst="rect">
            <a:avLst/>
          </a:prstGeom>
          <a:noFill/>
          <a:ln>
            <a:noFill/>
          </a:ln>
        </p:spPr>
      </p:sp>
      <p:sp>
        <p:nvSpPr>
          <p:cNvPr id="938" name="Google Shape;938;p151"/>
          <p:cNvSpPr txBox="1">
            <a:spLocks noGrp="1"/>
          </p:cNvSpPr>
          <p:nvPr>
            <p:ph type="body" idx="1"/>
          </p:nvPr>
        </p:nvSpPr>
        <p:spPr>
          <a:xfrm>
            <a:off x="6498145" y="1286067"/>
            <a:ext cx="4508500" cy="11985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9" name="Google Shape;939;p151"/>
          <p:cNvSpPr>
            <a:spLocks noGrp="1"/>
          </p:cNvSpPr>
          <p:nvPr>
            <p:ph type="pic" idx="3"/>
          </p:nvPr>
        </p:nvSpPr>
        <p:spPr>
          <a:xfrm>
            <a:off x="6498145" y="2970608"/>
            <a:ext cx="956904" cy="827087"/>
          </a:xfrm>
          <a:prstGeom prst="rect">
            <a:avLst/>
          </a:prstGeom>
          <a:noFill/>
          <a:ln>
            <a:noFill/>
          </a:ln>
        </p:spPr>
      </p:sp>
      <p:sp>
        <p:nvSpPr>
          <p:cNvPr id="940" name="Google Shape;940;p151"/>
          <p:cNvSpPr>
            <a:spLocks noGrp="1"/>
          </p:cNvSpPr>
          <p:nvPr>
            <p:ph type="pic" idx="4"/>
          </p:nvPr>
        </p:nvSpPr>
        <p:spPr>
          <a:xfrm>
            <a:off x="6498145" y="4406402"/>
            <a:ext cx="956904" cy="827087"/>
          </a:xfrm>
          <a:prstGeom prst="rect">
            <a:avLst/>
          </a:prstGeom>
          <a:noFill/>
          <a:ln>
            <a:noFill/>
          </a:ln>
        </p:spPr>
      </p:sp>
      <p:sp>
        <p:nvSpPr>
          <p:cNvPr id="941" name="Google Shape;941;p151"/>
          <p:cNvSpPr txBox="1">
            <a:spLocks noGrp="1"/>
          </p:cNvSpPr>
          <p:nvPr>
            <p:ph type="body" idx="5"/>
          </p:nvPr>
        </p:nvSpPr>
        <p:spPr>
          <a:xfrm>
            <a:off x="7686452" y="2970608"/>
            <a:ext cx="3320144" cy="212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2" name="Google Shape;942;p151"/>
          <p:cNvSpPr txBox="1">
            <a:spLocks noGrp="1"/>
          </p:cNvSpPr>
          <p:nvPr>
            <p:ph type="body" idx="6"/>
          </p:nvPr>
        </p:nvSpPr>
        <p:spPr>
          <a:xfrm>
            <a:off x="7686452" y="3278746"/>
            <a:ext cx="3320144" cy="5189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3" name="Google Shape;943;p151"/>
          <p:cNvSpPr txBox="1">
            <a:spLocks noGrp="1"/>
          </p:cNvSpPr>
          <p:nvPr>
            <p:ph type="body" idx="7"/>
          </p:nvPr>
        </p:nvSpPr>
        <p:spPr>
          <a:xfrm>
            <a:off x="7686452" y="4406402"/>
            <a:ext cx="3320144" cy="212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4" name="Google Shape;944;p151"/>
          <p:cNvSpPr txBox="1">
            <a:spLocks noGrp="1"/>
          </p:cNvSpPr>
          <p:nvPr>
            <p:ph type="body" idx="8"/>
          </p:nvPr>
        </p:nvSpPr>
        <p:spPr>
          <a:xfrm>
            <a:off x="7686452" y="4714540"/>
            <a:ext cx="3320144" cy="5189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5" name="Google Shape;945;p151"/>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35_Custom Layout">
  <p:cSld name="35_Custom Layout">
    <p:spTree>
      <p:nvGrpSpPr>
        <p:cNvPr id="1" name="Shape 946"/>
        <p:cNvGrpSpPr/>
        <p:nvPr/>
      </p:nvGrpSpPr>
      <p:grpSpPr>
        <a:xfrm>
          <a:off x="0" y="0"/>
          <a:ext cx="0" cy="0"/>
          <a:chOff x="0" y="0"/>
          <a:chExt cx="0" cy="0"/>
        </a:xfrm>
      </p:grpSpPr>
      <p:sp>
        <p:nvSpPr>
          <p:cNvPr id="947" name="Google Shape;947;p152"/>
          <p:cNvSpPr txBox="1">
            <a:spLocks noGrp="1"/>
          </p:cNvSpPr>
          <p:nvPr>
            <p:ph type="body" idx="1"/>
          </p:nvPr>
        </p:nvSpPr>
        <p:spPr>
          <a:xfrm>
            <a:off x="1888818" y="4976457"/>
            <a:ext cx="1494264"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8" name="Google Shape;948;p152"/>
          <p:cNvSpPr txBox="1">
            <a:spLocks noGrp="1"/>
          </p:cNvSpPr>
          <p:nvPr>
            <p:ph type="body" idx="2"/>
          </p:nvPr>
        </p:nvSpPr>
        <p:spPr>
          <a:xfrm>
            <a:off x="3832867" y="431080"/>
            <a:ext cx="4516438" cy="478630"/>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49" name="Google Shape;949;p152"/>
          <p:cNvGrpSpPr/>
          <p:nvPr/>
        </p:nvGrpSpPr>
        <p:grpSpPr>
          <a:xfrm>
            <a:off x="-5647" y="4374027"/>
            <a:ext cx="12197647" cy="72001"/>
            <a:chOff x="-5647" y="4205852"/>
            <a:chExt cx="12197647" cy="72001"/>
          </a:xfrm>
        </p:grpSpPr>
        <p:sp>
          <p:nvSpPr>
            <p:cNvPr id="950" name="Google Shape;950;p152"/>
            <p:cNvSpPr/>
            <p:nvPr/>
          </p:nvSpPr>
          <p:spPr>
            <a:xfrm>
              <a:off x="10744220" y="4205853"/>
              <a:ext cx="1447780" cy="72000"/>
            </a:xfrm>
            <a:prstGeom prst="rect">
              <a:avLst/>
            </a:prstGeom>
            <a:solidFill>
              <a:srgbClr val="264C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PT Sans"/>
                <a:ea typeface="PT Sans"/>
                <a:cs typeface="PT Sans"/>
                <a:sym typeface="PT Sans"/>
              </a:endParaRPr>
            </a:p>
          </p:txBody>
        </p:sp>
        <p:sp>
          <p:nvSpPr>
            <p:cNvPr id="951" name="Google Shape;951;p152"/>
            <p:cNvSpPr/>
            <p:nvPr/>
          </p:nvSpPr>
          <p:spPr>
            <a:xfrm>
              <a:off x="-5647" y="4205853"/>
              <a:ext cx="1447780" cy="72000"/>
            </a:xfrm>
            <a:prstGeom prst="rect">
              <a:avLst/>
            </a:prstGeom>
            <a:solidFill>
              <a:srgbClr val="264C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PT Sans"/>
                <a:ea typeface="PT Sans"/>
                <a:cs typeface="PT Sans"/>
                <a:sym typeface="PT Sans"/>
              </a:endParaRPr>
            </a:p>
          </p:txBody>
        </p:sp>
        <p:sp>
          <p:nvSpPr>
            <p:cNvPr id="952" name="Google Shape;952;p152"/>
            <p:cNvSpPr/>
            <p:nvPr/>
          </p:nvSpPr>
          <p:spPr>
            <a:xfrm>
              <a:off x="3983157" y="4205852"/>
              <a:ext cx="839507" cy="72000"/>
            </a:xfrm>
            <a:prstGeom prst="rect">
              <a:avLst/>
            </a:prstGeom>
            <a:solidFill>
              <a:srgbClr val="264C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PT Sans"/>
                <a:ea typeface="PT Sans"/>
                <a:cs typeface="PT Sans"/>
                <a:sym typeface="PT Sans"/>
              </a:endParaRPr>
            </a:p>
          </p:txBody>
        </p:sp>
        <p:sp>
          <p:nvSpPr>
            <p:cNvPr id="953" name="Google Shape;953;p152"/>
            <p:cNvSpPr/>
            <p:nvPr/>
          </p:nvSpPr>
          <p:spPr>
            <a:xfrm>
              <a:off x="7363688" y="4205852"/>
              <a:ext cx="839507" cy="72000"/>
            </a:xfrm>
            <a:prstGeom prst="rect">
              <a:avLst/>
            </a:prstGeom>
            <a:solidFill>
              <a:srgbClr val="264C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PT Sans"/>
                <a:ea typeface="PT Sans"/>
                <a:cs typeface="PT Sans"/>
                <a:sym typeface="PT Sans"/>
              </a:endParaRPr>
            </a:p>
          </p:txBody>
        </p:sp>
      </p:grpSp>
      <p:sp>
        <p:nvSpPr>
          <p:cNvPr id="954" name="Google Shape;954;p152"/>
          <p:cNvSpPr>
            <a:spLocks noGrp="1"/>
          </p:cNvSpPr>
          <p:nvPr>
            <p:ph type="pic" idx="3"/>
          </p:nvPr>
        </p:nvSpPr>
        <p:spPr>
          <a:xfrm>
            <a:off x="2139857" y="3908530"/>
            <a:ext cx="996366" cy="996365"/>
          </a:xfrm>
          <a:prstGeom prst="rect">
            <a:avLst/>
          </a:prstGeom>
          <a:noFill/>
          <a:ln>
            <a:noFill/>
          </a:ln>
        </p:spPr>
      </p:sp>
      <p:sp>
        <p:nvSpPr>
          <p:cNvPr id="955" name="Google Shape;955;p152"/>
          <p:cNvSpPr txBox="1">
            <a:spLocks noGrp="1"/>
          </p:cNvSpPr>
          <p:nvPr>
            <p:ph type="body" idx="4"/>
          </p:nvPr>
        </p:nvSpPr>
        <p:spPr>
          <a:xfrm>
            <a:off x="2139857" y="3289888"/>
            <a:ext cx="992187"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6" name="Google Shape;956;p152"/>
          <p:cNvSpPr txBox="1">
            <a:spLocks noGrp="1"/>
          </p:cNvSpPr>
          <p:nvPr>
            <p:ph type="body" idx="5"/>
          </p:nvPr>
        </p:nvSpPr>
        <p:spPr>
          <a:xfrm>
            <a:off x="5343954" y="4970881"/>
            <a:ext cx="1494264"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7" name="Google Shape;957;p152"/>
          <p:cNvSpPr>
            <a:spLocks noGrp="1"/>
          </p:cNvSpPr>
          <p:nvPr>
            <p:ph type="pic" idx="6"/>
          </p:nvPr>
        </p:nvSpPr>
        <p:spPr>
          <a:xfrm>
            <a:off x="5594993" y="3902954"/>
            <a:ext cx="996366" cy="996365"/>
          </a:xfrm>
          <a:prstGeom prst="rect">
            <a:avLst/>
          </a:prstGeom>
          <a:noFill/>
          <a:ln>
            <a:noFill/>
          </a:ln>
        </p:spPr>
      </p:sp>
      <p:sp>
        <p:nvSpPr>
          <p:cNvPr id="958" name="Google Shape;958;p152"/>
          <p:cNvSpPr txBox="1">
            <a:spLocks noGrp="1"/>
          </p:cNvSpPr>
          <p:nvPr>
            <p:ph type="body" idx="7"/>
          </p:nvPr>
        </p:nvSpPr>
        <p:spPr>
          <a:xfrm>
            <a:off x="5594993" y="3284312"/>
            <a:ext cx="992187"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9" name="Google Shape;959;p152"/>
          <p:cNvSpPr txBox="1">
            <a:spLocks noGrp="1"/>
          </p:cNvSpPr>
          <p:nvPr>
            <p:ph type="body" idx="8"/>
          </p:nvPr>
        </p:nvSpPr>
        <p:spPr>
          <a:xfrm>
            <a:off x="8726575" y="4970881"/>
            <a:ext cx="1494264"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0" name="Google Shape;960;p152"/>
          <p:cNvSpPr>
            <a:spLocks noGrp="1"/>
          </p:cNvSpPr>
          <p:nvPr>
            <p:ph type="pic" idx="9"/>
          </p:nvPr>
        </p:nvSpPr>
        <p:spPr>
          <a:xfrm>
            <a:off x="8977614" y="3902954"/>
            <a:ext cx="996366" cy="996365"/>
          </a:xfrm>
          <a:prstGeom prst="rect">
            <a:avLst/>
          </a:prstGeom>
          <a:noFill/>
          <a:ln>
            <a:noFill/>
          </a:ln>
        </p:spPr>
      </p:sp>
      <p:sp>
        <p:nvSpPr>
          <p:cNvPr id="961" name="Google Shape;961;p152"/>
          <p:cNvSpPr txBox="1">
            <a:spLocks noGrp="1"/>
          </p:cNvSpPr>
          <p:nvPr>
            <p:ph type="body" idx="13"/>
          </p:nvPr>
        </p:nvSpPr>
        <p:spPr>
          <a:xfrm>
            <a:off x="8977614" y="3284312"/>
            <a:ext cx="992187"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2" name="Google Shape;962;p152"/>
          <p:cNvSpPr txBox="1">
            <a:spLocks noGrp="1"/>
          </p:cNvSpPr>
          <p:nvPr>
            <p:ph type="body" idx="14"/>
          </p:nvPr>
        </p:nvSpPr>
        <p:spPr>
          <a:xfrm>
            <a:off x="1770855" y="1064791"/>
            <a:ext cx="8650287" cy="6523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3" name="Google Shape;963;p152"/>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LS End_LogoLockup">
  <p:cSld name="LS End_LogoLockup">
    <p:spTree>
      <p:nvGrpSpPr>
        <p:cNvPr id="1" name="Shape 52"/>
        <p:cNvGrpSpPr/>
        <p:nvPr/>
      </p:nvGrpSpPr>
      <p:grpSpPr>
        <a:xfrm>
          <a:off x="0" y="0"/>
          <a:ext cx="0" cy="0"/>
          <a:chOff x="0" y="0"/>
          <a:chExt cx="0" cy="0"/>
        </a:xfrm>
      </p:grpSpPr>
      <p:pic>
        <p:nvPicPr>
          <p:cNvPr id="53" name="Google Shape;53;p14"/>
          <p:cNvPicPr preferRelativeResize="0"/>
          <p:nvPr/>
        </p:nvPicPr>
        <p:blipFill rotWithShape="1">
          <a:blip r:embed="rId2">
            <a:alphaModFix/>
          </a:blip>
          <a:srcRect/>
          <a:stretch/>
        </p:blipFill>
        <p:spPr>
          <a:xfrm>
            <a:off x="1775100" y="2555822"/>
            <a:ext cx="8918736" cy="15964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34_Custom Layout">
  <p:cSld name="34_Custom Layout">
    <p:spTree>
      <p:nvGrpSpPr>
        <p:cNvPr id="1" name="Shape 964"/>
        <p:cNvGrpSpPr/>
        <p:nvPr/>
      </p:nvGrpSpPr>
      <p:grpSpPr>
        <a:xfrm>
          <a:off x="0" y="0"/>
          <a:ext cx="0" cy="0"/>
          <a:chOff x="0" y="0"/>
          <a:chExt cx="0" cy="0"/>
        </a:xfrm>
      </p:grpSpPr>
      <p:sp>
        <p:nvSpPr>
          <p:cNvPr id="965" name="Google Shape;965;p153"/>
          <p:cNvSpPr txBox="1">
            <a:spLocks noGrp="1"/>
          </p:cNvSpPr>
          <p:nvPr>
            <p:ph type="body" idx="1"/>
          </p:nvPr>
        </p:nvSpPr>
        <p:spPr>
          <a:xfrm>
            <a:off x="1888818" y="4976457"/>
            <a:ext cx="1494264"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66" name="Google Shape;966;p153"/>
          <p:cNvGrpSpPr/>
          <p:nvPr/>
        </p:nvGrpSpPr>
        <p:grpSpPr>
          <a:xfrm>
            <a:off x="-5647" y="4374027"/>
            <a:ext cx="12197647" cy="72001"/>
            <a:chOff x="-5647" y="4205852"/>
            <a:chExt cx="12197647" cy="72001"/>
          </a:xfrm>
        </p:grpSpPr>
        <p:sp>
          <p:nvSpPr>
            <p:cNvPr id="967" name="Google Shape;967;p153"/>
            <p:cNvSpPr/>
            <p:nvPr/>
          </p:nvSpPr>
          <p:spPr>
            <a:xfrm>
              <a:off x="10744220" y="4205853"/>
              <a:ext cx="1447780" cy="72000"/>
            </a:xfrm>
            <a:prstGeom prst="rect">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PT Sans"/>
                <a:ea typeface="PT Sans"/>
                <a:cs typeface="PT Sans"/>
                <a:sym typeface="PT Sans"/>
              </a:endParaRPr>
            </a:p>
          </p:txBody>
        </p:sp>
        <p:sp>
          <p:nvSpPr>
            <p:cNvPr id="968" name="Google Shape;968;p153"/>
            <p:cNvSpPr/>
            <p:nvPr/>
          </p:nvSpPr>
          <p:spPr>
            <a:xfrm>
              <a:off x="-5647" y="4205853"/>
              <a:ext cx="1447780" cy="72000"/>
            </a:xfrm>
            <a:prstGeom prst="rect">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PT Sans"/>
                <a:ea typeface="PT Sans"/>
                <a:cs typeface="PT Sans"/>
                <a:sym typeface="PT Sans"/>
              </a:endParaRPr>
            </a:p>
          </p:txBody>
        </p:sp>
        <p:sp>
          <p:nvSpPr>
            <p:cNvPr id="969" name="Google Shape;969;p153"/>
            <p:cNvSpPr/>
            <p:nvPr/>
          </p:nvSpPr>
          <p:spPr>
            <a:xfrm>
              <a:off x="3983157" y="4205852"/>
              <a:ext cx="839507" cy="72000"/>
            </a:xfrm>
            <a:prstGeom prst="rect">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PT Sans"/>
                <a:ea typeface="PT Sans"/>
                <a:cs typeface="PT Sans"/>
                <a:sym typeface="PT Sans"/>
              </a:endParaRPr>
            </a:p>
          </p:txBody>
        </p:sp>
        <p:sp>
          <p:nvSpPr>
            <p:cNvPr id="970" name="Google Shape;970;p153"/>
            <p:cNvSpPr/>
            <p:nvPr/>
          </p:nvSpPr>
          <p:spPr>
            <a:xfrm>
              <a:off x="7363688" y="4205852"/>
              <a:ext cx="839507" cy="72000"/>
            </a:xfrm>
            <a:prstGeom prst="rect">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PT Sans"/>
                <a:ea typeface="PT Sans"/>
                <a:cs typeface="PT Sans"/>
                <a:sym typeface="PT Sans"/>
              </a:endParaRPr>
            </a:p>
          </p:txBody>
        </p:sp>
      </p:grpSp>
      <p:sp>
        <p:nvSpPr>
          <p:cNvPr id="971" name="Google Shape;971;p153"/>
          <p:cNvSpPr>
            <a:spLocks noGrp="1"/>
          </p:cNvSpPr>
          <p:nvPr>
            <p:ph type="pic" idx="2"/>
          </p:nvPr>
        </p:nvSpPr>
        <p:spPr>
          <a:xfrm>
            <a:off x="2139857" y="3908530"/>
            <a:ext cx="996366" cy="996365"/>
          </a:xfrm>
          <a:prstGeom prst="rect">
            <a:avLst/>
          </a:prstGeom>
          <a:noFill/>
          <a:ln>
            <a:noFill/>
          </a:ln>
        </p:spPr>
      </p:sp>
      <p:sp>
        <p:nvSpPr>
          <p:cNvPr id="972" name="Google Shape;972;p153"/>
          <p:cNvSpPr txBox="1">
            <a:spLocks noGrp="1"/>
          </p:cNvSpPr>
          <p:nvPr>
            <p:ph type="body" idx="3"/>
          </p:nvPr>
        </p:nvSpPr>
        <p:spPr>
          <a:xfrm>
            <a:off x="2139857" y="3289888"/>
            <a:ext cx="992187"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3" name="Google Shape;973;p153"/>
          <p:cNvSpPr txBox="1">
            <a:spLocks noGrp="1"/>
          </p:cNvSpPr>
          <p:nvPr>
            <p:ph type="body" idx="4"/>
          </p:nvPr>
        </p:nvSpPr>
        <p:spPr>
          <a:xfrm>
            <a:off x="5343954" y="4970881"/>
            <a:ext cx="1494264"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4" name="Google Shape;974;p153"/>
          <p:cNvSpPr>
            <a:spLocks noGrp="1"/>
          </p:cNvSpPr>
          <p:nvPr>
            <p:ph type="pic" idx="5"/>
          </p:nvPr>
        </p:nvSpPr>
        <p:spPr>
          <a:xfrm>
            <a:off x="5594993" y="3902954"/>
            <a:ext cx="996366" cy="996365"/>
          </a:xfrm>
          <a:prstGeom prst="rect">
            <a:avLst/>
          </a:prstGeom>
          <a:noFill/>
          <a:ln>
            <a:noFill/>
          </a:ln>
        </p:spPr>
      </p:sp>
      <p:sp>
        <p:nvSpPr>
          <p:cNvPr id="975" name="Google Shape;975;p153"/>
          <p:cNvSpPr txBox="1">
            <a:spLocks noGrp="1"/>
          </p:cNvSpPr>
          <p:nvPr>
            <p:ph type="body" idx="6"/>
          </p:nvPr>
        </p:nvSpPr>
        <p:spPr>
          <a:xfrm>
            <a:off x="5594993" y="3284312"/>
            <a:ext cx="992187"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6" name="Google Shape;976;p153"/>
          <p:cNvSpPr txBox="1">
            <a:spLocks noGrp="1"/>
          </p:cNvSpPr>
          <p:nvPr>
            <p:ph type="body" idx="7"/>
          </p:nvPr>
        </p:nvSpPr>
        <p:spPr>
          <a:xfrm>
            <a:off x="8726575" y="4970881"/>
            <a:ext cx="1494264"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7" name="Google Shape;977;p153"/>
          <p:cNvSpPr>
            <a:spLocks noGrp="1"/>
          </p:cNvSpPr>
          <p:nvPr>
            <p:ph type="pic" idx="8"/>
          </p:nvPr>
        </p:nvSpPr>
        <p:spPr>
          <a:xfrm>
            <a:off x="8977614" y="3902954"/>
            <a:ext cx="996366" cy="996365"/>
          </a:xfrm>
          <a:prstGeom prst="rect">
            <a:avLst/>
          </a:prstGeom>
          <a:noFill/>
          <a:ln>
            <a:noFill/>
          </a:ln>
        </p:spPr>
      </p:sp>
      <p:sp>
        <p:nvSpPr>
          <p:cNvPr id="978" name="Google Shape;978;p153"/>
          <p:cNvSpPr txBox="1">
            <a:spLocks noGrp="1"/>
          </p:cNvSpPr>
          <p:nvPr>
            <p:ph type="body" idx="9"/>
          </p:nvPr>
        </p:nvSpPr>
        <p:spPr>
          <a:xfrm>
            <a:off x="8977614" y="3284312"/>
            <a:ext cx="992187"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9" name="Google Shape;979;p153"/>
          <p:cNvSpPr txBox="1">
            <a:spLocks noGrp="1"/>
          </p:cNvSpPr>
          <p:nvPr>
            <p:ph type="body" idx="13"/>
          </p:nvPr>
        </p:nvSpPr>
        <p:spPr>
          <a:xfrm>
            <a:off x="3832867" y="431080"/>
            <a:ext cx="4516438" cy="478630"/>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0" name="Google Shape;980;p153"/>
          <p:cNvSpPr txBox="1">
            <a:spLocks noGrp="1"/>
          </p:cNvSpPr>
          <p:nvPr>
            <p:ph type="body" idx="14"/>
          </p:nvPr>
        </p:nvSpPr>
        <p:spPr>
          <a:xfrm>
            <a:off x="1770855" y="1064791"/>
            <a:ext cx="8650287" cy="6523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1" name="Google Shape;981;p153"/>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86_Custom Layout">
  <p:cSld name="86_Custom Layout">
    <p:spTree>
      <p:nvGrpSpPr>
        <p:cNvPr id="1" name="Shape 982"/>
        <p:cNvGrpSpPr/>
        <p:nvPr/>
      </p:nvGrpSpPr>
      <p:grpSpPr>
        <a:xfrm>
          <a:off x="0" y="0"/>
          <a:ext cx="0" cy="0"/>
          <a:chOff x="0" y="0"/>
          <a:chExt cx="0" cy="0"/>
        </a:xfrm>
      </p:grpSpPr>
      <p:sp>
        <p:nvSpPr>
          <p:cNvPr id="983" name="Google Shape;983;p154"/>
          <p:cNvSpPr txBox="1">
            <a:spLocks noGrp="1"/>
          </p:cNvSpPr>
          <p:nvPr>
            <p:ph type="body" idx="1"/>
          </p:nvPr>
        </p:nvSpPr>
        <p:spPr>
          <a:xfrm>
            <a:off x="1888818" y="4976457"/>
            <a:ext cx="1494264"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84" name="Google Shape;984;p154"/>
          <p:cNvGrpSpPr/>
          <p:nvPr/>
        </p:nvGrpSpPr>
        <p:grpSpPr>
          <a:xfrm>
            <a:off x="-5647" y="4374027"/>
            <a:ext cx="12197647" cy="72001"/>
            <a:chOff x="-5647" y="4205852"/>
            <a:chExt cx="12197647" cy="72001"/>
          </a:xfrm>
        </p:grpSpPr>
        <p:sp>
          <p:nvSpPr>
            <p:cNvPr id="985" name="Google Shape;985;p154"/>
            <p:cNvSpPr/>
            <p:nvPr/>
          </p:nvSpPr>
          <p:spPr>
            <a:xfrm>
              <a:off x="10744220" y="4205853"/>
              <a:ext cx="1447780" cy="72000"/>
            </a:xfrm>
            <a:prstGeom prst="rect">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PT Sans"/>
                <a:ea typeface="PT Sans"/>
                <a:cs typeface="PT Sans"/>
                <a:sym typeface="PT Sans"/>
              </a:endParaRPr>
            </a:p>
          </p:txBody>
        </p:sp>
        <p:sp>
          <p:nvSpPr>
            <p:cNvPr id="986" name="Google Shape;986;p154"/>
            <p:cNvSpPr/>
            <p:nvPr/>
          </p:nvSpPr>
          <p:spPr>
            <a:xfrm>
              <a:off x="-5647" y="4205853"/>
              <a:ext cx="1447780" cy="72000"/>
            </a:xfrm>
            <a:prstGeom prst="rect">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PT Sans"/>
                <a:ea typeface="PT Sans"/>
                <a:cs typeface="PT Sans"/>
                <a:sym typeface="PT Sans"/>
              </a:endParaRPr>
            </a:p>
          </p:txBody>
        </p:sp>
        <p:sp>
          <p:nvSpPr>
            <p:cNvPr id="987" name="Google Shape;987;p154"/>
            <p:cNvSpPr/>
            <p:nvPr/>
          </p:nvSpPr>
          <p:spPr>
            <a:xfrm>
              <a:off x="3983157" y="4205852"/>
              <a:ext cx="839507" cy="72000"/>
            </a:xfrm>
            <a:prstGeom prst="rect">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PT Sans"/>
                <a:ea typeface="PT Sans"/>
                <a:cs typeface="PT Sans"/>
                <a:sym typeface="PT Sans"/>
              </a:endParaRPr>
            </a:p>
          </p:txBody>
        </p:sp>
        <p:sp>
          <p:nvSpPr>
            <p:cNvPr id="988" name="Google Shape;988;p154"/>
            <p:cNvSpPr/>
            <p:nvPr/>
          </p:nvSpPr>
          <p:spPr>
            <a:xfrm>
              <a:off x="7363688" y="4205852"/>
              <a:ext cx="839507" cy="72000"/>
            </a:xfrm>
            <a:prstGeom prst="rect">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PT Sans"/>
                <a:ea typeface="PT Sans"/>
                <a:cs typeface="PT Sans"/>
                <a:sym typeface="PT Sans"/>
              </a:endParaRPr>
            </a:p>
          </p:txBody>
        </p:sp>
      </p:grpSp>
      <p:sp>
        <p:nvSpPr>
          <p:cNvPr id="989" name="Google Shape;989;p154"/>
          <p:cNvSpPr>
            <a:spLocks noGrp="1"/>
          </p:cNvSpPr>
          <p:nvPr>
            <p:ph type="pic" idx="2"/>
          </p:nvPr>
        </p:nvSpPr>
        <p:spPr>
          <a:xfrm>
            <a:off x="2139857" y="3908530"/>
            <a:ext cx="996366" cy="996365"/>
          </a:xfrm>
          <a:prstGeom prst="rect">
            <a:avLst/>
          </a:prstGeom>
          <a:noFill/>
          <a:ln>
            <a:noFill/>
          </a:ln>
        </p:spPr>
      </p:sp>
      <p:sp>
        <p:nvSpPr>
          <p:cNvPr id="990" name="Google Shape;990;p154"/>
          <p:cNvSpPr txBox="1">
            <a:spLocks noGrp="1"/>
          </p:cNvSpPr>
          <p:nvPr>
            <p:ph type="body" idx="3"/>
          </p:nvPr>
        </p:nvSpPr>
        <p:spPr>
          <a:xfrm>
            <a:off x="2139857" y="3289888"/>
            <a:ext cx="992187"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1" name="Google Shape;991;p154"/>
          <p:cNvSpPr txBox="1">
            <a:spLocks noGrp="1"/>
          </p:cNvSpPr>
          <p:nvPr>
            <p:ph type="body" idx="4"/>
          </p:nvPr>
        </p:nvSpPr>
        <p:spPr>
          <a:xfrm>
            <a:off x="5343954" y="4970881"/>
            <a:ext cx="1494264"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2" name="Google Shape;992;p154"/>
          <p:cNvSpPr>
            <a:spLocks noGrp="1"/>
          </p:cNvSpPr>
          <p:nvPr>
            <p:ph type="pic" idx="5"/>
          </p:nvPr>
        </p:nvSpPr>
        <p:spPr>
          <a:xfrm>
            <a:off x="5594993" y="3902954"/>
            <a:ext cx="996366" cy="996365"/>
          </a:xfrm>
          <a:prstGeom prst="rect">
            <a:avLst/>
          </a:prstGeom>
          <a:noFill/>
          <a:ln>
            <a:noFill/>
          </a:ln>
        </p:spPr>
      </p:sp>
      <p:sp>
        <p:nvSpPr>
          <p:cNvPr id="993" name="Google Shape;993;p154"/>
          <p:cNvSpPr txBox="1">
            <a:spLocks noGrp="1"/>
          </p:cNvSpPr>
          <p:nvPr>
            <p:ph type="body" idx="6"/>
          </p:nvPr>
        </p:nvSpPr>
        <p:spPr>
          <a:xfrm>
            <a:off x="5594993" y="3284312"/>
            <a:ext cx="992187"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4" name="Google Shape;994;p154"/>
          <p:cNvSpPr txBox="1">
            <a:spLocks noGrp="1"/>
          </p:cNvSpPr>
          <p:nvPr>
            <p:ph type="body" idx="7"/>
          </p:nvPr>
        </p:nvSpPr>
        <p:spPr>
          <a:xfrm>
            <a:off x="8726575" y="4970881"/>
            <a:ext cx="1494264"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5" name="Google Shape;995;p154"/>
          <p:cNvSpPr>
            <a:spLocks noGrp="1"/>
          </p:cNvSpPr>
          <p:nvPr>
            <p:ph type="pic" idx="8"/>
          </p:nvPr>
        </p:nvSpPr>
        <p:spPr>
          <a:xfrm>
            <a:off x="8977614" y="3902954"/>
            <a:ext cx="996366" cy="996365"/>
          </a:xfrm>
          <a:prstGeom prst="rect">
            <a:avLst/>
          </a:prstGeom>
          <a:noFill/>
          <a:ln>
            <a:noFill/>
          </a:ln>
        </p:spPr>
      </p:sp>
      <p:sp>
        <p:nvSpPr>
          <p:cNvPr id="996" name="Google Shape;996;p154"/>
          <p:cNvSpPr txBox="1">
            <a:spLocks noGrp="1"/>
          </p:cNvSpPr>
          <p:nvPr>
            <p:ph type="body" idx="9"/>
          </p:nvPr>
        </p:nvSpPr>
        <p:spPr>
          <a:xfrm>
            <a:off x="8977614" y="3284312"/>
            <a:ext cx="992187"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7" name="Google Shape;997;p154"/>
          <p:cNvSpPr txBox="1">
            <a:spLocks noGrp="1"/>
          </p:cNvSpPr>
          <p:nvPr>
            <p:ph type="body" idx="13"/>
          </p:nvPr>
        </p:nvSpPr>
        <p:spPr>
          <a:xfrm>
            <a:off x="3832867" y="431080"/>
            <a:ext cx="4516438" cy="478630"/>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8" name="Google Shape;998;p154"/>
          <p:cNvSpPr txBox="1">
            <a:spLocks noGrp="1"/>
          </p:cNvSpPr>
          <p:nvPr>
            <p:ph type="body" idx="14"/>
          </p:nvPr>
        </p:nvSpPr>
        <p:spPr>
          <a:xfrm>
            <a:off x="1770855" y="1064791"/>
            <a:ext cx="8650287" cy="6523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9" name="Google Shape;999;p154"/>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36_Custom Layout">
  <p:cSld name="36_Custom Layout">
    <p:spTree>
      <p:nvGrpSpPr>
        <p:cNvPr id="1" name="Shape 1000"/>
        <p:cNvGrpSpPr/>
        <p:nvPr/>
      </p:nvGrpSpPr>
      <p:grpSpPr>
        <a:xfrm>
          <a:off x="0" y="0"/>
          <a:ext cx="0" cy="0"/>
          <a:chOff x="0" y="0"/>
          <a:chExt cx="0" cy="0"/>
        </a:xfrm>
      </p:grpSpPr>
      <p:sp>
        <p:nvSpPr>
          <p:cNvPr id="1001" name="Google Shape;1001;p155"/>
          <p:cNvSpPr txBox="1">
            <a:spLocks noGrp="1"/>
          </p:cNvSpPr>
          <p:nvPr>
            <p:ph type="body" idx="1"/>
          </p:nvPr>
        </p:nvSpPr>
        <p:spPr>
          <a:xfrm>
            <a:off x="1888818" y="4976457"/>
            <a:ext cx="1494264"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02" name="Google Shape;1002;p155"/>
          <p:cNvGrpSpPr/>
          <p:nvPr/>
        </p:nvGrpSpPr>
        <p:grpSpPr>
          <a:xfrm>
            <a:off x="-5647" y="4374027"/>
            <a:ext cx="12197647" cy="72001"/>
            <a:chOff x="-5647" y="4205852"/>
            <a:chExt cx="12197647" cy="72001"/>
          </a:xfrm>
        </p:grpSpPr>
        <p:sp>
          <p:nvSpPr>
            <p:cNvPr id="1003" name="Google Shape;1003;p155"/>
            <p:cNvSpPr/>
            <p:nvPr/>
          </p:nvSpPr>
          <p:spPr>
            <a:xfrm>
              <a:off x="10744220" y="4205853"/>
              <a:ext cx="1447780" cy="72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PT Sans"/>
                <a:ea typeface="PT Sans"/>
                <a:cs typeface="PT Sans"/>
                <a:sym typeface="PT Sans"/>
              </a:endParaRPr>
            </a:p>
          </p:txBody>
        </p:sp>
        <p:sp>
          <p:nvSpPr>
            <p:cNvPr id="1004" name="Google Shape;1004;p155"/>
            <p:cNvSpPr/>
            <p:nvPr/>
          </p:nvSpPr>
          <p:spPr>
            <a:xfrm>
              <a:off x="-5647" y="4205853"/>
              <a:ext cx="1447780" cy="72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PT Sans"/>
                <a:ea typeface="PT Sans"/>
                <a:cs typeface="PT Sans"/>
                <a:sym typeface="PT Sans"/>
              </a:endParaRPr>
            </a:p>
          </p:txBody>
        </p:sp>
        <p:sp>
          <p:nvSpPr>
            <p:cNvPr id="1005" name="Google Shape;1005;p155"/>
            <p:cNvSpPr/>
            <p:nvPr/>
          </p:nvSpPr>
          <p:spPr>
            <a:xfrm>
              <a:off x="3983157" y="4205852"/>
              <a:ext cx="839507" cy="72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PT Sans"/>
                <a:ea typeface="PT Sans"/>
                <a:cs typeface="PT Sans"/>
                <a:sym typeface="PT Sans"/>
              </a:endParaRPr>
            </a:p>
          </p:txBody>
        </p:sp>
        <p:sp>
          <p:nvSpPr>
            <p:cNvPr id="1006" name="Google Shape;1006;p155"/>
            <p:cNvSpPr/>
            <p:nvPr/>
          </p:nvSpPr>
          <p:spPr>
            <a:xfrm>
              <a:off x="7363688" y="4205852"/>
              <a:ext cx="839507" cy="72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PT Sans"/>
                <a:ea typeface="PT Sans"/>
                <a:cs typeface="PT Sans"/>
                <a:sym typeface="PT Sans"/>
              </a:endParaRPr>
            </a:p>
          </p:txBody>
        </p:sp>
      </p:grpSp>
      <p:sp>
        <p:nvSpPr>
          <p:cNvPr id="1007" name="Google Shape;1007;p155"/>
          <p:cNvSpPr>
            <a:spLocks noGrp="1"/>
          </p:cNvSpPr>
          <p:nvPr>
            <p:ph type="pic" idx="2"/>
          </p:nvPr>
        </p:nvSpPr>
        <p:spPr>
          <a:xfrm>
            <a:off x="2139857" y="3908530"/>
            <a:ext cx="996366" cy="996365"/>
          </a:xfrm>
          <a:prstGeom prst="rect">
            <a:avLst/>
          </a:prstGeom>
          <a:noFill/>
          <a:ln>
            <a:noFill/>
          </a:ln>
        </p:spPr>
      </p:sp>
      <p:sp>
        <p:nvSpPr>
          <p:cNvPr id="1008" name="Google Shape;1008;p155"/>
          <p:cNvSpPr txBox="1">
            <a:spLocks noGrp="1"/>
          </p:cNvSpPr>
          <p:nvPr>
            <p:ph type="body" idx="3"/>
          </p:nvPr>
        </p:nvSpPr>
        <p:spPr>
          <a:xfrm>
            <a:off x="2139857" y="3289888"/>
            <a:ext cx="992187"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9" name="Google Shape;1009;p155"/>
          <p:cNvSpPr txBox="1">
            <a:spLocks noGrp="1"/>
          </p:cNvSpPr>
          <p:nvPr>
            <p:ph type="body" idx="4"/>
          </p:nvPr>
        </p:nvSpPr>
        <p:spPr>
          <a:xfrm>
            <a:off x="5343954" y="4970881"/>
            <a:ext cx="1494264"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0" name="Google Shape;1010;p155"/>
          <p:cNvSpPr>
            <a:spLocks noGrp="1"/>
          </p:cNvSpPr>
          <p:nvPr>
            <p:ph type="pic" idx="5"/>
          </p:nvPr>
        </p:nvSpPr>
        <p:spPr>
          <a:xfrm>
            <a:off x="5594993" y="3902954"/>
            <a:ext cx="996366" cy="996365"/>
          </a:xfrm>
          <a:prstGeom prst="rect">
            <a:avLst/>
          </a:prstGeom>
          <a:noFill/>
          <a:ln>
            <a:noFill/>
          </a:ln>
        </p:spPr>
      </p:sp>
      <p:sp>
        <p:nvSpPr>
          <p:cNvPr id="1011" name="Google Shape;1011;p155"/>
          <p:cNvSpPr txBox="1">
            <a:spLocks noGrp="1"/>
          </p:cNvSpPr>
          <p:nvPr>
            <p:ph type="body" idx="6"/>
          </p:nvPr>
        </p:nvSpPr>
        <p:spPr>
          <a:xfrm>
            <a:off x="5594993" y="3284312"/>
            <a:ext cx="992187"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2" name="Google Shape;1012;p155"/>
          <p:cNvSpPr txBox="1">
            <a:spLocks noGrp="1"/>
          </p:cNvSpPr>
          <p:nvPr>
            <p:ph type="body" idx="7"/>
          </p:nvPr>
        </p:nvSpPr>
        <p:spPr>
          <a:xfrm>
            <a:off x="8726575" y="4970881"/>
            <a:ext cx="1494264"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3" name="Google Shape;1013;p155"/>
          <p:cNvSpPr>
            <a:spLocks noGrp="1"/>
          </p:cNvSpPr>
          <p:nvPr>
            <p:ph type="pic" idx="8"/>
          </p:nvPr>
        </p:nvSpPr>
        <p:spPr>
          <a:xfrm>
            <a:off x="8977614" y="3902954"/>
            <a:ext cx="996366" cy="996365"/>
          </a:xfrm>
          <a:prstGeom prst="rect">
            <a:avLst/>
          </a:prstGeom>
          <a:noFill/>
          <a:ln>
            <a:noFill/>
          </a:ln>
        </p:spPr>
      </p:sp>
      <p:sp>
        <p:nvSpPr>
          <p:cNvPr id="1014" name="Google Shape;1014;p155"/>
          <p:cNvSpPr txBox="1">
            <a:spLocks noGrp="1"/>
          </p:cNvSpPr>
          <p:nvPr>
            <p:ph type="body" idx="9"/>
          </p:nvPr>
        </p:nvSpPr>
        <p:spPr>
          <a:xfrm>
            <a:off x="8977614" y="3284312"/>
            <a:ext cx="992187" cy="55399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5" name="Google Shape;1015;p155"/>
          <p:cNvSpPr txBox="1">
            <a:spLocks noGrp="1"/>
          </p:cNvSpPr>
          <p:nvPr>
            <p:ph type="body" idx="13"/>
          </p:nvPr>
        </p:nvSpPr>
        <p:spPr>
          <a:xfrm>
            <a:off x="3832867" y="431080"/>
            <a:ext cx="4516438" cy="478630"/>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6" name="Google Shape;1016;p155"/>
          <p:cNvSpPr txBox="1">
            <a:spLocks noGrp="1"/>
          </p:cNvSpPr>
          <p:nvPr>
            <p:ph type="body" idx="14"/>
          </p:nvPr>
        </p:nvSpPr>
        <p:spPr>
          <a:xfrm>
            <a:off x="1770855" y="1064791"/>
            <a:ext cx="8650287" cy="6523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7" name="Google Shape;1017;p155"/>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018"/>
        <p:cNvGrpSpPr/>
        <p:nvPr/>
      </p:nvGrpSpPr>
      <p:grpSpPr>
        <a:xfrm>
          <a:off x="0" y="0"/>
          <a:ext cx="0" cy="0"/>
          <a:chOff x="0" y="0"/>
          <a:chExt cx="0" cy="0"/>
        </a:xfrm>
      </p:grpSpPr>
      <p:sp>
        <p:nvSpPr>
          <p:cNvPr id="1019" name="Google Shape;1019;p156"/>
          <p:cNvSpPr/>
          <p:nvPr/>
        </p:nvSpPr>
        <p:spPr>
          <a:xfrm>
            <a:off x="7870200" y="0"/>
            <a:ext cx="4321800"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0" name="Google Shape;1020;p156"/>
          <p:cNvSpPr>
            <a:spLocks noGrp="1"/>
          </p:cNvSpPr>
          <p:nvPr>
            <p:ph type="pic" idx="2"/>
          </p:nvPr>
        </p:nvSpPr>
        <p:spPr>
          <a:xfrm>
            <a:off x="944316" y="987425"/>
            <a:ext cx="2686050" cy="4883150"/>
          </a:xfrm>
          <a:prstGeom prst="rect">
            <a:avLst/>
          </a:prstGeom>
          <a:noFill/>
          <a:ln>
            <a:noFill/>
          </a:ln>
        </p:spPr>
      </p:sp>
      <p:sp>
        <p:nvSpPr>
          <p:cNvPr id="1021" name="Google Shape;1021;p156"/>
          <p:cNvSpPr txBox="1">
            <a:spLocks noGrp="1"/>
          </p:cNvSpPr>
          <p:nvPr>
            <p:ph type="body" idx="1"/>
          </p:nvPr>
        </p:nvSpPr>
        <p:spPr>
          <a:xfrm>
            <a:off x="8464795" y="2016820"/>
            <a:ext cx="2782889" cy="11985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2" name="Google Shape;1022;p156"/>
          <p:cNvSpPr txBox="1">
            <a:spLocks noGrp="1"/>
          </p:cNvSpPr>
          <p:nvPr>
            <p:ph type="body" idx="3"/>
          </p:nvPr>
        </p:nvSpPr>
        <p:spPr>
          <a:xfrm>
            <a:off x="8464795" y="3464620"/>
            <a:ext cx="2782889" cy="13271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23" name="Google Shape;1023;p156"/>
          <p:cNvGrpSpPr/>
          <p:nvPr/>
        </p:nvGrpSpPr>
        <p:grpSpPr>
          <a:xfrm>
            <a:off x="5048078" y="857827"/>
            <a:ext cx="1404410" cy="4956675"/>
            <a:chOff x="4614127" y="921623"/>
            <a:chExt cx="1404410" cy="4956675"/>
          </a:xfrm>
        </p:grpSpPr>
        <p:sp>
          <p:nvSpPr>
            <p:cNvPr id="1024" name="Google Shape;1024;p156"/>
            <p:cNvSpPr/>
            <p:nvPr/>
          </p:nvSpPr>
          <p:spPr>
            <a:xfrm rot="1588372">
              <a:off x="4791845" y="4655148"/>
              <a:ext cx="1048973" cy="1044086"/>
            </a:xfrm>
            <a:custGeom>
              <a:avLst/>
              <a:gdLst/>
              <a:ahLst/>
              <a:cxnLst/>
              <a:rect l="l" t="t" r="r" b="b"/>
              <a:pathLst>
                <a:path w="644" h="641" extrusionOk="0">
                  <a:moveTo>
                    <a:pt x="86" y="100"/>
                  </a:moveTo>
                  <a:lnTo>
                    <a:pt x="86" y="100"/>
                  </a:lnTo>
                  <a:lnTo>
                    <a:pt x="110" y="78"/>
                  </a:lnTo>
                  <a:lnTo>
                    <a:pt x="136" y="58"/>
                  </a:lnTo>
                  <a:lnTo>
                    <a:pt x="162" y="40"/>
                  </a:lnTo>
                  <a:lnTo>
                    <a:pt x="190" y="26"/>
                  </a:lnTo>
                  <a:lnTo>
                    <a:pt x="220" y="16"/>
                  </a:lnTo>
                  <a:lnTo>
                    <a:pt x="250" y="8"/>
                  </a:lnTo>
                  <a:lnTo>
                    <a:pt x="280" y="2"/>
                  </a:lnTo>
                  <a:lnTo>
                    <a:pt x="310" y="0"/>
                  </a:lnTo>
                  <a:lnTo>
                    <a:pt x="342" y="0"/>
                  </a:lnTo>
                  <a:lnTo>
                    <a:pt x="372" y="4"/>
                  </a:lnTo>
                  <a:lnTo>
                    <a:pt x="402" y="10"/>
                  </a:lnTo>
                  <a:lnTo>
                    <a:pt x="432" y="18"/>
                  </a:lnTo>
                  <a:lnTo>
                    <a:pt x="460" y="30"/>
                  </a:lnTo>
                  <a:lnTo>
                    <a:pt x="488" y="46"/>
                  </a:lnTo>
                  <a:lnTo>
                    <a:pt x="514" y="64"/>
                  </a:lnTo>
                  <a:lnTo>
                    <a:pt x="540" y="86"/>
                  </a:lnTo>
                  <a:lnTo>
                    <a:pt x="540" y="86"/>
                  </a:lnTo>
                  <a:lnTo>
                    <a:pt x="564" y="108"/>
                  </a:lnTo>
                  <a:lnTo>
                    <a:pt x="584" y="134"/>
                  </a:lnTo>
                  <a:lnTo>
                    <a:pt x="602" y="160"/>
                  </a:lnTo>
                  <a:lnTo>
                    <a:pt x="616" y="188"/>
                  </a:lnTo>
                  <a:lnTo>
                    <a:pt x="628" y="218"/>
                  </a:lnTo>
                  <a:lnTo>
                    <a:pt x="636" y="248"/>
                  </a:lnTo>
                  <a:lnTo>
                    <a:pt x="642" y="278"/>
                  </a:lnTo>
                  <a:lnTo>
                    <a:pt x="644" y="308"/>
                  </a:lnTo>
                  <a:lnTo>
                    <a:pt x="644" y="340"/>
                  </a:lnTo>
                  <a:lnTo>
                    <a:pt x="640" y="370"/>
                  </a:lnTo>
                  <a:lnTo>
                    <a:pt x="634" y="400"/>
                  </a:lnTo>
                  <a:lnTo>
                    <a:pt x="624" y="430"/>
                  </a:lnTo>
                  <a:lnTo>
                    <a:pt x="612" y="459"/>
                  </a:lnTo>
                  <a:lnTo>
                    <a:pt x="596" y="487"/>
                  </a:lnTo>
                  <a:lnTo>
                    <a:pt x="578" y="513"/>
                  </a:lnTo>
                  <a:lnTo>
                    <a:pt x="556" y="539"/>
                  </a:lnTo>
                  <a:lnTo>
                    <a:pt x="556" y="539"/>
                  </a:lnTo>
                  <a:lnTo>
                    <a:pt x="534" y="559"/>
                  </a:lnTo>
                  <a:lnTo>
                    <a:pt x="512" y="577"/>
                  </a:lnTo>
                  <a:lnTo>
                    <a:pt x="488" y="593"/>
                  </a:lnTo>
                  <a:lnTo>
                    <a:pt x="464" y="607"/>
                  </a:lnTo>
                  <a:lnTo>
                    <a:pt x="438" y="619"/>
                  </a:lnTo>
                  <a:lnTo>
                    <a:pt x="412" y="627"/>
                  </a:lnTo>
                  <a:lnTo>
                    <a:pt x="384" y="635"/>
                  </a:lnTo>
                  <a:lnTo>
                    <a:pt x="358" y="639"/>
                  </a:lnTo>
                  <a:lnTo>
                    <a:pt x="330" y="641"/>
                  </a:lnTo>
                  <a:lnTo>
                    <a:pt x="302" y="641"/>
                  </a:lnTo>
                  <a:lnTo>
                    <a:pt x="274" y="637"/>
                  </a:lnTo>
                  <a:lnTo>
                    <a:pt x="246" y="631"/>
                  </a:lnTo>
                  <a:lnTo>
                    <a:pt x="220" y="623"/>
                  </a:lnTo>
                  <a:lnTo>
                    <a:pt x="192" y="613"/>
                  </a:lnTo>
                  <a:lnTo>
                    <a:pt x="168" y="601"/>
                  </a:lnTo>
                  <a:lnTo>
                    <a:pt x="142" y="585"/>
                  </a:lnTo>
                  <a:lnTo>
                    <a:pt x="30" y="625"/>
                  </a:lnTo>
                  <a:lnTo>
                    <a:pt x="64" y="509"/>
                  </a:lnTo>
                  <a:lnTo>
                    <a:pt x="64" y="509"/>
                  </a:lnTo>
                  <a:lnTo>
                    <a:pt x="48" y="487"/>
                  </a:lnTo>
                  <a:lnTo>
                    <a:pt x="34" y="463"/>
                  </a:lnTo>
                  <a:lnTo>
                    <a:pt x="22" y="438"/>
                  </a:lnTo>
                  <a:lnTo>
                    <a:pt x="14" y="412"/>
                  </a:lnTo>
                  <a:lnTo>
                    <a:pt x="6" y="386"/>
                  </a:lnTo>
                  <a:lnTo>
                    <a:pt x="2" y="358"/>
                  </a:lnTo>
                  <a:lnTo>
                    <a:pt x="0" y="332"/>
                  </a:lnTo>
                  <a:lnTo>
                    <a:pt x="0" y="304"/>
                  </a:lnTo>
                  <a:lnTo>
                    <a:pt x="2" y="276"/>
                  </a:lnTo>
                  <a:lnTo>
                    <a:pt x="8" y="250"/>
                  </a:lnTo>
                  <a:lnTo>
                    <a:pt x="14" y="222"/>
                  </a:lnTo>
                  <a:lnTo>
                    <a:pt x="24" y="196"/>
                  </a:lnTo>
                  <a:lnTo>
                    <a:pt x="36" y="170"/>
                  </a:lnTo>
                  <a:lnTo>
                    <a:pt x="50" y="146"/>
                  </a:lnTo>
                  <a:lnTo>
                    <a:pt x="68" y="122"/>
                  </a:lnTo>
                  <a:lnTo>
                    <a:pt x="86" y="100"/>
                  </a:lnTo>
                  <a:lnTo>
                    <a:pt x="86" y="100"/>
                  </a:lnTo>
                  <a:close/>
                </a:path>
              </a:pathLst>
            </a:custGeom>
            <a:solidFill>
              <a:srgbClr val="F8F8F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4E5DA4"/>
                </a:solidFill>
                <a:latin typeface="PT Sans"/>
                <a:ea typeface="PT Sans"/>
                <a:cs typeface="PT Sans"/>
                <a:sym typeface="PT Sans"/>
              </a:endParaRPr>
            </a:p>
          </p:txBody>
        </p:sp>
        <p:sp>
          <p:nvSpPr>
            <p:cNvPr id="1025" name="Google Shape;1025;p156"/>
            <p:cNvSpPr/>
            <p:nvPr/>
          </p:nvSpPr>
          <p:spPr>
            <a:xfrm rot="1588372">
              <a:off x="4791845" y="2877918"/>
              <a:ext cx="1048973" cy="1044086"/>
            </a:xfrm>
            <a:custGeom>
              <a:avLst/>
              <a:gdLst/>
              <a:ahLst/>
              <a:cxnLst/>
              <a:rect l="l" t="t" r="r" b="b"/>
              <a:pathLst>
                <a:path w="644" h="641" extrusionOk="0">
                  <a:moveTo>
                    <a:pt x="86" y="100"/>
                  </a:moveTo>
                  <a:lnTo>
                    <a:pt x="86" y="100"/>
                  </a:lnTo>
                  <a:lnTo>
                    <a:pt x="110" y="78"/>
                  </a:lnTo>
                  <a:lnTo>
                    <a:pt x="136" y="58"/>
                  </a:lnTo>
                  <a:lnTo>
                    <a:pt x="162" y="40"/>
                  </a:lnTo>
                  <a:lnTo>
                    <a:pt x="190" y="26"/>
                  </a:lnTo>
                  <a:lnTo>
                    <a:pt x="220" y="16"/>
                  </a:lnTo>
                  <a:lnTo>
                    <a:pt x="250" y="8"/>
                  </a:lnTo>
                  <a:lnTo>
                    <a:pt x="280" y="2"/>
                  </a:lnTo>
                  <a:lnTo>
                    <a:pt x="310" y="0"/>
                  </a:lnTo>
                  <a:lnTo>
                    <a:pt x="342" y="0"/>
                  </a:lnTo>
                  <a:lnTo>
                    <a:pt x="372" y="4"/>
                  </a:lnTo>
                  <a:lnTo>
                    <a:pt x="402" y="10"/>
                  </a:lnTo>
                  <a:lnTo>
                    <a:pt x="432" y="18"/>
                  </a:lnTo>
                  <a:lnTo>
                    <a:pt x="460" y="30"/>
                  </a:lnTo>
                  <a:lnTo>
                    <a:pt x="488" y="46"/>
                  </a:lnTo>
                  <a:lnTo>
                    <a:pt x="514" y="64"/>
                  </a:lnTo>
                  <a:lnTo>
                    <a:pt x="540" y="86"/>
                  </a:lnTo>
                  <a:lnTo>
                    <a:pt x="540" y="86"/>
                  </a:lnTo>
                  <a:lnTo>
                    <a:pt x="564" y="108"/>
                  </a:lnTo>
                  <a:lnTo>
                    <a:pt x="584" y="134"/>
                  </a:lnTo>
                  <a:lnTo>
                    <a:pt x="602" y="160"/>
                  </a:lnTo>
                  <a:lnTo>
                    <a:pt x="616" y="188"/>
                  </a:lnTo>
                  <a:lnTo>
                    <a:pt x="628" y="218"/>
                  </a:lnTo>
                  <a:lnTo>
                    <a:pt x="636" y="248"/>
                  </a:lnTo>
                  <a:lnTo>
                    <a:pt x="642" y="278"/>
                  </a:lnTo>
                  <a:lnTo>
                    <a:pt x="644" y="308"/>
                  </a:lnTo>
                  <a:lnTo>
                    <a:pt x="644" y="340"/>
                  </a:lnTo>
                  <a:lnTo>
                    <a:pt x="640" y="370"/>
                  </a:lnTo>
                  <a:lnTo>
                    <a:pt x="634" y="400"/>
                  </a:lnTo>
                  <a:lnTo>
                    <a:pt x="624" y="430"/>
                  </a:lnTo>
                  <a:lnTo>
                    <a:pt x="612" y="459"/>
                  </a:lnTo>
                  <a:lnTo>
                    <a:pt x="596" y="487"/>
                  </a:lnTo>
                  <a:lnTo>
                    <a:pt x="578" y="513"/>
                  </a:lnTo>
                  <a:lnTo>
                    <a:pt x="556" y="539"/>
                  </a:lnTo>
                  <a:lnTo>
                    <a:pt x="556" y="539"/>
                  </a:lnTo>
                  <a:lnTo>
                    <a:pt x="534" y="559"/>
                  </a:lnTo>
                  <a:lnTo>
                    <a:pt x="512" y="577"/>
                  </a:lnTo>
                  <a:lnTo>
                    <a:pt x="488" y="593"/>
                  </a:lnTo>
                  <a:lnTo>
                    <a:pt x="464" y="607"/>
                  </a:lnTo>
                  <a:lnTo>
                    <a:pt x="438" y="619"/>
                  </a:lnTo>
                  <a:lnTo>
                    <a:pt x="412" y="627"/>
                  </a:lnTo>
                  <a:lnTo>
                    <a:pt x="384" y="635"/>
                  </a:lnTo>
                  <a:lnTo>
                    <a:pt x="358" y="639"/>
                  </a:lnTo>
                  <a:lnTo>
                    <a:pt x="330" y="641"/>
                  </a:lnTo>
                  <a:lnTo>
                    <a:pt x="302" y="641"/>
                  </a:lnTo>
                  <a:lnTo>
                    <a:pt x="274" y="637"/>
                  </a:lnTo>
                  <a:lnTo>
                    <a:pt x="246" y="631"/>
                  </a:lnTo>
                  <a:lnTo>
                    <a:pt x="220" y="623"/>
                  </a:lnTo>
                  <a:lnTo>
                    <a:pt x="192" y="613"/>
                  </a:lnTo>
                  <a:lnTo>
                    <a:pt x="168" y="601"/>
                  </a:lnTo>
                  <a:lnTo>
                    <a:pt x="142" y="585"/>
                  </a:lnTo>
                  <a:lnTo>
                    <a:pt x="30" y="625"/>
                  </a:lnTo>
                  <a:lnTo>
                    <a:pt x="64" y="509"/>
                  </a:lnTo>
                  <a:lnTo>
                    <a:pt x="64" y="509"/>
                  </a:lnTo>
                  <a:lnTo>
                    <a:pt x="48" y="487"/>
                  </a:lnTo>
                  <a:lnTo>
                    <a:pt x="34" y="463"/>
                  </a:lnTo>
                  <a:lnTo>
                    <a:pt x="22" y="438"/>
                  </a:lnTo>
                  <a:lnTo>
                    <a:pt x="14" y="412"/>
                  </a:lnTo>
                  <a:lnTo>
                    <a:pt x="6" y="386"/>
                  </a:lnTo>
                  <a:lnTo>
                    <a:pt x="2" y="358"/>
                  </a:lnTo>
                  <a:lnTo>
                    <a:pt x="0" y="332"/>
                  </a:lnTo>
                  <a:lnTo>
                    <a:pt x="0" y="304"/>
                  </a:lnTo>
                  <a:lnTo>
                    <a:pt x="2" y="276"/>
                  </a:lnTo>
                  <a:lnTo>
                    <a:pt x="8" y="250"/>
                  </a:lnTo>
                  <a:lnTo>
                    <a:pt x="14" y="222"/>
                  </a:lnTo>
                  <a:lnTo>
                    <a:pt x="24" y="196"/>
                  </a:lnTo>
                  <a:lnTo>
                    <a:pt x="36" y="170"/>
                  </a:lnTo>
                  <a:lnTo>
                    <a:pt x="50" y="146"/>
                  </a:lnTo>
                  <a:lnTo>
                    <a:pt x="68" y="122"/>
                  </a:lnTo>
                  <a:lnTo>
                    <a:pt x="86" y="100"/>
                  </a:lnTo>
                  <a:lnTo>
                    <a:pt x="86" y="100"/>
                  </a:lnTo>
                  <a:close/>
                </a:path>
              </a:pathLst>
            </a:custGeom>
            <a:solidFill>
              <a:srgbClr val="F8F8F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4E5DA4"/>
                </a:solidFill>
                <a:latin typeface="PT Sans"/>
                <a:ea typeface="PT Sans"/>
                <a:cs typeface="PT Sans"/>
                <a:sym typeface="PT Sans"/>
              </a:endParaRPr>
            </a:p>
          </p:txBody>
        </p:sp>
        <p:sp>
          <p:nvSpPr>
            <p:cNvPr id="1026" name="Google Shape;1026;p156"/>
            <p:cNvSpPr/>
            <p:nvPr/>
          </p:nvSpPr>
          <p:spPr>
            <a:xfrm rot="1588372">
              <a:off x="4791845" y="1100687"/>
              <a:ext cx="1048973" cy="1044086"/>
            </a:xfrm>
            <a:custGeom>
              <a:avLst/>
              <a:gdLst/>
              <a:ahLst/>
              <a:cxnLst/>
              <a:rect l="l" t="t" r="r" b="b"/>
              <a:pathLst>
                <a:path w="644" h="641" extrusionOk="0">
                  <a:moveTo>
                    <a:pt x="86" y="100"/>
                  </a:moveTo>
                  <a:lnTo>
                    <a:pt x="86" y="100"/>
                  </a:lnTo>
                  <a:lnTo>
                    <a:pt x="110" y="78"/>
                  </a:lnTo>
                  <a:lnTo>
                    <a:pt x="136" y="58"/>
                  </a:lnTo>
                  <a:lnTo>
                    <a:pt x="162" y="40"/>
                  </a:lnTo>
                  <a:lnTo>
                    <a:pt x="190" y="26"/>
                  </a:lnTo>
                  <a:lnTo>
                    <a:pt x="220" y="16"/>
                  </a:lnTo>
                  <a:lnTo>
                    <a:pt x="250" y="8"/>
                  </a:lnTo>
                  <a:lnTo>
                    <a:pt x="280" y="2"/>
                  </a:lnTo>
                  <a:lnTo>
                    <a:pt x="310" y="0"/>
                  </a:lnTo>
                  <a:lnTo>
                    <a:pt x="342" y="0"/>
                  </a:lnTo>
                  <a:lnTo>
                    <a:pt x="372" y="4"/>
                  </a:lnTo>
                  <a:lnTo>
                    <a:pt x="402" y="10"/>
                  </a:lnTo>
                  <a:lnTo>
                    <a:pt x="432" y="18"/>
                  </a:lnTo>
                  <a:lnTo>
                    <a:pt x="460" y="30"/>
                  </a:lnTo>
                  <a:lnTo>
                    <a:pt x="488" y="46"/>
                  </a:lnTo>
                  <a:lnTo>
                    <a:pt x="514" y="64"/>
                  </a:lnTo>
                  <a:lnTo>
                    <a:pt x="540" y="86"/>
                  </a:lnTo>
                  <a:lnTo>
                    <a:pt x="540" y="86"/>
                  </a:lnTo>
                  <a:lnTo>
                    <a:pt x="564" y="108"/>
                  </a:lnTo>
                  <a:lnTo>
                    <a:pt x="584" y="134"/>
                  </a:lnTo>
                  <a:lnTo>
                    <a:pt x="602" y="160"/>
                  </a:lnTo>
                  <a:lnTo>
                    <a:pt x="616" y="188"/>
                  </a:lnTo>
                  <a:lnTo>
                    <a:pt x="628" y="218"/>
                  </a:lnTo>
                  <a:lnTo>
                    <a:pt x="636" y="248"/>
                  </a:lnTo>
                  <a:lnTo>
                    <a:pt x="642" y="278"/>
                  </a:lnTo>
                  <a:lnTo>
                    <a:pt x="644" y="308"/>
                  </a:lnTo>
                  <a:lnTo>
                    <a:pt x="644" y="340"/>
                  </a:lnTo>
                  <a:lnTo>
                    <a:pt x="640" y="370"/>
                  </a:lnTo>
                  <a:lnTo>
                    <a:pt x="634" y="400"/>
                  </a:lnTo>
                  <a:lnTo>
                    <a:pt x="624" y="430"/>
                  </a:lnTo>
                  <a:lnTo>
                    <a:pt x="612" y="459"/>
                  </a:lnTo>
                  <a:lnTo>
                    <a:pt x="596" y="487"/>
                  </a:lnTo>
                  <a:lnTo>
                    <a:pt x="578" y="513"/>
                  </a:lnTo>
                  <a:lnTo>
                    <a:pt x="556" y="539"/>
                  </a:lnTo>
                  <a:lnTo>
                    <a:pt x="556" y="539"/>
                  </a:lnTo>
                  <a:lnTo>
                    <a:pt x="534" y="559"/>
                  </a:lnTo>
                  <a:lnTo>
                    <a:pt x="512" y="577"/>
                  </a:lnTo>
                  <a:lnTo>
                    <a:pt x="488" y="593"/>
                  </a:lnTo>
                  <a:lnTo>
                    <a:pt x="464" y="607"/>
                  </a:lnTo>
                  <a:lnTo>
                    <a:pt x="438" y="619"/>
                  </a:lnTo>
                  <a:lnTo>
                    <a:pt x="412" y="627"/>
                  </a:lnTo>
                  <a:lnTo>
                    <a:pt x="384" y="635"/>
                  </a:lnTo>
                  <a:lnTo>
                    <a:pt x="358" y="639"/>
                  </a:lnTo>
                  <a:lnTo>
                    <a:pt x="330" y="641"/>
                  </a:lnTo>
                  <a:lnTo>
                    <a:pt x="302" y="641"/>
                  </a:lnTo>
                  <a:lnTo>
                    <a:pt x="274" y="637"/>
                  </a:lnTo>
                  <a:lnTo>
                    <a:pt x="246" y="631"/>
                  </a:lnTo>
                  <a:lnTo>
                    <a:pt x="220" y="623"/>
                  </a:lnTo>
                  <a:lnTo>
                    <a:pt x="192" y="613"/>
                  </a:lnTo>
                  <a:lnTo>
                    <a:pt x="168" y="601"/>
                  </a:lnTo>
                  <a:lnTo>
                    <a:pt x="142" y="585"/>
                  </a:lnTo>
                  <a:lnTo>
                    <a:pt x="30" y="625"/>
                  </a:lnTo>
                  <a:lnTo>
                    <a:pt x="64" y="509"/>
                  </a:lnTo>
                  <a:lnTo>
                    <a:pt x="64" y="509"/>
                  </a:lnTo>
                  <a:lnTo>
                    <a:pt x="48" y="487"/>
                  </a:lnTo>
                  <a:lnTo>
                    <a:pt x="34" y="463"/>
                  </a:lnTo>
                  <a:lnTo>
                    <a:pt x="22" y="438"/>
                  </a:lnTo>
                  <a:lnTo>
                    <a:pt x="14" y="412"/>
                  </a:lnTo>
                  <a:lnTo>
                    <a:pt x="6" y="386"/>
                  </a:lnTo>
                  <a:lnTo>
                    <a:pt x="2" y="358"/>
                  </a:lnTo>
                  <a:lnTo>
                    <a:pt x="0" y="332"/>
                  </a:lnTo>
                  <a:lnTo>
                    <a:pt x="0" y="304"/>
                  </a:lnTo>
                  <a:lnTo>
                    <a:pt x="2" y="276"/>
                  </a:lnTo>
                  <a:lnTo>
                    <a:pt x="8" y="250"/>
                  </a:lnTo>
                  <a:lnTo>
                    <a:pt x="14" y="222"/>
                  </a:lnTo>
                  <a:lnTo>
                    <a:pt x="24" y="196"/>
                  </a:lnTo>
                  <a:lnTo>
                    <a:pt x="36" y="170"/>
                  </a:lnTo>
                  <a:lnTo>
                    <a:pt x="50" y="146"/>
                  </a:lnTo>
                  <a:lnTo>
                    <a:pt x="68" y="122"/>
                  </a:lnTo>
                  <a:lnTo>
                    <a:pt x="86" y="100"/>
                  </a:lnTo>
                  <a:lnTo>
                    <a:pt x="86" y="100"/>
                  </a:lnTo>
                  <a:close/>
                </a:path>
              </a:pathLst>
            </a:custGeom>
            <a:solidFill>
              <a:srgbClr val="F8F8F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4E5DA4"/>
                </a:solidFill>
                <a:latin typeface="PT Sans"/>
                <a:ea typeface="PT Sans"/>
                <a:cs typeface="PT Sans"/>
                <a:sym typeface="PT Sans"/>
              </a:endParaRPr>
            </a:p>
          </p:txBody>
        </p:sp>
      </p:grpSp>
      <p:sp>
        <p:nvSpPr>
          <p:cNvPr id="1027" name="Google Shape;1027;p156"/>
          <p:cNvSpPr>
            <a:spLocks noGrp="1"/>
          </p:cNvSpPr>
          <p:nvPr>
            <p:ph type="pic" idx="4"/>
          </p:nvPr>
        </p:nvSpPr>
        <p:spPr>
          <a:xfrm>
            <a:off x="5432782" y="1241434"/>
            <a:ext cx="635000" cy="635000"/>
          </a:xfrm>
          <a:prstGeom prst="rect">
            <a:avLst/>
          </a:prstGeom>
          <a:noFill/>
          <a:ln>
            <a:noFill/>
          </a:ln>
        </p:spPr>
      </p:sp>
      <p:sp>
        <p:nvSpPr>
          <p:cNvPr id="1028" name="Google Shape;1028;p156"/>
          <p:cNvSpPr>
            <a:spLocks noGrp="1"/>
          </p:cNvSpPr>
          <p:nvPr>
            <p:ph type="pic" idx="5"/>
          </p:nvPr>
        </p:nvSpPr>
        <p:spPr>
          <a:xfrm>
            <a:off x="5432782" y="3018665"/>
            <a:ext cx="635000" cy="635000"/>
          </a:xfrm>
          <a:prstGeom prst="rect">
            <a:avLst/>
          </a:prstGeom>
          <a:noFill/>
          <a:ln>
            <a:noFill/>
          </a:ln>
        </p:spPr>
      </p:sp>
      <p:sp>
        <p:nvSpPr>
          <p:cNvPr id="1029" name="Google Shape;1029;p156"/>
          <p:cNvSpPr>
            <a:spLocks noGrp="1"/>
          </p:cNvSpPr>
          <p:nvPr>
            <p:ph type="pic" idx="6"/>
          </p:nvPr>
        </p:nvSpPr>
        <p:spPr>
          <a:xfrm>
            <a:off x="5432782" y="4795895"/>
            <a:ext cx="635000" cy="635000"/>
          </a:xfrm>
          <a:prstGeom prst="rect">
            <a:avLst/>
          </a:prstGeom>
          <a:noFill/>
          <a:ln>
            <a:noFill/>
          </a:ln>
        </p:spPr>
      </p:sp>
      <p:sp>
        <p:nvSpPr>
          <p:cNvPr id="1030" name="Google Shape;1030;p156"/>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1031"/>
        <p:cNvGrpSpPr/>
        <p:nvPr/>
      </p:nvGrpSpPr>
      <p:grpSpPr>
        <a:xfrm>
          <a:off x="0" y="0"/>
          <a:ext cx="0" cy="0"/>
          <a:chOff x="0" y="0"/>
          <a:chExt cx="0" cy="0"/>
        </a:xfrm>
      </p:grpSpPr>
      <p:sp>
        <p:nvSpPr>
          <p:cNvPr id="1032" name="Google Shape;1032;p157"/>
          <p:cNvSpPr/>
          <p:nvPr/>
        </p:nvSpPr>
        <p:spPr>
          <a:xfrm>
            <a:off x="7870200" y="0"/>
            <a:ext cx="4321800"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33" name="Google Shape;1033;p157"/>
          <p:cNvGrpSpPr/>
          <p:nvPr/>
        </p:nvGrpSpPr>
        <p:grpSpPr>
          <a:xfrm>
            <a:off x="5048078" y="857827"/>
            <a:ext cx="1404410" cy="4956675"/>
            <a:chOff x="4614127" y="921623"/>
            <a:chExt cx="1404410" cy="4956675"/>
          </a:xfrm>
        </p:grpSpPr>
        <p:sp>
          <p:nvSpPr>
            <p:cNvPr id="1034" name="Google Shape;1034;p157"/>
            <p:cNvSpPr/>
            <p:nvPr/>
          </p:nvSpPr>
          <p:spPr>
            <a:xfrm rot="1588372">
              <a:off x="4791845" y="4655148"/>
              <a:ext cx="1048973" cy="1044086"/>
            </a:xfrm>
            <a:custGeom>
              <a:avLst/>
              <a:gdLst/>
              <a:ahLst/>
              <a:cxnLst/>
              <a:rect l="l" t="t" r="r" b="b"/>
              <a:pathLst>
                <a:path w="644" h="641" extrusionOk="0">
                  <a:moveTo>
                    <a:pt x="86" y="100"/>
                  </a:moveTo>
                  <a:lnTo>
                    <a:pt x="86" y="100"/>
                  </a:lnTo>
                  <a:lnTo>
                    <a:pt x="110" y="78"/>
                  </a:lnTo>
                  <a:lnTo>
                    <a:pt x="136" y="58"/>
                  </a:lnTo>
                  <a:lnTo>
                    <a:pt x="162" y="40"/>
                  </a:lnTo>
                  <a:lnTo>
                    <a:pt x="190" y="26"/>
                  </a:lnTo>
                  <a:lnTo>
                    <a:pt x="220" y="16"/>
                  </a:lnTo>
                  <a:lnTo>
                    <a:pt x="250" y="8"/>
                  </a:lnTo>
                  <a:lnTo>
                    <a:pt x="280" y="2"/>
                  </a:lnTo>
                  <a:lnTo>
                    <a:pt x="310" y="0"/>
                  </a:lnTo>
                  <a:lnTo>
                    <a:pt x="342" y="0"/>
                  </a:lnTo>
                  <a:lnTo>
                    <a:pt x="372" y="4"/>
                  </a:lnTo>
                  <a:lnTo>
                    <a:pt x="402" y="10"/>
                  </a:lnTo>
                  <a:lnTo>
                    <a:pt x="432" y="18"/>
                  </a:lnTo>
                  <a:lnTo>
                    <a:pt x="460" y="30"/>
                  </a:lnTo>
                  <a:lnTo>
                    <a:pt x="488" y="46"/>
                  </a:lnTo>
                  <a:lnTo>
                    <a:pt x="514" y="64"/>
                  </a:lnTo>
                  <a:lnTo>
                    <a:pt x="540" y="86"/>
                  </a:lnTo>
                  <a:lnTo>
                    <a:pt x="540" y="86"/>
                  </a:lnTo>
                  <a:lnTo>
                    <a:pt x="564" y="108"/>
                  </a:lnTo>
                  <a:lnTo>
                    <a:pt x="584" y="134"/>
                  </a:lnTo>
                  <a:lnTo>
                    <a:pt x="602" y="160"/>
                  </a:lnTo>
                  <a:lnTo>
                    <a:pt x="616" y="188"/>
                  </a:lnTo>
                  <a:lnTo>
                    <a:pt x="628" y="218"/>
                  </a:lnTo>
                  <a:lnTo>
                    <a:pt x="636" y="248"/>
                  </a:lnTo>
                  <a:lnTo>
                    <a:pt x="642" y="278"/>
                  </a:lnTo>
                  <a:lnTo>
                    <a:pt x="644" y="308"/>
                  </a:lnTo>
                  <a:lnTo>
                    <a:pt x="644" y="340"/>
                  </a:lnTo>
                  <a:lnTo>
                    <a:pt x="640" y="370"/>
                  </a:lnTo>
                  <a:lnTo>
                    <a:pt x="634" y="400"/>
                  </a:lnTo>
                  <a:lnTo>
                    <a:pt x="624" y="430"/>
                  </a:lnTo>
                  <a:lnTo>
                    <a:pt x="612" y="459"/>
                  </a:lnTo>
                  <a:lnTo>
                    <a:pt x="596" y="487"/>
                  </a:lnTo>
                  <a:lnTo>
                    <a:pt x="578" y="513"/>
                  </a:lnTo>
                  <a:lnTo>
                    <a:pt x="556" y="539"/>
                  </a:lnTo>
                  <a:lnTo>
                    <a:pt x="556" y="539"/>
                  </a:lnTo>
                  <a:lnTo>
                    <a:pt x="534" y="559"/>
                  </a:lnTo>
                  <a:lnTo>
                    <a:pt x="512" y="577"/>
                  </a:lnTo>
                  <a:lnTo>
                    <a:pt x="488" y="593"/>
                  </a:lnTo>
                  <a:lnTo>
                    <a:pt x="464" y="607"/>
                  </a:lnTo>
                  <a:lnTo>
                    <a:pt x="438" y="619"/>
                  </a:lnTo>
                  <a:lnTo>
                    <a:pt x="412" y="627"/>
                  </a:lnTo>
                  <a:lnTo>
                    <a:pt x="384" y="635"/>
                  </a:lnTo>
                  <a:lnTo>
                    <a:pt x="358" y="639"/>
                  </a:lnTo>
                  <a:lnTo>
                    <a:pt x="330" y="641"/>
                  </a:lnTo>
                  <a:lnTo>
                    <a:pt x="302" y="641"/>
                  </a:lnTo>
                  <a:lnTo>
                    <a:pt x="274" y="637"/>
                  </a:lnTo>
                  <a:lnTo>
                    <a:pt x="246" y="631"/>
                  </a:lnTo>
                  <a:lnTo>
                    <a:pt x="220" y="623"/>
                  </a:lnTo>
                  <a:lnTo>
                    <a:pt x="192" y="613"/>
                  </a:lnTo>
                  <a:lnTo>
                    <a:pt x="168" y="601"/>
                  </a:lnTo>
                  <a:lnTo>
                    <a:pt x="142" y="585"/>
                  </a:lnTo>
                  <a:lnTo>
                    <a:pt x="30" y="625"/>
                  </a:lnTo>
                  <a:lnTo>
                    <a:pt x="64" y="509"/>
                  </a:lnTo>
                  <a:lnTo>
                    <a:pt x="64" y="509"/>
                  </a:lnTo>
                  <a:lnTo>
                    <a:pt x="48" y="487"/>
                  </a:lnTo>
                  <a:lnTo>
                    <a:pt x="34" y="463"/>
                  </a:lnTo>
                  <a:lnTo>
                    <a:pt x="22" y="438"/>
                  </a:lnTo>
                  <a:lnTo>
                    <a:pt x="14" y="412"/>
                  </a:lnTo>
                  <a:lnTo>
                    <a:pt x="6" y="386"/>
                  </a:lnTo>
                  <a:lnTo>
                    <a:pt x="2" y="358"/>
                  </a:lnTo>
                  <a:lnTo>
                    <a:pt x="0" y="332"/>
                  </a:lnTo>
                  <a:lnTo>
                    <a:pt x="0" y="304"/>
                  </a:lnTo>
                  <a:lnTo>
                    <a:pt x="2" y="276"/>
                  </a:lnTo>
                  <a:lnTo>
                    <a:pt x="8" y="250"/>
                  </a:lnTo>
                  <a:lnTo>
                    <a:pt x="14" y="222"/>
                  </a:lnTo>
                  <a:lnTo>
                    <a:pt x="24" y="196"/>
                  </a:lnTo>
                  <a:lnTo>
                    <a:pt x="36" y="170"/>
                  </a:lnTo>
                  <a:lnTo>
                    <a:pt x="50" y="146"/>
                  </a:lnTo>
                  <a:lnTo>
                    <a:pt x="68" y="122"/>
                  </a:lnTo>
                  <a:lnTo>
                    <a:pt x="86" y="100"/>
                  </a:lnTo>
                  <a:lnTo>
                    <a:pt x="86" y="100"/>
                  </a:lnTo>
                  <a:close/>
                </a:path>
              </a:pathLst>
            </a:custGeom>
            <a:solidFill>
              <a:srgbClr val="F8F8F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4E5DA4"/>
                </a:solidFill>
                <a:latin typeface="PT Sans"/>
                <a:ea typeface="PT Sans"/>
                <a:cs typeface="PT Sans"/>
                <a:sym typeface="PT Sans"/>
              </a:endParaRPr>
            </a:p>
          </p:txBody>
        </p:sp>
        <p:sp>
          <p:nvSpPr>
            <p:cNvPr id="1035" name="Google Shape;1035;p157"/>
            <p:cNvSpPr/>
            <p:nvPr/>
          </p:nvSpPr>
          <p:spPr>
            <a:xfrm rot="1588372">
              <a:off x="4791845" y="2877918"/>
              <a:ext cx="1048973" cy="1044086"/>
            </a:xfrm>
            <a:custGeom>
              <a:avLst/>
              <a:gdLst/>
              <a:ahLst/>
              <a:cxnLst/>
              <a:rect l="l" t="t" r="r" b="b"/>
              <a:pathLst>
                <a:path w="644" h="641" extrusionOk="0">
                  <a:moveTo>
                    <a:pt x="86" y="100"/>
                  </a:moveTo>
                  <a:lnTo>
                    <a:pt x="86" y="100"/>
                  </a:lnTo>
                  <a:lnTo>
                    <a:pt x="110" y="78"/>
                  </a:lnTo>
                  <a:lnTo>
                    <a:pt x="136" y="58"/>
                  </a:lnTo>
                  <a:lnTo>
                    <a:pt x="162" y="40"/>
                  </a:lnTo>
                  <a:lnTo>
                    <a:pt x="190" y="26"/>
                  </a:lnTo>
                  <a:lnTo>
                    <a:pt x="220" y="16"/>
                  </a:lnTo>
                  <a:lnTo>
                    <a:pt x="250" y="8"/>
                  </a:lnTo>
                  <a:lnTo>
                    <a:pt x="280" y="2"/>
                  </a:lnTo>
                  <a:lnTo>
                    <a:pt x="310" y="0"/>
                  </a:lnTo>
                  <a:lnTo>
                    <a:pt x="342" y="0"/>
                  </a:lnTo>
                  <a:lnTo>
                    <a:pt x="372" y="4"/>
                  </a:lnTo>
                  <a:lnTo>
                    <a:pt x="402" y="10"/>
                  </a:lnTo>
                  <a:lnTo>
                    <a:pt x="432" y="18"/>
                  </a:lnTo>
                  <a:lnTo>
                    <a:pt x="460" y="30"/>
                  </a:lnTo>
                  <a:lnTo>
                    <a:pt x="488" y="46"/>
                  </a:lnTo>
                  <a:lnTo>
                    <a:pt x="514" y="64"/>
                  </a:lnTo>
                  <a:lnTo>
                    <a:pt x="540" y="86"/>
                  </a:lnTo>
                  <a:lnTo>
                    <a:pt x="540" y="86"/>
                  </a:lnTo>
                  <a:lnTo>
                    <a:pt x="564" y="108"/>
                  </a:lnTo>
                  <a:lnTo>
                    <a:pt x="584" y="134"/>
                  </a:lnTo>
                  <a:lnTo>
                    <a:pt x="602" y="160"/>
                  </a:lnTo>
                  <a:lnTo>
                    <a:pt x="616" y="188"/>
                  </a:lnTo>
                  <a:lnTo>
                    <a:pt x="628" y="218"/>
                  </a:lnTo>
                  <a:lnTo>
                    <a:pt x="636" y="248"/>
                  </a:lnTo>
                  <a:lnTo>
                    <a:pt x="642" y="278"/>
                  </a:lnTo>
                  <a:lnTo>
                    <a:pt x="644" y="308"/>
                  </a:lnTo>
                  <a:lnTo>
                    <a:pt x="644" y="340"/>
                  </a:lnTo>
                  <a:lnTo>
                    <a:pt x="640" y="370"/>
                  </a:lnTo>
                  <a:lnTo>
                    <a:pt x="634" y="400"/>
                  </a:lnTo>
                  <a:lnTo>
                    <a:pt x="624" y="430"/>
                  </a:lnTo>
                  <a:lnTo>
                    <a:pt x="612" y="459"/>
                  </a:lnTo>
                  <a:lnTo>
                    <a:pt x="596" y="487"/>
                  </a:lnTo>
                  <a:lnTo>
                    <a:pt x="578" y="513"/>
                  </a:lnTo>
                  <a:lnTo>
                    <a:pt x="556" y="539"/>
                  </a:lnTo>
                  <a:lnTo>
                    <a:pt x="556" y="539"/>
                  </a:lnTo>
                  <a:lnTo>
                    <a:pt x="534" y="559"/>
                  </a:lnTo>
                  <a:lnTo>
                    <a:pt x="512" y="577"/>
                  </a:lnTo>
                  <a:lnTo>
                    <a:pt x="488" y="593"/>
                  </a:lnTo>
                  <a:lnTo>
                    <a:pt x="464" y="607"/>
                  </a:lnTo>
                  <a:lnTo>
                    <a:pt x="438" y="619"/>
                  </a:lnTo>
                  <a:lnTo>
                    <a:pt x="412" y="627"/>
                  </a:lnTo>
                  <a:lnTo>
                    <a:pt x="384" y="635"/>
                  </a:lnTo>
                  <a:lnTo>
                    <a:pt x="358" y="639"/>
                  </a:lnTo>
                  <a:lnTo>
                    <a:pt x="330" y="641"/>
                  </a:lnTo>
                  <a:lnTo>
                    <a:pt x="302" y="641"/>
                  </a:lnTo>
                  <a:lnTo>
                    <a:pt x="274" y="637"/>
                  </a:lnTo>
                  <a:lnTo>
                    <a:pt x="246" y="631"/>
                  </a:lnTo>
                  <a:lnTo>
                    <a:pt x="220" y="623"/>
                  </a:lnTo>
                  <a:lnTo>
                    <a:pt x="192" y="613"/>
                  </a:lnTo>
                  <a:lnTo>
                    <a:pt x="168" y="601"/>
                  </a:lnTo>
                  <a:lnTo>
                    <a:pt x="142" y="585"/>
                  </a:lnTo>
                  <a:lnTo>
                    <a:pt x="30" y="625"/>
                  </a:lnTo>
                  <a:lnTo>
                    <a:pt x="64" y="509"/>
                  </a:lnTo>
                  <a:lnTo>
                    <a:pt x="64" y="509"/>
                  </a:lnTo>
                  <a:lnTo>
                    <a:pt x="48" y="487"/>
                  </a:lnTo>
                  <a:lnTo>
                    <a:pt x="34" y="463"/>
                  </a:lnTo>
                  <a:lnTo>
                    <a:pt x="22" y="438"/>
                  </a:lnTo>
                  <a:lnTo>
                    <a:pt x="14" y="412"/>
                  </a:lnTo>
                  <a:lnTo>
                    <a:pt x="6" y="386"/>
                  </a:lnTo>
                  <a:lnTo>
                    <a:pt x="2" y="358"/>
                  </a:lnTo>
                  <a:lnTo>
                    <a:pt x="0" y="332"/>
                  </a:lnTo>
                  <a:lnTo>
                    <a:pt x="0" y="304"/>
                  </a:lnTo>
                  <a:lnTo>
                    <a:pt x="2" y="276"/>
                  </a:lnTo>
                  <a:lnTo>
                    <a:pt x="8" y="250"/>
                  </a:lnTo>
                  <a:lnTo>
                    <a:pt x="14" y="222"/>
                  </a:lnTo>
                  <a:lnTo>
                    <a:pt x="24" y="196"/>
                  </a:lnTo>
                  <a:lnTo>
                    <a:pt x="36" y="170"/>
                  </a:lnTo>
                  <a:lnTo>
                    <a:pt x="50" y="146"/>
                  </a:lnTo>
                  <a:lnTo>
                    <a:pt x="68" y="122"/>
                  </a:lnTo>
                  <a:lnTo>
                    <a:pt x="86" y="100"/>
                  </a:lnTo>
                  <a:lnTo>
                    <a:pt x="86" y="100"/>
                  </a:lnTo>
                  <a:close/>
                </a:path>
              </a:pathLst>
            </a:custGeom>
            <a:solidFill>
              <a:srgbClr val="F8F8F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4E5DA4"/>
                </a:solidFill>
                <a:latin typeface="PT Sans"/>
                <a:ea typeface="PT Sans"/>
                <a:cs typeface="PT Sans"/>
                <a:sym typeface="PT Sans"/>
              </a:endParaRPr>
            </a:p>
          </p:txBody>
        </p:sp>
        <p:sp>
          <p:nvSpPr>
            <p:cNvPr id="1036" name="Google Shape;1036;p157"/>
            <p:cNvSpPr/>
            <p:nvPr/>
          </p:nvSpPr>
          <p:spPr>
            <a:xfrm rot="1588372">
              <a:off x="4791845" y="1100687"/>
              <a:ext cx="1048973" cy="1044086"/>
            </a:xfrm>
            <a:custGeom>
              <a:avLst/>
              <a:gdLst/>
              <a:ahLst/>
              <a:cxnLst/>
              <a:rect l="l" t="t" r="r" b="b"/>
              <a:pathLst>
                <a:path w="644" h="641" extrusionOk="0">
                  <a:moveTo>
                    <a:pt x="86" y="100"/>
                  </a:moveTo>
                  <a:lnTo>
                    <a:pt x="86" y="100"/>
                  </a:lnTo>
                  <a:lnTo>
                    <a:pt x="110" y="78"/>
                  </a:lnTo>
                  <a:lnTo>
                    <a:pt x="136" y="58"/>
                  </a:lnTo>
                  <a:lnTo>
                    <a:pt x="162" y="40"/>
                  </a:lnTo>
                  <a:lnTo>
                    <a:pt x="190" y="26"/>
                  </a:lnTo>
                  <a:lnTo>
                    <a:pt x="220" y="16"/>
                  </a:lnTo>
                  <a:lnTo>
                    <a:pt x="250" y="8"/>
                  </a:lnTo>
                  <a:lnTo>
                    <a:pt x="280" y="2"/>
                  </a:lnTo>
                  <a:lnTo>
                    <a:pt x="310" y="0"/>
                  </a:lnTo>
                  <a:lnTo>
                    <a:pt x="342" y="0"/>
                  </a:lnTo>
                  <a:lnTo>
                    <a:pt x="372" y="4"/>
                  </a:lnTo>
                  <a:lnTo>
                    <a:pt x="402" y="10"/>
                  </a:lnTo>
                  <a:lnTo>
                    <a:pt x="432" y="18"/>
                  </a:lnTo>
                  <a:lnTo>
                    <a:pt x="460" y="30"/>
                  </a:lnTo>
                  <a:lnTo>
                    <a:pt x="488" y="46"/>
                  </a:lnTo>
                  <a:lnTo>
                    <a:pt x="514" y="64"/>
                  </a:lnTo>
                  <a:lnTo>
                    <a:pt x="540" y="86"/>
                  </a:lnTo>
                  <a:lnTo>
                    <a:pt x="540" y="86"/>
                  </a:lnTo>
                  <a:lnTo>
                    <a:pt x="564" y="108"/>
                  </a:lnTo>
                  <a:lnTo>
                    <a:pt x="584" y="134"/>
                  </a:lnTo>
                  <a:lnTo>
                    <a:pt x="602" y="160"/>
                  </a:lnTo>
                  <a:lnTo>
                    <a:pt x="616" y="188"/>
                  </a:lnTo>
                  <a:lnTo>
                    <a:pt x="628" y="218"/>
                  </a:lnTo>
                  <a:lnTo>
                    <a:pt x="636" y="248"/>
                  </a:lnTo>
                  <a:lnTo>
                    <a:pt x="642" y="278"/>
                  </a:lnTo>
                  <a:lnTo>
                    <a:pt x="644" y="308"/>
                  </a:lnTo>
                  <a:lnTo>
                    <a:pt x="644" y="340"/>
                  </a:lnTo>
                  <a:lnTo>
                    <a:pt x="640" y="370"/>
                  </a:lnTo>
                  <a:lnTo>
                    <a:pt x="634" y="400"/>
                  </a:lnTo>
                  <a:lnTo>
                    <a:pt x="624" y="430"/>
                  </a:lnTo>
                  <a:lnTo>
                    <a:pt x="612" y="459"/>
                  </a:lnTo>
                  <a:lnTo>
                    <a:pt x="596" y="487"/>
                  </a:lnTo>
                  <a:lnTo>
                    <a:pt x="578" y="513"/>
                  </a:lnTo>
                  <a:lnTo>
                    <a:pt x="556" y="539"/>
                  </a:lnTo>
                  <a:lnTo>
                    <a:pt x="556" y="539"/>
                  </a:lnTo>
                  <a:lnTo>
                    <a:pt x="534" y="559"/>
                  </a:lnTo>
                  <a:lnTo>
                    <a:pt x="512" y="577"/>
                  </a:lnTo>
                  <a:lnTo>
                    <a:pt x="488" y="593"/>
                  </a:lnTo>
                  <a:lnTo>
                    <a:pt x="464" y="607"/>
                  </a:lnTo>
                  <a:lnTo>
                    <a:pt x="438" y="619"/>
                  </a:lnTo>
                  <a:lnTo>
                    <a:pt x="412" y="627"/>
                  </a:lnTo>
                  <a:lnTo>
                    <a:pt x="384" y="635"/>
                  </a:lnTo>
                  <a:lnTo>
                    <a:pt x="358" y="639"/>
                  </a:lnTo>
                  <a:lnTo>
                    <a:pt x="330" y="641"/>
                  </a:lnTo>
                  <a:lnTo>
                    <a:pt x="302" y="641"/>
                  </a:lnTo>
                  <a:lnTo>
                    <a:pt x="274" y="637"/>
                  </a:lnTo>
                  <a:lnTo>
                    <a:pt x="246" y="631"/>
                  </a:lnTo>
                  <a:lnTo>
                    <a:pt x="220" y="623"/>
                  </a:lnTo>
                  <a:lnTo>
                    <a:pt x="192" y="613"/>
                  </a:lnTo>
                  <a:lnTo>
                    <a:pt x="168" y="601"/>
                  </a:lnTo>
                  <a:lnTo>
                    <a:pt x="142" y="585"/>
                  </a:lnTo>
                  <a:lnTo>
                    <a:pt x="30" y="625"/>
                  </a:lnTo>
                  <a:lnTo>
                    <a:pt x="64" y="509"/>
                  </a:lnTo>
                  <a:lnTo>
                    <a:pt x="64" y="509"/>
                  </a:lnTo>
                  <a:lnTo>
                    <a:pt x="48" y="487"/>
                  </a:lnTo>
                  <a:lnTo>
                    <a:pt x="34" y="463"/>
                  </a:lnTo>
                  <a:lnTo>
                    <a:pt x="22" y="438"/>
                  </a:lnTo>
                  <a:lnTo>
                    <a:pt x="14" y="412"/>
                  </a:lnTo>
                  <a:lnTo>
                    <a:pt x="6" y="386"/>
                  </a:lnTo>
                  <a:lnTo>
                    <a:pt x="2" y="358"/>
                  </a:lnTo>
                  <a:lnTo>
                    <a:pt x="0" y="332"/>
                  </a:lnTo>
                  <a:lnTo>
                    <a:pt x="0" y="304"/>
                  </a:lnTo>
                  <a:lnTo>
                    <a:pt x="2" y="276"/>
                  </a:lnTo>
                  <a:lnTo>
                    <a:pt x="8" y="250"/>
                  </a:lnTo>
                  <a:lnTo>
                    <a:pt x="14" y="222"/>
                  </a:lnTo>
                  <a:lnTo>
                    <a:pt x="24" y="196"/>
                  </a:lnTo>
                  <a:lnTo>
                    <a:pt x="36" y="170"/>
                  </a:lnTo>
                  <a:lnTo>
                    <a:pt x="50" y="146"/>
                  </a:lnTo>
                  <a:lnTo>
                    <a:pt x="68" y="122"/>
                  </a:lnTo>
                  <a:lnTo>
                    <a:pt x="86" y="100"/>
                  </a:lnTo>
                  <a:lnTo>
                    <a:pt x="86" y="100"/>
                  </a:lnTo>
                  <a:close/>
                </a:path>
              </a:pathLst>
            </a:custGeom>
            <a:solidFill>
              <a:srgbClr val="F8F8F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4E5DA4"/>
                </a:solidFill>
                <a:latin typeface="PT Sans"/>
                <a:ea typeface="PT Sans"/>
                <a:cs typeface="PT Sans"/>
                <a:sym typeface="PT Sans"/>
              </a:endParaRPr>
            </a:p>
          </p:txBody>
        </p:sp>
      </p:grpSp>
      <p:sp>
        <p:nvSpPr>
          <p:cNvPr id="1037" name="Google Shape;1037;p157"/>
          <p:cNvSpPr>
            <a:spLocks noGrp="1"/>
          </p:cNvSpPr>
          <p:nvPr>
            <p:ph type="pic" idx="2"/>
          </p:nvPr>
        </p:nvSpPr>
        <p:spPr>
          <a:xfrm>
            <a:off x="0" y="0"/>
            <a:ext cx="3630366" cy="6858000"/>
          </a:xfrm>
          <a:prstGeom prst="rect">
            <a:avLst/>
          </a:prstGeom>
          <a:noFill/>
          <a:ln>
            <a:noFill/>
          </a:ln>
        </p:spPr>
      </p:sp>
      <p:sp>
        <p:nvSpPr>
          <p:cNvPr id="1038" name="Google Shape;1038;p157"/>
          <p:cNvSpPr>
            <a:spLocks noGrp="1"/>
          </p:cNvSpPr>
          <p:nvPr>
            <p:ph type="pic" idx="3"/>
          </p:nvPr>
        </p:nvSpPr>
        <p:spPr>
          <a:xfrm>
            <a:off x="5432782" y="1241434"/>
            <a:ext cx="635000" cy="635000"/>
          </a:xfrm>
          <a:prstGeom prst="rect">
            <a:avLst/>
          </a:prstGeom>
          <a:noFill/>
          <a:ln>
            <a:noFill/>
          </a:ln>
        </p:spPr>
      </p:sp>
      <p:sp>
        <p:nvSpPr>
          <p:cNvPr id="1039" name="Google Shape;1039;p157"/>
          <p:cNvSpPr>
            <a:spLocks noGrp="1"/>
          </p:cNvSpPr>
          <p:nvPr>
            <p:ph type="pic" idx="4"/>
          </p:nvPr>
        </p:nvSpPr>
        <p:spPr>
          <a:xfrm>
            <a:off x="5432782" y="3018665"/>
            <a:ext cx="635000" cy="635000"/>
          </a:xfrm>
          <a:prstGeom prst="rect">
            <a:avLst/>
          </a:prstGeom>
          <a:noFill/>
          <a:ln>
            <a:noFill/>
          </a:ln>
        </p:spPr>
      </p:sp>
      <p:sp>
        <p:nvSpPr>
          <p:cNvPr id="1040" name="Google Shape;1040;p157"/>
          <p:cNvSpPr>
            <a:spLocks noGrp="1"/>
          </p:cNvSpPr>
          <p:nvPr>
            <p:ph type="pic" idx="5"/>
          </p:nvPr>
        </p:nvSpPr>
        <p:spPr>
          <a:xfrm>
            <a:off x="5432782" y="4795895"/>
            <a:ext cx="635000" cy="635000"/>
          </a:xfrm>
          <a:prstGeom prst="rect">
            <a:avLst/>
          </a:prstGeom>
          <a:noFill/>
          <a:ln>
            <a:noFill/>
          </a:ln>
        </p:spPr>
      </p:sp>
      <p:sp>
        <p:nvSpPr>
          <p:cNvPr id="1041" name="Google Shape;1041;p157"/>
          <p:cNvSpPr txBox="1">
            <a:spLocks noGrp="1"/>
          </p:cNvSpPr>
          <p:nvPr>
            <p:ph type="body" idx="1"/>
          </p:nvPr>
        </p:nvSpPr>
        <p:spPr>
          <a:xfrm>
            <a:off x="8464795" y="2016820"/>
            <a:ext cx="2782889" cy="11985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2" name="Google Shape;1042;p157"/>
          <p:cNvSpPr txBox="1">
            <a:spLocks noGrp="1"/>
          </p:cNvSpPr>
          <p:nvPr>
            <p:ph type="body" idx="6"/>
          </p:nvPr>
        </p:nvSpPr>
        <p:spPr>
          <a:xfrm>
            <a:off x="8464795" y="3464620"/>
            <a:ext cx="2782889" cy="13271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3" name="Google Shape;1043;p157"/>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41_Custom Layout">
  <p:cSld name="41_Custom Layout">
    <p:spTree>
      <p:nvGrpSpPr>
        <p:cNvPr id="1" name="Shape 1044"/>
        <p:cNvGrpSpPr/>
        <p:nvPr/>
      </p:nvGrpSpPr>
      <p:grpSpPr>
        <a:xfrm>
          <a:off x="0" y="0"/>
          <a:ext cx="0" cy="0"/>
          <a:chOff x="0" y="0"/>
          <a:chExt cx="0" cy="0"/>
        </a:xfrm>
      </p:grpSpPr>
      <p:sp>
        <p:nvSpPr>
          <p:cNvPr id="1045" name="Google Shape;1045;p158"/>
          <p:cNvSpPr/>
          <p:nvPr/>
        </p:nvSpPr>
        <p:spPr>
          <a:xfrm>
            <a:off x="-1" y="781334"/>
            <a:ext cx="12192001" cy="5295331"/>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6" name="Google Shape;1046;p158"/>
          <p:cNvSpPr>
            <a:spLocks noGrp="1"/>
          </p:cNvSpPr>
          <p:nvPr>
            <p:ph type="pic" idx="2"/>
          </p:nvPr>
        </p:nvSpPr>
        <p:spPr>
          <a:xfrm>
            <a:off x="-1" y="781334"/>
            <a:ext cx="7345346" cy="5295331"/>
          </a:xfrm>
          <a:prstGeom prst="rect">
            <a:avLst/>
          </a:prstGeom>
          <a:noFill/>
          <a:ln>
            <a:noFill/>
          </a:ln>
        </p:spPr>
      </p:sp>
      <p:sp>
        <p:nvSpPr>
          <p:cNvPr id="1047" name="Google Shape;1047;p158"/>
          <p:cNvSpPr txBox="1">
            <a:spLocks noGrp="1"/>
          </p:cNvSpPr>
          <p:nvPr>
            <p:ph type="body" idx="1"/>
          </p:nvPr>
        </p:nvSpPr>
        <p:spPr>
          <a:xfrm>
            <a:off x="8464795" y="2016820"/>
            <a:ext cx="2782889" cy="11985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8" name="Google Shape;1048;p158"/>
          <p:cNvSpPr txBox="1">
            <a:spLocks noGrp="1"/>
          </p:cNvSpPr>
          <p:nvPr>
            <p:ph type="body" idx="3"/>
          </p:nvPr>
        </p:nvSpPr>
        <p:spPr>
          <a:xfrm>
            <a:off x="8464795" y="3464620"/>
            <a:ext cx="2782889" cy="13271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9" name="Google Shape;1049;p158"/>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42_Custom Layout">
  <p:cSld name="42_Custom Layout">
    <p:spTree>
      <p:nvGrpSpPr>
        <p:cNvPr id="1" name="Shape 1050"/>
        <p:cNvGrpSpPr/>
        <p:nvPr/>
      </p:nvGrpSpPr>
      <p:grpSpPr>
        <a:xfrm>
          <a:off x="0" y="0"/>
          <a:ext cx="0" cy="0"/>
          <a:chOff x="0" y="0"/>
          <a:chExt cx="0" cy="0"/>
        </a:xfrm>
      </p:grpSpPr>
      <p:sp>
        <p:nvSpPr>
          <p:cNvPr id="1051" name="Google Shape;1051;p159"/>
          <p:cNvSpPr/>
          <p:nvPr/>
        </p:nvSpPr>
        <p:spPr>
          <a:xfrm>
            <a:off x="-1" y="781334"/>
            <a:ext cx="12192001" cy="5295331"/>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2" name="Google Shape;1052;p159"/>
          <p:cNvSpPr>
            <a:spLocks noGrp="1"/>
          </p:cNvSpPr>
          <p:nvPr>
            <p:ph type="pic" idx="2"/>
          </p:nvPr>
        </p:nvSpPr>
        <p:spPr>
          <a:xfrm>
            <a:off x="-1" y="0"/>
            <a:ext cx="7345346" cy="6858000"/>
          </a:xfrm>
          <a:prstGeom prst="rect">
            <a:avLst/>
          </a:prstGeom>
          <a:noFill/>
          <a:ln>
            <a:noFill/>
          </a:ln>
        </p:spPr>
      </p:sp>
      <p:sp>
        <p:nvSpPr>
          <p:cNvPr id="1053" name="Google Shape;1053;p159"/>
          <p:cNvSpPr txBox="1">
            <a:spLocks noGrp="1"/>
          </p:cNvSpPr>
          <p:nvPr>
            <p:ph type="body" idx="1"/>
          </p:nvPr>
        </p:nvSpPr>
        <p:spPr>
          <a:xfrm>
            <a:off x="8464795" y="2016820"/>
            <a:ext cx="2782889" cy="11985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4" name="Google Shape;1054;p159"/>
          <p:cNvSpPr txBox="1">
            <a:spLocks noGrp="1"/>
          </p:cNvSpPr>
          <p:nvPr>
            <p:ph type="body" idx="3"/>
          </p:nvPr>
        </p:nvSpPr>
        <p:spPr>
          <a:xfrm>
            <a:off x="8464795" y="3464620"/>
            <a:ext cx="2782889" cy="13271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5" name="Google Shape;1055;p159"/>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1056"/>
        <p:cNvGrpSpPr/>
        <p:nvPr/>
      </p:nvGrpSpPr>
      <p:grpSpPr>
        <a:xfrm>
          <a:off x="0" y="0"/>
          <a:ext cx="0" cy="0"/>
          <a:chOff x="0" y="0"/>
          <a:chExt cx="0" cy="0"/>
        </a:xfrm>
      </p:grpSpPr>
      <p:sp>
        <p:nvSpPr>
          <p:cNvPr id="1057" name="Google Shape;1057;p160"/>
          <p:cNvSpPr txBox="1">
            <a:spLocks noGrp="1"/>
          </p:cNvSpPr>
          <p:nvPr>
            <p:ph type="body" idx="1"/>
          </p:nvPr>
        </p:nvSpPr>
        <p:spPr>
          <a:xfrm>
            <a:off x="8421983" y="2637660"/>
            <a:ext cx="3052468" cy="150668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8" name="Google Shape;1058;p160"/>
          <p:cNvSpPr/>
          <p:nvPr/>
        </p:nvSpPr>
        <p:spPr>
          <a:xfrm>
            <a:off x="1210224" y="2028249"/>
            <a:ext cx="2741435" cy="3715901"/>
          </a:xfrm>
          <a:prstGeom prst="frame">
            <a:avLst>
              <a:gd name="adj1" fmla="val 2198"/>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59" name="Google Shape;1059;p160"/>
          <p:cNvSpPr/>
          <p:nvPr/>
        </p:nvSpPr>
        <p:spPr>
          <a:xfrm>
            <a:off x="4625567" y="1113849"/>
            <a:ext cx="3052468" cy="4630302"/>
          </a:xfrm>
          <a:prstGeom prst="frame">
            <a:avLst>
              <a:gd name="adj1" fmla="val 2198"/>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60" name="Google Shape;1060;p160"/>
          <p:cNvSpPr>
            <a:spLocks noGrp="1"/>
          </p:cNvSpPr>
          <p:nvPr>
            <p:ph type="pic" idx="2"/>
          </p:nvPr>
        </p:nvSpPr>
        <p:spPr>
          <a:xfrm>
            <a:off x="2028491" y="2464923"/>
            <a:ext cx="1104900" cy="1103312"/>
          </a:xfrm>
          <a:prstGeom prst="rect">
            <a:avLst/>
          </a:prstGeom>
          <a:noFill/>
          <a:ln>
            <a:noFill/>
          </a:ln>
        </p:spPr>
      </p:sp>
      <p:sp>
        <p:nvSpPr>
          <p:cNvPr id="1061" name="Google Shape;1061;p160"/>
          <p:cNvSpPr>
            <a:spLocks noGrp="1"/>
          </p:cNvSpPr>
          <p:nvPr>
            <p:ph type="pic" idx="3"/>
          </p:nvPr>
        </p:nvSpPr>
        <p:spPr>
          <a:xfrm>
            <a:off x="5599351" y="1476593"/>
            <a:ext cx="1104900" cy="1103312"/>
          </a:xfrm>
          <a:prstGeom prst="rect">
            <a:avLst/>
          </a:prstGeom>
          <a:noFill/>
          <a:ln>
            <a:noFill/>
          </a:ln>
        </p:spPr>
      </p:sp>
      <p:sp>
        <p:nvSpPr>
          <p:cNvPr id="1062" name="Google Shape;1062;p160"/>
          <p:cNvSpPr txBox="1">
            <a:spLocks noGrp="1"/>
          </p:cNvSpPr>
          <p:nvPr>
            <p:ph type="body" idx="4"/>
          </p:nvPr>
        </p:nvSpPr>
        <p:spPr>
          <a:xfrm>
            <a:off x="1565735" y="3752385"/>
            <a:ext cx="2030412" cy="15557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3" name="Google Shape;1063;p160"/>
          <p:cNvSpPr txBox="1">
            <a:spLocks noGrp="1"/>
          </p:cNvSpPr>
          <p:nvPr>
            <p:ph type="body" idx="5"/>
          </p:nvPr>
        </p:nvSpPr>
        <p:spPr>
          <a:xfrm>
            <a:off x="5017893" y="2939860"/>
            <a:ext cx="2267815" cy="2444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4" name="Google Shape;1064;p160"/>
          <p:cNvSpPr txBox="1">
            <a:spLocks noGrp="1"/>
          </p:cNvSpPr>
          <p:nvPr>
            <p:ph type="body" idx="6"/>
          </p:nvPr>
        </p:nvSpPr>
        <p:spPr>
          <a:xfrm>
            <a:off x="8421983" y="4237463"/>
            <a:ext cx="3052468" cy="15066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5" name="Google Shape;1065;p160"/>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49_Custom Layout">
  <p:cSld name="49_Custom Layout">
    <p:spTree>
      <p:nvGrpSpPr>
        <p:cNvPr id="1" name="Shape 1066"/>
        <p:cNvGrpSpPr/>
        <p:nvPr/>
      </p:nvGrpSpPr>
      <p:grpSpPr>
        <a:xfrm>
          <a:off x="0" y="0"/>
          <a:ext cx="0" cy="0"/>
          <a:chOff x="0" y="0"/>
          <a:chExt cx="0" cy="0"/>
        </a:xfrm>
      </p:grpSpPr>
      <p:sp>
        <p:nvSpPr>
          <p:cNvPr id="1067" name="Google Shape;1067;p161"/>
          <p:cNvSpPr txBox="1">
            <a:spLocks noGrp="1"/>
          </p:cNvSpPr>
          <p:nvPr>
            <p:ph type="body" idx="1"/>
          </p:nvPr>
        </p:nvSpPr>
        <p:spPr>
          <a:xfrm>
            <a:off x="8421983" y="2637660"/>
            <a:ext cx="3052468" cy="150668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8" name="Google Shape;1068;p161"/>
          <p:cNvSpPr/>
          <p:nvPr/>
        </p:nvSpPr>
        <p:spPr>
          <a:xfrm>
            <a:off x="1210224" y="2028249"/>
            <a:ext cx="2741435" cy="3715901"/>
          </a:xfrm>
          <a:prstGeom prst="frame">
            <a:avLst>
              <a:gd name="adj1" fmla="val 2198"/>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69" name="Google Shape;1069;p161"/>
          <p:cNvSpPr/>
          <p:nvPr/>
        </p:nvSpPr>
        <p:spPr>
          <a:xfrm>
            <a:off x="4625567" y="1113849"/>
            <a:ext cx="3052468" cy="4630302"/>
          </a:xfrm>
          <a:prstGeom prst="frame">
            <a:avLst>
              <a:gd name="adj1" fmla="val 2198"/>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70" name="Google Shape;1070;p161"/>
          <p:cNvSpPr>
            <a:spLocks noGrp="1"/>
          </p:cNvSpPr>
          <p:nvPr>
            <p:ph type="pic" idx="2"/>
          </p:nvPr>
        </p:nvSpPr>
        <p:spPr>
          <a:xfrm>
            <a:off x="2028491" y="2464923"/>
            <a:ext cx="1104900" cy="1103312"/>
          </a:xfrm>
          <a:prstGeom prst="rect">
            <a:avLst/>
          </a:prstGeom>
          <a:noFill/>
          <a:ln>
            <a:noFill/>
          </a:ln>
        </p:spPr>
      </p:sp>
      <p:sp>
        <p:nvSpPr>
          <p:cNvPr id="1071" name="Google Shape;1071;p161"/>
          <p:cNvSpPr>
            <a:spLocks noGrp="1"/>
          </p:cNvSpPr>
          <p:nvPr>
            <p:ph type="pic" idx="3"/>
          </p:nvPr>
        </p:nvSpPr>
        <p:spPr>
          <a:xfrm>
            <a:off x="5599351" y="1476593"/>
            <a:ext cx="1104900" cy="1103312"/>
          </a:xfrm>
          <a:prstGeom prst="rect">
            <a:avLst/>
          </a:prstGeom>
          <a:noFill/>
          <a:ln>
            <a:noFill/>
          </a:ln>
        </p:spPr>
      </p:sp>
      <p:sp>
        <p:nvSpPr>
          <p:cNvPr id="1072" name="Google Shape;1072;p161"/>
          <p:cNvSpPr txBox="1">
            <a:spLocks noGrp="1"/>
          </p:cNvSpPr>
          <p:nvPr>
            <p:ph type="body" idx="4"/>
          </p:nvPr>
        </p:nvSpPr>
        <p:spPr>
          <a:xfrm>
            <a:off x="1565735" y="3752385"/>
            <a:ext cx="2030412" cy="15557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3" name="Google Shape;1073;p161"/>
          <p:cNvSpPr txBox="1">
            <a:spLocks noGrp="1"/>
          </p:cNvSpPr>
          <p:nvPr>
            <p:ph type="body" idx="5"/>
          </p:nvPr>
        </p:nvSpPr>
        <p:spPr>
          <a:xfrm>
            <a:off x="5017893" y="2939860"/>
            <a:ext cx="2267815" cy="2444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4" name="Google Shape;1074;p161"/>
          <p:cNvSpPr txBox="1">
            <a:spLocks noGrp="1"/>
          </p:cNvSpPr>
          <p:nvPr>
            <p:ph type="body" idx="6"/>
          </p:nvPr>
        </p:nvSpPr>
        <p:spPr>
          <a:xfrm>
            <a:off x="8421983" y="4237463"/>
            <a:ext cx="3052468" cy="15066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5" name="Google Shape;1075;p161"/>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1076"/>
        <p:cNvGrpSpPr/>
        <p:nvPr/>
      </p:nvGrpSpPr>
      <p:grpSpPr>
        <a:xfrm>
          <a:off x="0" y="0"/>
          <a:ext cx="0" cy="0"/>
          <a:chOff x="0" y="0"/>
          <a:chExt cx="0" cy="0"/>
        </a:xfrm>
      </p:grpSpPr>
      <p:sp>
        <p:nvSpPr>
          <p:cNvPr id="1077" name="Google Shape;1077;p162"/>
          <p:cNvSpPr/>
          <p:nvPr/>
        </p:nvSpPr>
        <p:spPr>
          <a:xfrm>
            <a:off x="1210224" y="2028249"/>
            <a:ext cx="2741435" cy="3715901"/>
          </a:xfrm>
          <a:prstGeom prst="frame">
            <a:avLst>
              <a:gd name="adj1" fmla="val 2198"/>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78" name="Google Shape;1078;p162"/>
          <p:cNvSpPr/>
          <p:nvPr/>
        </p:nvSpPr>
        <p:spPr>
          <a:xfrm>
            <a:off x="4625567" y="1113849"/>
            <a:ext cx="3052468" cy="4630302"/>
          </a:xfrm>
          <a:prstGeom prst="frame">
            <a:avLst>
              <a:gd name="adj1" fmla="val 2198"/>
            </a:avLst>
          </a:prstGeom>
          <a:solidFill>
            <a:srgbClr val="264C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79" name="Google Shape;1079;p162"/>
          <p:cNvSpPr>
            <a:spLocks noGrp="1"/>
          </p:cNvSpPr>
          <p:nvPr>
            <p:ph type="pic" idx="2"/>
          </p:nvPr>
        </p:nvSpPr>
        <p:spPr>
          <a:xfrm>
            <a:off x="2028491" y="2464923"/>
            <a:ext cx="1104900" cy="1103312"/>
          </a:xfrm>
          <a:prstGeom prst="rect">
            <a:avLst/>
          </a:prstGeom>
          <a:noFill/>
          <a:ln>
            <a:noFill/>
          </a:ln>
        </p:spPr>
      </p:sp>
      <p:sp>
        <p:nvSpPr>
          <p:cNvPr id="1080" name="Google Shape;1080;p162"/>
          <p:cNvSpPr>
            <a:spLocks noGrp="1"/>
          </p:cNvSpPr>
          <p:nvPr>
            <p:ph type="pic" idx="3"/>
          </p:nvPr>
        </p:nvSpPr>
        <p:spPr>
          <a:xfrm>
            <a:off x="5599351" y="1476593"/>
            <a:ext cx="1104900" cy="1103312"/>
          </a:xfrm>
          <a:prstGeom prst="rect">
            <a:avLst/>
          </a:prstGeom>
          <a:noFill/>
          <a:ln>
            <a:noFill/>
          </a:ln>
        </p:spPr>
      </p:sp>
      <p:sp>
        <p:nvSpPr>
          <p:cNvPr id="1081" name="Google Shape;1081;p162"/>
          <p:cNvSpPr txBox="1">
            <a:spLocks noGrp="1"/>
          </p:cNvSpPr>
          <p:nvPr>
            <p:ph type="body" idx="1"/>
          </p:nvPr>
        </p:nvSpPr>
        <p:spPr>
          <a:xfrm>
            <a:off x="1565735" y="3752385"/>
            <a:ext cx="2030412" cy="15557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2" name="Google Shape;1082;p162"/>
          <p:cNvSpPr txBox="1">
            <a:spLocks noGrp="1"/>
          </p:cNvSpPr>
          <p:nvPr>
            <p:ph type="body" idx="4"/>
          </p:nvPr>
        </p:nvSpPr>
        <p:spPr>
          <a:xfrm>
            <a:off x="5017893" y="2939860"/>
            <a:ext cx="2267815" cy="2444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3" name="Google Shape;1083;p162"/>
          <p:cNvSpPr txBox="1">
            <a:spLocks noGrp="1"/>
          </p:cNvSpPr>
          <p:nvPr>
            <p:ph type="body" idx="5"/>
          </p:nvPr>
        </p:nvSpPr>
        <p:spPr>
          <a:xfrm>
            <a:off x="8421983" y="2637660"/>
            <a:ext cx="3052468" cy="150668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4" name="Google Shape;1084;p162"/>
          <p:cNvSpPr txBox="1">
            <a:spLocks noGrp="1"/>
          </p:cNvSpPr>
          <p:nvPr>
            <p:ph type="body" idx="6"/>
          </p:nvPr>
        </p:nvSpPr>
        <p:spPr>
          <a:xfrm>
            <a:off x="8421983" y="4237463"/>
            <a:ext cx="3052468" cy="15066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5" name="Google Shape;1085;p162"/>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1 headline/image half">
  <p:cSld name="1_1 headline/image half">
    <p:spTree>
      <p:nvGrpSpPr>
        <p:cNvPr id="1" name="Shape 54"/>
        <p:cNvGrpSpPr/>
        <p:nvPr/>
      </p:nvGrpSpPr>
      <p:grpSpPr>
        <a:xfrm>
          <a:off x="0" y="0"/>
          <a:ext cx="0" cy="0"/>
          <a:chOff x="0" y="0"/>
          <a:chExt cx="0" cy="0"/>
        </a:xfrm>
      </p:grpSpPr>
      <p:sp>
        <p:nvSpPr>
          <p:cNvPr id="55" name="Google Shape;55;p15"/>
          <p:cNvSpPr txBox="1">
            <a:spLocks noGrp="1"/>
          </p:cNvSpPr>
          <p:nvPr>
            <p:ph type="body" idx="1"/>
          </p:nvPr>
        </p:nvSpPr>
        <p:spPr>
          <a:xfrm>
            <a:off x="5" y="772160"/>
            <a:ext cx="5795433" cy="6085840"/>
          </a:xfrm>
          <a:prstGeom prst="rect">
            <a:avLst/>
          </a:prstGeom>
          <a:noFill/>
          <a:ln>
            <a:noFill/>
          </a:ln>
        </p:spPr>
        <p:txBody>
          <a:bodyPr spcFirstLastPara="1" wrap="square" lIns="91425" tIns="91425" rIns="91425" bIns="91425" anchor="t" anchorCtr="0">
            <a:noAutofit/>
          </a:bodyPr>
          <a:lstStyle>
            <a:lvl1pPr marL="457200" lvl="0" indent="-228600" algn="l">
              <a:lnSpc>
                <a:spcPct val="140037"/>
              </a:lnSpc>
              <a:spcBef>
                <a:spcPts val="1800"/>
              </a:spcBef>
              <a:spcAft>
                <a:spcPts val="0"/>
              </a:spcAft>
              <a:buSzPts val="2133"/>
              <a:buNone/>
              <a:defRPr sz="2133">
                <a:solidFill>
                  <a:srgbClr val="72736F"/>
                </a:solidFill>
              </a:defRPr>
            </a:lvl1pPr>
            <a:lvl2pPr marL="914400" lvl="1" indent="-228600" algn="l">
              <a:lnSpc>
                <a:spcPct val="87000"/>
              </a:lnSpc>
              <a:spcBef>
                <a:spcPts val="800"/>
              </a:spcBef>
              <a:spcAft>
                <a:spcPts val="0"/>
              </a:spcAft>
              <a:buSzPts val="3200"/>
              <a:buNone/>
              <a:defRPr/>
            </a:lvl2pPr>
            <a:lvl3pPr marL="1371600" lvl="2" indent="-228600" algn="l">
              <a:lnSpc>
                <a:spcPct val="87000"/>
              </a:lnSpc>
              <a:spcBef>
                <a:spcPts val="1200"/>
              </a:spcBef>
              <a:spcAft>
                <a:spcPts val="0"/>
              </a:spcAft>
              <a:buSzPts val="3200"/>
              <a:buNone/>
              <a:defRPr/>
            </a:lvl3pPr>
            <a:lvl4pPr marL="1828800" lvl="3" indent="-228600" algn="l">
              <a:lnSpc>
                <a:spcPct val="87000"/>
              </a:lnSpc>
              <a:spcBef>
                <a:spcPts val="1200"/>
              </a:spcBef>
              <a:spcAft>
                <a:spcPts val="0"/>
              </a:spcAft>
              <a:buSzPts val="3200"/>
              <a:buNone/>
              <a:defRPr/>
            </a:lvl4pPr>
            <a:lvl5pPr marL="2286000" lvl="4" indent="-228600" algn="l">
              <a:lnSpc>
                <a:spcPct val="87000"/>
              </a:lnSpc>
              <a:spcBef>
                <a:spcPts val="1200"/>
              </a:spcBef>
              <a:spcAft>
                <a:spcPts val="0"/>
              </a:spcAft>
              <a:buSzPts val="32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6" name="Google Shape;56;p15"/>
          <p:cNvPicPr preferRelativeResize="0"/>
          <p:nvPr/>
        </p:nvPicPr>
        <p:blipFill rotWithShape="1">
          <a:blip r:embed="rId2">
            <a:alphaModFix/>
          </a:blip>
          <a:srcRect/>
          <a:stretch/>
        </p:blipFill>
        <p:spPr>
          <a:xfrm>
            <a:off x="5772879" y="772161"/>
            <a:ext cx="6420952" cy="6092003"/>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33_Custom Layout">
  <p:cSld name="33_Custom Layout">
    <p:spTree>
      <p:nvGrpSpPr>
        <p:cNvPr id="1" name="Shape 1086"/>
        <p:cNvGrpSpPr/>
        <p:nvPr/>
      </p:nvGrpSpPr>
      <p:grpSpPr>
        <a:xfrm>
          <a:off x="0" y="0"/>
          <a:ext cx="0" cy="0"/>
          <a:chOff x="0" y="0"/>
          <a:chExt cx="0" cy="0"/>
        </a:xfrm>
      </p:grpSpPr>
      <p:sp>
        <p:nvSpPr>
          <p:cNvPr id="1087" name="Google Shape;1087;p163"/>
          <p:cNvSpPr/>
          <p:nvPr/>
        </p:nvSpPr>
        <p:spPr>
          <a:xfrm>
            <a:off x="1210224" y="2028249"/>
            <a:ext cx="2741435" cy="3715901"/>
          </a:xfrm>
          <a:prstGeom prst="frame">
            <a:avLst>
              <a:gd name="adj1" fmla="val 2198"/>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88" name="Google Shape;1088;p163"/>
          <p:cNvSpPr/>
          <p:nvPr/>
        </p:nvSpPr>
        <p:spPr>
          <a:xfrm>
            <a:off x="4625567" y="1113849"/>
            <a:ext cx="3052468" cy="4630302"/>
          </a:xfrm>
          <a:prstGeom prst="frame">
            <a:avLst>
              <a:gd name="adj1" fmla="val 2198"/>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p163"/>
          <p:cNvSpPr>
            <a:spLocks noGrp="1"/>
          </p:cNvSpPr>
          <p:nvPr>
            <p:ph type="pic" idx="2"/>
          </p:nvPr>
        </p:nvSpPr>
        <p:spPr>
          <a:xfrm>
            <a:off x="2028491" y="2464923"/>
            <a:ext cx="1104900" cy="1103312"/>
          </a:xfrm>
          <a:prstGeom prst="rect">
            <a:avLst/>
          </a:prstGeom>
          <a:noFill/>
          <a:ln>
            <a:noFill/>
          </a:ln>
        </p:spPr>
      </p:sp>
      <p:sp>
        <p:nvSpPr>
          <p:cNvPr id="1090" name="Google Shape;1090;p163"/>
          <p:cNvSpPr>
            <a:spLocks noGrp="1"/>
          </p:cNvSpPr>
          <p:nvPr>
            <p:ph type="pic" idx="3"/>
          </p:nvPr>
        </p:nvSpPr>
        <p:spPr>
          <a:xfrm>
            <a:off x="5599351" y="1476593"/>
            <a:ext cx="1104900" cy="1103312"/>
          </a:xfrm>
          <a:prstGeom prst="rect">
            <a:avLst/>
          </a:prstGeom>
          <a:noFill/>
          <a:ln>
            <a:noFill/>
          </a:ln>
        </p:spPr>
      </p:sp>
      <p:sp>
        <p:nvSpPr>
          <p:cNvPr id="1091" name="Google Shape;1091;p163"/>
          <p:cNvSpPr txBox="1">
            <a:spLocks noGrp="1"/>
          </p:cNvSpPr>
          <p:nvPr>
            <p:ph type="body" idx="1"/>
          </p:nvPr>
        </p:nvSpPr>
        <p:spPr>
          <a:xfrm>
            <a:off x="1565735" y="3752385"/>
            <a:ext cx="2030412" cy="15557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2" name="Google Shape;1092;p163"/>
          <p:cNvSpPr txBox="1">
            <a:spLocks noGrp="1"/>
          </p:cNvSpPr>
          <p:nvPr>
            <p:ph type="body" idx="4"/>
          </p:nvPr>
        </p:nvSpPr>
        <p:spPr>
          <a:xfrm>
            <a:off x="5017893" y="2939860"/>
            <a:ext cx="2267815" cy="2444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3" name="Google Shape;1093;p163"/>
          <p:cNvSpPr txBox="1">
            <a:spLocks noGrp="1"/>
          </p:cNvSpPr>
          <p:nvPr>
            <p:ph type="body" idx="5"/>
          </p:nvPr>
        </p:nvSpPr>
        <p:spPr>
          <a:xfrm>
            <a:off x="8421983" y="2637660"/>
            <a:ext cx="3052468" cy="150668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4" name="Google Shape;1094;p163"/>
          <p:cNvSpPr txBox="1">
            <a:spLocks noGrp="1"/>
          </p:cNvSpPr>
          <p:nvPr>
            <p:ph type="body" idx="6"/>
          </p:nvPr>
        </p:nvSpPr>
        <p:spPr>
          <a:xfrm>
            <a:off x="8421983" y="4237463"/>
            <a:ext cx="3052468" cy="15066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5" name="Google Shape;1095;p163"/>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28_Custom Layout">
  <p:cSld name="28_Custom Layout">
    <p:spTree>
      <p:nvGrpSpPr>
        <p:cNvPr id="1" name="Shape 1096"/>
        <p:cNvGrpSpPr/>
        <p:nvPr/>
      </p:nvGrpSpPr>
      <p:grpSpPr>
        <a:xfrm>
          <a:off x="0" y="0"/>
          <a:ext cx="0" cy="0"/>
          <a:chOff x="0" y="0"/>
          <a:chExt cx="0" cy="0"/>
        </a:xfrm>
      </p:grpSpPr>
      <p:sp>
        <p:nvSpPr>
          <p:cNvPr id="1097" name="Google Shape;1097;p164"/>
          <p:cNvSpPr/>
          <p:nvPr/>
        </p:nvSpPr>
        <p:spPr>
          <a:xfrm>
            <a:off x="0" y="0"/>
            <a:ext cx="12192000" cy="3616657"/>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8" name="Google Shape;1098;p164"/>
          <p:cNvSpPr txBox="1">
            <a:spLocks noGrp="1"/>
          </p:cNvSpPr>
          <p:nvPr>
            <p:ph type="body" idx="1"/>
          </p:nvPr>
        </p:nvSpPr>
        <p:spPr>
          <a:xfrm>
            <a:off x="1366598" y="4759336"/>
            <a:ext cx="931434" cy="93265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9" name="Google Shape;1099;p164"/>
          <p:cNvSpPr txBox="1">
            <a:spLocks noGrp="1"/>
          </p:cNvSpPr>
          <p:nvPr>
            <p:ph type="body" idx="2"/>
          </p:nvPr>
        </p:nvSpPr>
        <p:spPr>
          <a:xfrm>
            <a:off x="6373713" y="4759336"/>
            <a:ext cx="931434" cy="93265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0" name="Google Shape;1100;p164"/>
          <p:cNvSpPr txBox="1">
            <a:spLocks noGrp="1"/>
          </p:cNvSpPr>
          <p:nvPr>
            <p:ph type="body" idx="3"/>
          </p:nvPr>
        </p:nvSpPr>
        <p:spPr>
          <a:xfrm>
            <a:off x="2497742" y="4790242"/>
            <a:ext cx="3320547"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1" name="Google Shape;1101;p164"/>
          <p:cNvSpPr txBox="1">
            <a:spLocks noGrp="1"/>
          </p:cNvSpPr>
          <p:nvPr>
            <p:ph type="body" idx="4"/>
          </p:nvPr>
        </p:nvSpPr>
        <p:spPr>
          <a:xfrm>
            <a:off x="2497686" y="5117663"/>
            <a:ext cx="3320546"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2" name="Google Shape;1102;p164"/>
          <p:cNvSpPr txBox="1">
            <a:spLocks noGrp="1"/>
          </p:cNvSpPr>
          <p:nvPr>
            <p:ph type="body" idx="5"/>
          </p:nvPr>
        </p:nvSpPr>
        <p:spPr>
          <a:xfrm>
            <a:off x="7507550" y="4790242"/>
            <a:ext cx="3320547"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3" name="Google Shape;1103;p164"/>
          <p:cNvSpPr txBox="1">
            <a:spLocks noGrp="1"/>
          </p:cNvSpPr>
          <p:nvPr>
            <p:ph type="body" idx="6"/>
          </p:nvPr>
        </p:nvSpPr>
        <p:spPr>
          <a:xfrm>
            <a:off x="7507494" y="5117663"/>
            <a:ext cx="3320546"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4" name="Google Shape;1104;p164"/>
          <p:cNvSpPr txBox="1">
            <a:spLocks noGrp="1"/>
          </p:cNvSpPr>
          <p:nvPr>
            <p:ph type="body" idx="7"/>
          </p:nvPr>
        </p:nvSpPr>
        <p:spPr>
          <a:xfrm>
            <a:off x="1366598" y="1025350"/>
            <a:ext cx="3269948" cy="138112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5" name="Google Shape;1105;p164"/>
          <p:cNvSpPr txBox="1">
            <a:spLocks noGrp="1"/>
          </p:cNvSpPr>
          <p:nvPr>
            <p:ph type="body" idx="8"/>
          </p:nvPr>
        </p:nvSpPr>
        <p:spPr>
          <a:xfrm>
            <a:off x="5732550" y="1025350"/>
            <a:ext cx="5092852" cy="138112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6" name="Google Shape;1106;p164"/>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1107"/>
        <p:cNvGrpSpPr/>
        <p:nvPr/>
      </p:nvGrpSpPr>
      <p:grpSpPr>
        <a:xfrm>
          <a:off x="0" y="0"/>
          <a:ext cx="0" cy="0"/>
          <a:chOff x="0" y="0"/>
          <a:chExt cx="0" cy="0"/>
        </a:xfrm>
      </p:grpSpPr>
      <p:sp>
        <p:nvSpPr>
          <p:cNvPr id="1108" name="Google Shape;1108;p165"/>
          <p:cNvSpPr>
            <a:spLocks noGrp="1"/>
          </p:cNvSpPr>
          <p:nvPr>
            <p:ph type="pic" idx="2"/>
          </p:nvPr>
        </p:nvSpPr>
        <p:spPr>
          <a:xfrm>
            <a:off x="7348538" y="1014413"/>
            <a:ext cx="3581400" cy="4829175"/>
          </a:xfrm>
          <a:prstGeom prst="rect">
            <a:avLst/>
          </a:prstGeom>
          <a:noFill/>
          <a:ln>
            <a:noFill/>
          </a:ln>
        </p:spPr>
      </p:sp>
      <p:sp>
        <p:nvSpPr>
          <p:cNvPr id="1109" name="Google Shape;1109;p165"/>
          <p:cNvSpPr/>
          <p:nvPr/>
        </p:nvSpPr>
        <p:spPr>
          <a:xfrm>
            <a:off x="1262420" y="2649329"/>
            <a:ext cx="4549037" cy="3050997"/>
          </a:xfrm>
          <a:custGeom>
            <a:avLst/>
            <a:gdLst/>
            <a:ahLst/>
            <a:cxnLst/>
            <a:rect l="l" t="t" r="r" b="b"/>
            <a:pathLst>
              <a:path w="19195" h="8074" extrusionOk="0">
                <a:moveTo>
                  <a:pt x="0" y="0"/>
                </a:moveTo>
                <a:lnTo>
                  <a:pt x="0" y="8073"/>
                </a:lnTo>
                <a:lnTo>
                  <a:pt x="19194" y="8073"/>
                </a:lnTo>
                <a:lnTo>
                  <a:pt x="19194" y="0"/>
                </a:lnTo>
                <a:lnTo>
                  <a:pt x="0" y="0"/>
                </a:lnTo>
              </a:path>
            </a:pathLst>
          </a:custGeom>
          <a:solidFill>
            <a:srgbClr val="F8F8F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33">
              <a:solidFill>
                <a:schemeClr val="dk1"/>
              </a:solidFill>
              <a:latin typeface="Calibri"/>
              <a:ea typeface="Calibri"/>
              <a:cs typeface="Calibri"/>
              <a:sym typeface="Calibri"/>
            </a:endParaRPr>
          </a:p>
        </p:txBody>
      </p:sp>
      <p:sp>
        <p:nvSpPr>
          <p:cNvPr id="1110" name="Google Shape;1110;p165"/>
          <p:cNvSpPr txBox="1">
            <a:spLocks noGrp="1"/>
          </p:cNvSpPr>
          <p:nvPr>
            <p:ph type="body" idx="1"/>
          </p:nvPr>
        </p:nvSpPr>
        <p:spPr>
          <a:xfrm>
            <a:off x="1606800" y="1219653"/>
            <a:ext cx="3825171" cy="11985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1" name="Google Shape;1111;p165"/>
          <p:cNvSpPr txBox="1">
            <a:spLocks noGrp="1"/>
          </p:cNvSpPr>
          <p:nvPr>
            <p:ph type="body" idx="3"/>
          </p:nvPr>
        </p:nvSpPr>
        <p:spPr>
          <a:xfrm>
            <a:off x="1606802" y="3229924"/>
            <a:ext cx="3825169"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2" name="Google Shape;1112;p165"/>
          <p:cNvSpPr txBox="1">
            <a:spLocks noGrp="1"/>
          </p:cNvSpPr>
          <p:nvPr>
            <p:ph type="body" idx="4"/>
          </p:nvPr>
        </p:nvSpPr>
        <p:spPr>
          <a:xfrm>
            <a:off x="1606800" y="2885877"/>
            <a:ext cx="3825169"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3" name="Google Shape;1113;p165"/>
          <p:cNvSpPr txBox="1">
            <a:spLocks noGrp="1"/>
          </p:cNvSpPr>
          <p:nvPr>
            <p:ph type="body" idx="5"/>
          </p:nvPr>
        </p:nvSpPr>
        <p:spPr>
          <a:xfrm>
            <a:off x="1606802" y="4608271"/>
            <a:ext cx="3825169"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4" name="Google Shape;1114;p165"/>
          <p:cNvSpPr txBox="1">
            <a:spLocks noGrp="1"/>
          </p:cNvSpPr>
          <p:nvPr>
            <p:ph type="body" idx="6"/>
          </p:nvPr>
        </p:nvSpPr>
        <p:spPr>
          <a:xfrm>
            <a:off x="1606800" y="4264224"/>
            <a:ext cx="3825169"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5" name="Google Shape;1115;p165"/>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83_Custom Layout">
  <p:cSld name="83_Custom Layout">
    <p:spTree>
      <p:nvGrpSpPr>
        <p:cNvPr id="1" name="Shape 1116"/>
        <p:cNvGrpSpPr/>
        <p:nvPr/>
      </p:nvGrpSpPr>
      <p:grpSpPr>
        <a:xfrm>
          <a:off x="0" y="0"/>
          <a:ext cx="0" cy="0"/>
          <a:chOff x="0" y="0"/>
          <a:chExt cx="0" cy="0"/>
        </a:xfrm>
      </p:grpSpPr>
      <p:sp>
        <p:nvSpPr>
          <p:cNvPr id="1117" name="Google Shape;1117;p166"/>
          <p:cNvSpPr>
            <a:spLocks noGrp="1"/>
          </p:cNvSpPr>
          <p:nvPr>
            <p:ph type="pic" idx="2"/>
          </p:nvPr>
        </p:nvSpPr>
        <p:spPr>
          <a:xfrm>
            <a:off x="7348538" y="0"/>
            <a:ext cx="4843462" cy="6857999"/>
          </a:xfrm>
          <a:prstGeom prst="rect">
            <a:avLst/>
          </a:prstGeom>
          <a:noFill/>
          <a:ln>
            <a:noFill/>
          </a:ln>
        </p:spPr>
      </p:sp>
      <p:sp>
        <p:nvSpPr>
          <p:cNvPr id="1118" name="Google Shape;1118;p166"/>
          <p:cNvSpPr/>
          <p:nvPr/>
        </p:nvSpPr>
        <p:spPr>
          <a:xfrm>
            <a:off x="1262420" y="2649329"/>
            <a:ext cx="4549037" cy="3050997"/>
          </a:xfrm>
          <a:custGeom>
            <a:avLst/>
            <a:gdLst/>
            <a:ahLst/>
            <a:cxnLst/>
            <a:rect l="l" t="t" r="r" b="b"/>
            <a:pathLst>
              <a:path w="19195" h="8074" extrusionOk="0">
                <a:moveTo>
                  <a:pt x="0" y="0"/>
                </a:moveTo>
                <a:lnTo>
                  <a:pt x="0" y="8073"/>
                </a:lnTo>
                <a:lnTo>
                  <a:pt x="19194" y="8073"/>
                </a:lnTo>
                <a:lnTo>
                  <a:pt x="19194" y="0"/>
                </a:lnTo>
                <a:lnTo>
                  <a:pt x="0" y="0"/>
                </a:lnTo>
              </a:path>
            </a:pathLst>
          </a:custGeom>
          <a:solidFill>
            <a:srgbClr val="F8F8F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33">
              <a:solidFill>
                <a:schemeClr val="dk1"/>
              </a:solidFill>
              <a:latin typeface="Calibri"/>
              <a:ea typeface="Calibri"/>
              <a:cs typeface="Calibri"/>
              <a:sym typeface="Calibri"/>
            </a:endParaRPr>
          </a:p>
        </p:txBody>
      </p:sp>
      <p:sp>
        <p:nvSpPr>
          <p:cNvPr id="1119" name="Google Shape;1119;p166"/>
          <p:cNvSpPr txBox="1">
            <a:spLocks noGrp="1"/>
          </p:cNvSpPr>
          <p:nvPr>
            <p:ph type="body" idx="1"/>
          </p:nvPr>
        </p:nvSpPr>
        <p:spPr>
          <a:xfrm>
            <a:off x="1606800" y="1219653"/>
            <a:ext cx="3825171" cy="11985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0" name="Google Shape;1120;p166"/>
          <p:cNvSpPr txBox="1">
            <a:spLocks noGrp="1"/>
          </p:cNvSpPr>
          <p:nvPr>
            <p:ph type="body" idx="3"/>
          </p:nvPr>
        </p:nvSpPr>
        <p:spPr>
          <a:xfrm>
            <a:off x="1606802" y="3229924"/>
            <a:ext cx="3825169"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1" name="Google Shape;1121;p166"/>
          <p:cNvSpPr txBox="1">
            <a:spLocks noGrp="1"/>
          </p:cNvSpPr>
          <p:nvPr>
            <p:ph type="body" idx="4"/>
          </p:nvPr>
        </p:nvSpPr>
        <p:spPr>
          <a:xfrm>
            <a:off x="1606800" y="2885877"/>
            <a:ext cx="3825169"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2" name="Google Shape;1122;p166"/>
          <p:cNvSpPr txBox="1">
            <a:spLocks noGrp="1"/>
          </p:cNvSpPr>
          <p:nvPr>
            <p:ph type="body" idx="5"/>
          </p:nvPr>
        </p:nvSpPr>
        <p:spPr>
          <a:xfrm>
            <a:off x="1606802" y="4608271"/>
            <a:ext cx="3825169"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3" name="Google Shape;1123;p166"/>
          <p:cNvSpPr txBox="1">
            <a:spLocks noGrp="1"/>
          </p:cNvSpPr>
          <p:nvPr>
            <p:ph type="body" idx="6"/>
          </p:nvPr>
        </p:nvSpPr>
        <p:spPr>
          <a:xfrm>
            <a:off x="1606800" y="4264224"/>
            <a:ext cx="3825169"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4" name="Google Shape;1124;p166"/>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60_Custom Layout">
  <p:cSld name="60_Custom Layout">
    <p:spTree>
      <p:nvGrpSpPr>
        <p:cNvPr id="1" name="Shape 1125"/>
        <p:cNvGrpSpPr/>
        <p:nvPr/>
      </p:nvGrpSpPr>
      <p:grpSpPr>
        <a:xfrm>
          <a:off x="0" y="0"/>
          <a:ext cx="0" cy="0"/>
          <a:chOff x="0" y="0"/>
          <a:chExt cx="0" cy="0"/>
        </a:xfrm>
      </p:grpSpPr>
      <p:sp>
        <p:nvSpPr>
          <p:cNvPr id="1126" name="Google Shape;1126;p167"/>
          <p:cNvSpPr>
            <a:spLocks noGrp="1"/>
          </p:cNvSpPr>
          <p:nvPr>
            <p:ph type="pic" idx="2"/>
          </p:nvPr>
        </p:nvSpPr>
        <p:spPr>
          <a:xfrm>
            <a:off x="7348538" y="1014413"/>
            <a:ext cx="3581400" cy="4829175"/>
          </a:xfrm>
          <a:prstGeom prst="rect">
            <a:avLst/>
          </a:prstGeom>
          <a:noFill/>
          <a:ln>
            <a:noFill/>
          </a:ln>
        </p:spPr>
      </p:sp>
      <p:sp>
        <p:nvSpPr>
          <p:cNvPr id="1127" name="Google Shape;1127;p167"/>
          <p:cNvSpPr/>
          <p:nvPr/>
        </p:nvSpPr>
        <p:spPr>
          <a:xfrm>
            <a:off x="1262420" y="2649329"/>
            <a:ext cx="4549037" cy="3050997"/>
          </a:xfrm>
          <a:custGeom>
            <a:avLst/>
            <a:gdLst/>
            <a:ahLst/>
            <a:cxnLst/>
            <a:rect l="l" t="t" r="r" b="b"/>
            <a:pathLst>
              <a:path w="19195" h="8074" extrusionOk="0">
                <a:moveTo>
                  <a:pt x="0" y="0"/>
                </a:moveTo>
                <a:lnTo>
                  <a:pt x="0" y="8073"/>
                </a:lnTo>
                <a:lnTo>
                  <a:pt x="19194" y="8073"/>
                </a:lnTo>
                <a:lnTo>
                  <a:pt x="19194" y="0"/>
                </a:lnTo>
                <a:lnTo>
                  <a:pt x="0" y="0"/>
                </a:lnTo>
              </a:path>
            </a:pathLst>
          </a:custGeom>
          <a:solidFill>
            <a:srgbClr val="F8F8F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33">
              <a:solidFill>
                <a:schemeClr val="dk1"/>
              </a:solidFill>
              <a:latin typeface="Calibri"/>
              <a:ea typeface="Calibri"/>
              <a:cs typeface="Calibri"/>
              <a:sym typeface="Calibri"/>
            </a:endParaRPr>
          </a:p>
        </p:txBody>
      </p:sp>
      <p:sp>
        <p:nvSpPr>
          <p:cNvPr id="1128" name="Google Shape;1128;p167"/>
          <p:cNvSpPr txBox="1">
            <a:spLocks noGrp="1"/>
          </p:cNvSpPr>
          <p:nvPr>
            <p:ph type="body" idx="1"/>
          </p:nvPr>
        </p:nvSpPr>
        <p:spPr>
          <a:xfrm>
            <a:off x="1606800" y="1219653"/>
            <a:ext cx="3825171" cy="11985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9" name="Google Shape;1129;p167"/>
          <p:cNvSpPr txBox="1">
            <a:spLocks noGrp="1"/>
          </p:cNvSpPr>
          <p:nvPr>
            <p:ph type="body" idx="3"/>
          </p:nvPr>
        </p:nvSpPr>
        <p:spPr>
          <a:xfrm>
            <a:off x="1606800" y="2896055"/>
            <a:ext cx="3825171" cy="2535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0" name="Google Shape;1130;p167"/>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40_Custom Layout">
  <p:cSld name="40_Custom Layout">
    <p:spTree>
      <p:nvGrpSpPr>
        <p:cNvPr id="1" name="Shape 1131"/>
        <p:cNvGrpSpPr/>
        <p:nvPr/>
      </p:nvGrpSpPr>
      <p:grpSpPr>
        <a:xfrm>
          <a:off x="0" y="0"/>
          <a:ext cx="0" cy="0"/>
          <a:chOff x="0" y="0"/>
          <a:chExt cx="0" cy="0"/>
        </a:xfrm>
      </p:grpSpPr>
      <p:sp>
        <p:nvSpPr>
          <p:cNvPr id="1132" name="Google Shape;1132;p168"/>
          <p:cNvSpPr>
            <a:spLocks noGrp="1"/>
          </p:cNvSpPr>
          <p:nvPr>
            <p:ph type="pic" idx="2"/>
          </p:nvPr>
        </p:nvSpPr>
        <p:spPr>
          <a:xfrm>
            <a:off x="7348538" y="0"/>
            <a:ext cx="4843462" cy="6858000"/>
          </a:xfrm>
          <a:prstGeom prst="rect">
            <a:avLst/>
          </a:prstGeom>
          <a:noFill/>
          <a:ln>
            <a:noFill/>
          </a:ln>
        </p:spPr>
      </p:sp>
      <p:sp>
        <p:nvSpPr>
          <p:cNvPr id="1133" name="Google Shape;1133;p168"/>
          <p:cNvSpPr/>
          <p:nvPr/>
        </p:nvSpPr>
        <p:spPr>
          <a:xfrm>
            <a:off x="1262420" y="2649329"/>
            <a:ext cx="4549037" cy="3050997"/>
          </a:xfrm>
          <a:custGeom>
            <a:avLst/>
            <a:gdLst/>
            <a:ahLst/>
            <a:cxnLst/>
            <a:rect l="l" t="t" r="r" b="b"/>
            <a:pathLst>
              <a:path w="19195" h="8074" extrusionOk="0">
                <a:moveTo>
                  <a:pt x="0" y="0"/>
                </a:moveTo>
                <a:lnTo>
                  <a:pt x="0" y="8073"/>
                </a:lnTo>
                <a:lnTo>
                  <a:pt x="19194" y="8073"/>
                </a:lnTo>
                <a:lnTo>
                  <a:pt x="19194" y="0"/>
                </a:lnTo>
                <a:lnTo>
                  <a:pt x="0" y="0"/>
                </a:lnTo>
              </a:path>
            </a:pathLst>
          </a:custGeom>
          <a:solidFill>
            <a:srgbClr val="F8F8F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33">
              <a:solidFill>
                <a:schemeClr val="dk1"/>
              </a:solidFill>
              <a:latin typeface="Calibri"/>
              <a:ea typeface="Calibri"/>
              <a:cs typeface="Calibri"/>
              <a:sym typeface="Calibri"/>
            </a:endParaRPr>
          </a:p>
        </p:txBody>
      </p:sp>
      <p:sp>
        <p:nvSpPr>
          <p:cNvPr id="1134" name="Google Shape;1134;p168"/>
          <p:cNvSpPr txBox="1">
            <a:spLocks noGrp="1"/>
          </p:cNvSpPr>
          <p:nvPr>
            <p:ph type="body" idx="1"/>
          </p:nvPr>
        </p:nvSpPr>
        <p:spPr>
          <a:xfrm>
            <a:off x="1606800" y="1219653"/>
            <a:ext cx="3825171" cy="11985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5" name="Google Shape;1135;p168"/>
          <p:cNvSpPr txBox="1">
            <a:spLocks noGrp="1"/>
          </p:cNvSpPr>
          <p:nvPr>
            <p:ph type="body" idx="3"/>
          </p:nvPr>
        </p:nvSpPr>
        <p:spPr>
          <a:xfrm>
            <a:off x="1606800" y="2896055"/>
            <a:ext cx="3825171" cy="2535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6" name="Google Shape;1136;p168"/>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6_Custom Layout">
  <p:cSld name="26_Custom Layout">
    <p:spTree>
      <p:nvGrpSpPr>
        <p:cNvPr id="1" name="Shape 1137"/>
        <p:cNvGrpSpPr/>
        <p:nvPr/>
      </p:nvGrpSpPr>
      <p:grpSpPr>
        <a:xfrm>
          <a:off x="0" y="0"/>
          <a:ext cx="0" cy="0"/>
          <a:chOff x="0" y="0"/>
          <a:chExt cx="0" cy="0"/>
        </a:xfrm>
      </p:grpSpPr>
      <p:sp>
        <p:nvSpPr>
          <p:cNvPr id="1138" name="Google Shape;1138;p169"/>
          <p:cNvSpPr/>
          <p:nvPr/>
        </p:nvSpPr>
        <p:spPr>
          <a:xfrm>
            <a:off x="4585647" y="0"/>
            <a:ext cx="7606353"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9" name="Google Shape;1139;p169"/>
          <p:cNvSpPr/>
          <p:nvPr/>
        </p:nvSpPr>
        <p:spPr>
          <a:xfrm flipH="1">
            <a:off x="5480466" y="3345258"/>
            <a:ext cx="5816713" cy="33531"/>
          </a:xfrm>
          <a:prstGeom prst="rect">
            <a:avLst/>
          </a:prstGeom>
          <a:solidFill>
            <a:srgbClr val="264C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43E6D"/>
              </a:solidFill>
              <a:latin typeface="Calibri"/>
              <a:ea typeface="Calibri"/>
              <a:cs typeface="Calibri"/>
              <a:sym typeface="Calibri"/>
            </a:endParaRPr>
          </a:p>
        </p:txBody>
      </p:sp>
      <p:sp>
        <p:nvSpPr>
          <p:cNvPr id="1140" name="Google Shape;1140;p169"/>
          <p:cNvSpPr txBox="1">
            <a:spLocks noGrp="1"/>
          </p:cNvSpPr>
          <p:nvPr>
            <p:ph type="body" idx="1"/>
          </p:nvPr>
        </p:nvSpPr>
        <p:spPr>
          <a:xfrm>
            <a:off x="894821" y="2010411"/>
            <a:ext cx="2782889" cy="11985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1" name="Google Shape;1141;p169"/>
          <p:cNvSpPr txBox="1">
            <a:spLocks noGrp="1"/>
          </p:cNvSpPr>
          <p:nvPr>
            <p:ph type="body" idx="2"/>
          </p:nvPr>
        </p:nvSpPr>
        <p:spPr>
          <a:xfrm>
            <a:off x="894821" y="3458211"/>
            <a:ext cx="2782889" cy="13271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2" name="Google Shape;1142;p169"/>
          <p:cNvSpPr txBox="1">
            <a:spLocks noGrp="1"/>
          </p:cNvSpPr>
          <p:nvPr>
            <p:ph type="body" idx="3"/>
          </p:nvPr>
        </p:nvSpPr>
        <p:spPr>
          <a:xfrm>
            <a:off x="5480466" y="1946117"/>
            <a:ext cx="5816713" cy="13271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3" name="Google Shape;1143;p169"/>
          <p:cNvSpPr txBox="1">
            <a:spLocks noGrp="1"/>
          </p:cNvSpPr>
          <p:nvPr>
            <p:ph type="body" idx="4"/>
          </p:nvPr>
        </p:nvSpPr>
        <p:spPr>
          <a:xfrm>
            <a:off x="5480466" y="3458211"/>
            <a:ext cx="5816713" cy="13271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4" name="Google Shape;1144;p169"/>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7_Custom Layout">
  <p:cSld name="27_Custom Layout">
    <p:spTree>
      <p:nvGrpSpPr>
        <p:cNvPr id="1" name="Shape 1145"/>
        <p:cNvGrpSpPr/>
        <p:nvPr/>
      </p:nvGrpSpPr>
      <p:grpSpPr>
        <a:xfrm>
          <a:off x="0" y="0"/>
          <a:ext cx="0" cy="0"/>
          <a:chOff x="0" y="0"/>
          <a:chExt cx="0" cy="0"/>
        </a:xfrm>
      </p:grpSpPr>
      <p:sp>
        <p:nvSpPr>
          <p:cNvPr id="1146" name="Google Shape;1146;p170"/>
          <p:cNvSpPr/>
          <p:nvPr/>
        </p:nvSpPr>
        <p:spPr>
          <a:xfrm>
            <a:off x="4585647" y="0"/>
            <a:ext cx="7606353"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7" name="Google Shape;1147;p170"/>
          <p:cNvSpPr/>
          <p:nvPr/>
        </p:nvSpPr>
        <p:spPr>
          <a:xfrm flipH="1">
            <a:off x="5480466" y="3345258"/>
            <a:ext cx="5816713" cy="33531"/>
          </a:xfrm>
          <a:prstGeom prst="rect">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43E6D"/>
              </a:solidFill>
              <a:latin typeface="Calibri"/>
              <a:ea typeface="Calibri"/>
              <a:cs typeface="Calibri"/>
              <a:sym typeface="Calibri"/>
            </a:endParaRPr>
          </a:p>
        </p:txBody>
      </p:sp>
      <p:sp>
        <p:nvSpPr>
          <p:cNvPr id="1148" name="Google Shape;1148;p170"/>
          <p:cNvSpPr txBox="1">
            <a:spLocks noGrp="1"/>
          </p:cNvSpPr>
          <p:nvPr>
            <p:ph type="body" idx="1"/>
          </p:nvPr>
        </p:nvSpPr>
        <p:spPr>
          <a:xfrm>
            <a:off x="894821" y="2010411"/>
            <a:ext cx="2782889" cy="11985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9" name="Google Shape;1149;p170"/>
          <p:cNvSpPr txBox="1">
            <a:spLocks noGrp="1"/>
          </p:cNvSpPr>
          <p:nvPr>
            <p:ph type="body" idx="2"/>
          </p:nvPr>
        </p:nvSpPr>
        <p:spPr>
          <a:xfrm>
            <a:off x="894821" y="3458211"/>
            <a:ext cx="2782889" cy="13271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0" name="Google Shape;1150;p170"/>
          <p:cNvSpPr txBox="1">
            <a:spLocks noGrp="1"/>
          </p:cNvSpPr>
          <p:nvPr>
            <p:ph type="body" idx="3"/>
          </p:nvPr>
        </p:nvSpPr>
        <p:spPr>
          <a:xfrm>
            <a:off x="5480466" y="1946117"/>
            <a:ext cx="5816713" cy="13271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1" name="Google Shape;1151;p170"/>
          <p:cNvSpPr txBox="1">
            <a:spLocks noGrp="1"/>
          </p:cNvSpPr>
          <p:nvPr>
            <p:ph type="body" idx="4"/>
          </p:nvPr>
        </p:nvSpPr>
        <p:spPr>
          <a:xfrm>
            <a:off x="5480466" y="3458211"/>
            <a:ext cx="5816713" cy="13271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2" name="Google Shape;1152;p170"/>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48_Custom Layout">
  <p:cSld name="48_Custom Layout">
    <p:spTree>
      <p:nvGrpSpPr>
        <p:cNvPr id="1" name="Shape 1153"/>
        <p:cNvGrpSpPr/>
        <p:nvPr/>
      </p:nvGrpSpPr>
      <p:grpSpPr>
        <a:xfrm>
          <a:off x="0" y="0"/>
          <a:ext cx="0" cy="0"/>
          <a:chOff x="0" y="0"/>
          <a:chExt cx="0" cy="0"/>
        </a:xfrm>
      </p:grpSpPr>
      <p:sp>
        <p:nvSpPr>
          <p:cNvPr id="1154" name="Google Shape;1154;p171"/>
          <p:cNvSpPr/>
          <p:nvPr/>
        </p:nvSpPr>
        <p:spPr>
          <a:xfrm>
            <a:off x="4585647" y="0"/>
            <a:ext cx="7606353"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5" name="Google Shape;1155;p171"/>
          <p:cNvSpPr/>
          <p:nvPr/>
        </p:nvSpPr>
        <p:spPr>
          <a:xfrm flipH="1">
            <a:off x="5480466" y="3345258"/>
            <a:ext cx="5816713" cy="33531"/>
          </a:xfrm>
          <a:prstGeom prst="rect">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43E6D"/>
              </a:solidFill>
              <a:latin typeface="Calibri"/>
              <a:ea typeface="Calibri"/>
              <a:cs typeface="Calibri"/>
              <a:sym typeface="Calibri"/>
            </a:endParaRPr>
          </a:p>
        </p:txBody>
      </p:sp>
      <p:sp>
        <p:nvSpPr>
          <p:cNvPr id="1156" name="Google Shape;1156;p171"/>
          <p:cNvSpPr txBox="1">
            <a:spLocks noGrp="1"/>
          </p:cNvSpPr>
          <p:nvPr>
            <p:ph type="body" idx="1"/>
          </p:nvPr>
        </p:nvSpPr>
        <p:spPr>
          <a:xfrm>
            <a:off x="894821" y="2010411"/>
            <a:ext cx="2782889" cy="11985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7" name="Google Shape;1157;p171"/>
          <p:cNvSpPr txBox="1">
            <a:spLocks noGrp="1"/>
          </p:cNvSpPr>
          <p:nvPr>
            <p:ph type="body" idx="2"/>
          </p:nvPr>
        </p:nvSpPr>
        <p:spPr>
          <a:xfrm>
            <a:off x="894821" y="3458211"/>
            <a:ext cx="2782889" cy="13271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8" name="Google Shape;1158;p171"/>
          <p:cNvSpPr txBox="1">
            <a:spLocks noGrp="1"/>
          </p:cNvSpPr>
          <p:nvPr>
            <p:ph type="body" idx="3"/>
          </p:nvPr>
        </p:nvSpPr>
        <p:spPr>
          <a:xfrm>
            <a:off x="5480466" y="1946117"/>
            <a:ext cx="5816713" cy="132715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9" name="Google Shape;1159;p171"/>
          <p:cNvSpPr txBox="1">
            <a:spLocks noGrp="1"/>
          </p:cNvSpPr>
          <p:nvPr>
            <p:ph type="body" idx="4"/>
          </p:nvPr>
        </p:nvSpPr>
        <p:spPr>
          <a:xfrm>
            <a:off x="5480466" y="3458211"/>
            <a:ext cx="5816713" cy="13271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0" name="Google Shape;1160;p171"/>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1161"/>
        <p:cNvGrpSpPr/>
        <p:nvPr/>
      </p:nvGrpSpPr>
      <p:grpSpPr>
        <a:xfrm>
          <a:off x="0" y="0"/>
          <a:ext cx="0" cy="0"/>
          <a:chOff x="0" y="0"/>
          <a:chExt cx="0" cy="0"/>
        </a:xfrm>
      </p:grpSpPr>
      <p:sp>
        <p:nvSpPr>
          <p:cNvPr id="1162" name="Google Shape;1162;p172"/>
          <p:cNvSpPr/>
          <p:nvPr/>
        </p:nvSpPr>
        <p:spPr>
          <a:xfrm>
            <a:off x="0" y="0"/>
            <a:ext cx="12192000" cy="6858000"/>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3" name="Google Shape;1163;p172"/>
          <p:cNvSpPr/>
          <p:nvPr/>
        </p:nvSpPr>
        <p:spPr>
          <a:xfrm flipH="1">
            <a:off x="230400" y="228600"/>
            <a:ext cx="11713666" cy="64008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4" name="Google Shape;1164;p172"/>
          <p:cNvSpPr txBox="1">
            <a:spLocks noGrp="1"/>
          </p:cNvSpPr>
          <p:nvPr>
            <p:ph type="body" idx="1"/>
          </p:nvPr>
        </p:nvSpPr>
        <p:spPr>
          <a:xfrm>
            <a:off x="7133012" y="1409473"/>
            <a:ext cx="3791577"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5" name="Google Shape;1165;p172"/>
          <p:cNvSpPr txBox="1">
            <a:spLocks noGrp="1"/>
          </p:cNvSpPr>
          <p:nvPr>
            <p:ph type="body" idx="2"/>
          </p:nvPr>
        </p:nvSpPr>
        <p:spPr>
          <a:xfrm>
            <a:off x="7133011" y="3182903"/>
            <a:ext cx="3791577"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6" name="Google Shape;1166;p172"/>
          <p:cNvSpPr txBox="1">
            <a:spLocks noGrp="1"/>
          </p:cNvSpPr>
          <p:nvPr>
            <p:ph type="body" idx="3"/>
          </p:nvPr>
        </p:nvSpPr>
        <p:spPr>
          <a:xfrm>
            <a:off x="7133010" y="4962548"/>
            <a:ext cx="3791577"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7" name="Google Shape;1167;p172"/>
          <p:cNvSpPr txBox="1">
            <a:spLocks noGrp="1"/>
          </p:cNvSpPr>
          <p:nvPr>
            <p:ph type="body" idx="4"/>
          </p:nvPr>
        </p:nvSpPr>
        <p:spPr>
          <a:xfrm>
            <a:off x="7133010" y="1065426"/>
            <a:ext cx="3791577"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8" name="Google Shape;1168;p172"/>
          <p:cNvSpPr txBox="1">
            <a:spLocks noGrp="1"/>
          </p:cNvSpPr>
          <p:nvPr>
            <p:ph type="body" idx="5"/>
          </p:nvPr>
        </p:nvSpPr>
        <p:spPr>
          <a:xfrm>
            <a:off x="7133009" y="2836032"/>
            <a:ext cx="3791577"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9" name="Google Shape;1169;p172"/>
          <p:cNvSpPr txBox="1">
            <a:spLocks noGrp="1"/>
          </p:cNvSpPr>
          <p:nvPr>
            <p:ph type="body" idx="6"/>
          </p:nvPr>
        </p:nvSpPr>
        <p:spPr>
          <a:xfrm>
            <a:off x="7133009" y="4613009"/>
            <a:ext cx="3791577"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0" name="Google Shape;1170;p172"/>
          <p:cNvSpPr>
            <a:spLocks noGrp="1"/>
          </p:cNvSpPr>
          <p:nvPr>
            <p:ph type="pic" idx="7"/>
          </p:nvPr>
        </p:nvSpPr>
        <p:spPr>
          <a:xfrm>
            <a:off x="1266825" y="971550"/>
            <a:ext cx="4829175" cy="4914900"/>
          </a:xfrm>
          <a:prstGeom prst="rect">
            <a:avLst/>
          </a:prstGeom>
          <a:noFill/>
          <a:ln>
            <a:noFill/>
          </a:ln>
        </p:spPr>
      </p:sp>
      <p:sp>
        <p:nvSpPr>
          <p:cNvPr id="1171" name="Google Shape;1171;p172"/>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 Line Headline" type="obj">
  <p:cSld name="OBJECT">
    <p:spTree>
      <p:nvGrpSpPr>
        <p:cNvPr id="1" name="Shape 57"/>
        <p:cNvGrpSpPr/>
        <p:nvPr/>
      </p:nvGrpSpPr>
      <p:grpSpPr>
        <a:xfrm>
          <a:off x="0" y="0"/>
          <a:ext cx="0" cy="0"/>
          <a:chOff x="0" y="0"/>
          <a:chExt cx="0" cy="0"/>
        </a:xfrm>
      </p:grpSpPr>
      <p:sp>
        <p:nvSpPr>
          <p:cNvPr id="58" name="Google Shape;58;p16"/>
          <p:cNvSpPr txBox="1">
            <a:spLocks noGrp="1"/>
          </p:cNvSpPr>
          <p:nvPr>
            <p:ph type="title"/>
          </p:nvPr>
        </p:nvSpPr>
        <p:spPr>
          <a:xfrm>
            <a:off x="1524001" y="867645"/>
            <a:ext cx="9163051" cy="645584"/>
          </a:xfrm>
          <a:prstGeom prst="rect">
            <a:avLst/>
          </a:prstGeom>
          <a:noFill/>
          <a:ln>
            <a:noFill/>
          </a:ln>
        </p:spPr>
        <p:txBody>
          <a:bodyPr spcFirstLastPara="1" wrap="square" lIns="91425" tIns="45700" rIns="91425" bIns="45700" anchor="ctr" anchorCtr="0">
            <a:noAutofit/>
          </a:bodyPr>
          <a:lstStyle>
            <a:lvl1pPr lvl="0" algn="l">
              <a:lnSpc>
                <a:spcPct val="87000"/>
              </a:lnSpc>
              <a:spcBef>
                <a:spcPts val="0"/>
              </a:spcBef>
              <a:spcAft>
                <a:spcPts val="0"/>
              </a:spcAft>
              <a:buClr>
                <a:srgbClr val="3C3D3C"/>
              </a:buClr>
              <a:buSzPts val="3200"/>
              <a:buFont typeface="Arial"/>
              <a:buNone/>
              <a:defRPr>
                <a:solidFill>
                  <a:srgbClr val="3C3D3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6"/>
          <p:cNvSpPr txBox="1">
            <a:spLocks noGrp="1"/>
          </p:cNvSpPr>
          <p:nvPr>
            <p:ph type="body" idx="1"/>
          </p:nvPr>
        </p:nvSpPr>
        <p:spPr>
          <a:xfrm>
            <a:off x="1549518" y="1832849"/>
            <a:ext cx="10048068" cy="3840423"/>
          </a:xfrm>
          <a:prstGeom prst="rect">
            <a:avLst/>
          </a:prstGeom>
          <a:noFill/>
          <a:ln>
            <a:noFill/>
          </a:ln>
        </p:spPr>
        <p:txBody>
          <a:bodyPr spcFirstLastPara="1" wrap="square" lIns="91425" tIns="91425" rIns="91425" bIns="91425" anchor="t" anchorCtr="0">
            <a:normAutofit/>
          </a:bodyPr>
          <a:lstStyle>
            <a:lvl1pPr marL="457200" lvl="0" indent="-228600" algn="l">
              <a:lnSpc>
                <a:spcPct val="87000"/>
              </a:lnSpc>
              <a:spcBef>
                <a:spcPts val="1800"/>
              </a:spcBef>
              <a:spcAft>
                <a:spcPts val="0"/>
              </a:spcAft>
              <a:buSzPts val="2400"/>
              <a:buNone/>
              <a:defRPr sz="2400">
                <a:solidFill>
                  <a:srgbClr val="3C3D3C"/>
                </a:solidFill>
              </a:defRPr>
            </a:lvl1pPr>
            <a:lvl2pPr marL="914400" lvl="1" indent="-381000" algn="l">
              <a:lnSpc>
                <a:spcPct val="87000"/>
              </a:lnSpc>
              <a:spcBef>
                <a:spcPts val="800"/>
              </a:spcBef>
              <a:spcAft>
                <a:spcPts val="0"/>
              </a:spcAft>
              <a:buSzPts val="2400"/>
              <a:buChar char="•"/>
              <a:defRPr sz="2400">
                <a:solidFill>
                  <a:srgbClr val="3C3D3C"/>
                </a:solidFill>
              </a:defRPr>
            </a:lvl2pPr>
            <a:lvl3pPr marL="1371600" lvl="2" indent="-431800" algn="l">
              <a:lnSpc>
                <a:spcPct val="87000"/>
              </a:lnSpc>
              <a:spcBef>
                <a:spcPts val="800"/>
              </a:spcBef>
              <a:spcAft>
                <a:spcPts val="0"/>
              </a:spcAft>
              <a:buSzPts val="3200"/>
              <a:buChar char="•"/>
              <a:defRPr>
                <a:solidFill>
                  <a:srgbClr val="3C3D3C"/>
                </a:solidFill>
              </a:defRPr>
            </a:lvl3pPr>
            <a:lvl4pPr marL="1828800" lvl="3" indent="-431800" algn="l">
              <a:lnSpc>
                <a:spcPct val="87000"/>
              </a:lnSpc>
              <a:spcBef>
                <a:spcPts val="1200"/>
              </a:spcBef>
              <a:spcAft>
                <a:spcPts val="0"/>
              </a:spcAft>
              <a:buSzPts val="3200"/>
              <a:buChar char="•"/>
              <a:defRPr>
                <a:solidFill>
                  <a:srgbClr val="3C3D3C"/>
                </a:solidFill>
              </a:defRPr>
            </a:lvl4pPr>
            <a:lvl5pPr marL="2286000" lvl="4" indent="-431800" algn="l">
              <a:lnSpc>
                <a:spcPct val="87000"/>
              </a:lnSpc>
              <a:spcBef>
                <a:spcPts val="1200"/>
              </a:spcBef>
              <a:spcAft>
                <a:spcPts val="0"/>
              </a:spcAft>
              <a:buSzPts val="3200"/>
              <a:buChar char="•"/>
              <a:defRPr>
                <a:solidFill>
                  <a:srgbClr val="3C3D3C"/>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1172"/>
        <p:cNvGrpSpPr/>
        <p:nvPr/>
      </p:nvGrpSpPr>
      <p:grpSpPr>
        <a:xfrm>
          <a:off x="0" y="0"/>
          <a:ext cx="0" cy="0"/>
          <a:chOff x="0" y="0"/>
          <a:chExt cx="0" cy="0"/>
        </a:xfrm>
      </p:grpSpPr>
      <p:sp>
        <p:nvSpPr>
          <p:cNvPr id="1173" name="Google Shape;1173;p173"/>
          <p:cNvSpPr/>
          <p:nvPr/>
        </p:nvSpPr>
        <p:spPr>
          <a:xfrm>
            <a:off x="0" y="0"/>
            <a:ext cx="12192000" cy="6858000"/>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4" name="Google Shape;1174;p173"/>
          <p:cNvSpPr/>
          <p:nvPr/>
        </p:nvSpPr>
        <p:spPr>
          <a:xfrm flipH="1">
            <a:off x="230400" y="228600"/>
            <a:ext cx="11713666" cy="64008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5" name="Google Shape;1175;p173"/>
          <p:cNvSpPr txBox="1">
            <a:spLocks noGrp="1"/>
          </p:cNvSpPr>
          <p:nvPr>
            <p:ph type="body" idx="1"/>
          </p:nvPr>
        </p:nvSpPr>
        <p:spPr>
          <a:xfrm>
            <a:off x="7133012" y="1409473"/>
            <a:ext cx="3791577"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6" name="Google Shape;1176;p173"/>
          <p:cNvSpPr txBox="1">
            <a:spLocks noGrp="1"/>
          </p:cNvSpPr>
          <p:nvPr>
            <p:ph type="body" idx="2"/>
          </p:nvPr>
        </p:nvSpPr>
        <p:spPr>
          <a:xfrm>
            <a:off x="7133011" y="3182903"/>
            <a:ext cx="3791577"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7" name="Google Shape;1177;p173"/>
          <p:cNvSpPr txBox="1">
            <a:spLocks noGrp="1"/>
          </p:cNvSpPr>
          <p:nvPr>
            <p:ph type="body" idx="3"/>
          </p:nvPr>
        </p:nvSpPr>
        <p:spPr>
          <a:xfrm>
            <a:off x="7133010" y="4962548"/>
            <a:ext cx="3791577"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8" name="Google Shape;1178;p173"/>
          <p:cNvSpPr txBox="1">
            <a:spLocks noGrp="1"/>
          </p:cNvSpPr>
          <p:nvPr>
            <p:ph type="body" idx="4"/>
          </p:nvPr>
        </p:nvSpPr>
        <p:spPr>
          <a:xfrm>
            <a:off x="7133010" y="1065426"/>
            <a:ext cx="3791577"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9" name="Google Shape;1179;p173"/>
          <p:cNvSpPr txBox="1">
            <a:spLocks noGrp="1"/>
          </p:cNvSpPr>
          <p:nvPr>
            <p:ph type="body" idx="5"/>
          </p:nvPr>
        </p:nvSpPr>
        <p:spPr>
          <a:xfrm>
            <a:off x="7133009" y="2836032"/>
            <a:ext cx="3791577"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0" name="Google Shape;1180;p173"/>
          <p:cNvSpPr txBox="1">
            <a:spLocks noGrp="1"/>
          </p:cNvSpPr>
          <p:nvPr>
            <p:ph type="body" idx="6"/>
          </p:nvPr>
        </p:nvSpPr>
        <p:spPr>
          <a:xfrm>
            <a:off x="7133009" y="4613009"/>
            <a:ext cx="3791577"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1" name="Google Shape;1181;p173"/>
          <p:cNvSpPr>
            <a:spLocks noGrp="1"/>
          </p:cNvSpPr>
          <p:nvPr>
            <p:ph type="pic" idx="7"/>
          </p:nvPr>
        </p:nvSpPr>
        <p:spPr>
          <a:xfrm>
            <a:off x="230401" y="228599"/>
            <a:ext cx="5865600" cy="6400802"/>
          </a:xfrm>
          <a:prstGeom prst="rect">
            <a:avLst/>
          </a:prstGeom>
          <a:noFill/>
          <a:ln>
            <a:noFill/>
          </a:ln>
        </p:spPr>
      </p:sp>
      <p:sp>
        <p:nvSpPr>
          <p:cNvPr id="1182" name="Google Shape;1182;p173"/>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183"/>
        <p:cNvGrpSpPr/>
        <p:nvPr/>
      </p:nvGrpSpPr>
      <p:grpSpPr>
        <a:xfrm>
          <a:off x="0" y="0"/>
          <a:ext cx="0" cy="0"/>
          <a:chOff x="0" y="0"/>
          <a:chExt cx="0" cy="0"/>
        </a:xfrm>
      </p:grpSpPr>
      <p:sp>
        <p:nvSpPr>
          <p:cNvPr id="1184" name="Google Shape;1184;p174"/>
          <p:cNvSpPr>
            <a:spLocks noGrp="1"/>
          </p:cNvSpPr>
          <p:nvPr>
            <p:ph type="pic" idx="2"/>
          </p:nvPr>
        </p:nvSpPr>
        <p:spPr>
          <a:xfrm>
            <a:off x="1733838" y="2704317"/>
            <a:ext cx="1295400" cy="1295400"/>
          </a:xfrm>
          <a:prstGeom prst="rect">
            <a:avLst/>
          </a:prstGeom>
          <a:noFill/>
          <a:ln>
            <a:noFill/>
          </a:ln>
        </p:spPr>
      </p:sp>
      <p:sp>
        <p:nvSpPr>
          <p:cNvPr id="1185" name="Google Shape;1185;p174"/>
          <p:cNvSpPr>
            <a:spLocks noGrp="1"/>
          </p:cNvSpPr>
          <p:nvPr>
            <p:ph type="pic" idx="3"/>
          </p:nvPr>
        </p:nvSpPr>
        <p:spPr>
          <a:xfrm>
            <a:off x="5448298" y="2701333"/>
            <a:ext cx="1295400" cy="1295400"/>
          </a:xfrm>
          <a:prstGeom prst="rect">
            <a:avLst/>
          </a:prstGeom>
          <a:noFill/>
          <a:ln>
            <a:noFill/>
          </a:ln>
        </p:spPr>
      </p:sp>
      <p:sp>
        <p:nvSpPr>
          <p:cNvPr id="1186" name="Google Shape;1186;p174"/>
          <p:cNvSpPr>
            <a:spLocks noGrp="1"/>
          </p:cNvSpPr>
          <p:nvPr>
            <p:ph type="pic" idx="4"/>
          </p:nvPr>
        </p:nvSpPr>
        <p:spPr>
          <a:xfrm>
            <a:off x="9162762" y="2701333"/>
            <a:ext cx="1295400" cy="1295400"/>
          </a:xfrm>
          <a:prstGeom prst="rect">
            <a:avLst/>
          </a:prstGeom>
          <a:noFill/>
          <a:ln>
            <a:noFill/>
          </a:ln>
        </p:spPr>
      </p:sp>
      <p:sp>
        <p:nvSpPr>
          <p:cNvPr id="1187" name="Google Shape;1187;p174"/>
          <p:cNvSpPr txBox="1">
            <a:spLocks noGrp="1"/>
          </p:cNvSpPr>
          <p:nvPr>
            <p:ph type="body" idx="1"/>
          </p:nvPr>
        </p:nvSpPr>
        <p:spPr>
          <a:xfrm>
            <a:off x="1770855" y="1064791"/>
            <a:ext cx="8650287" cy="6523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8" name="Google Shape;1188;p174"/>
          <p:cNvSpPr txBox="1">
            <a:spLocks noGrp="1"/>
          </p:cNvSpPr>
          <p:nvPr>
            <p:ph type="body" idx="5"/>
          </p:nvPr>
        </p:nvSpPr>
        <p:spPr>
          <a:xfrm>
            <a:off x="1770856" y="509518"/>
            <a:ext cx="8650287" cy="42125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9" name="Google Shape;1189;p174"/>
          <p:cNvSpPr txBox="1">
            <a:spLocks noGrp="1"/>
          </p:cNvSpPr>
          <p:nvPr>
            <p:ph type="body" idx="6"/>
          </p:nvPr>
        </p:nvSpPr>
        <p:spPr>
          <a:xfrm>
            <a:off x="1352030" y="4803637"/>
            <a:ext cx="2080532" cy="989571"/>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0" name="Google Shape;1190;p174"/>
          <p:cNvSpPr txBox="1">
            <a:spLocks noGrp="1"/>
          </p:cNvSpPr>
          <p:nvPr>
            <p:ph type="body" idx="7"/>
          </p:nvPr>
        </p:nvSpPr>
        <p:spPr>
          <a:xfrm>
            <a:off x="1352031" y="4364963"/>
            <a:ext cx="2080532" cy="32244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1" name="Google Shape;1191;p174"/>
          <p:cNvSpPr txBox="1">
            <a:spLocks noGrp="1"/>
          </p:cNvSpPr>
          <p:nvPr>
            <p:ph type="body" idx="8"/>
          </p:nvPr>
        </p:nvSpPr>
        <p:spPr>
          <a:xfrm>
            <a:off x="5055734" y="4803637"/>
            <a:ext cx="2080532" cy="989571"/>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2" name="Google Shape;1192;p174"/>
          <p:cNvSpPr txBox="1">
            <a:spLocks noGrp="1"/>
          </p:cNvSpPr>
          <p:nvPr>
            <p:ph type="body" idx="9"/>
          </p:nvPr>
        </p:nvSpPr>
        <p:spPr>
          <a:xfrm>
            <a:off x="5055735" y="4364963"/>
            <a:ext cx="2080532" cy="32244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3" name="Google Shape;1193;p174"/>
          <p:cNvSpPr txBox="1">
            <a:spLocks noGrp="1"/>
          </p:cNvSpPr>
          <p:nvPr>
            <p:ph type="body" idx="13"/>
          </p:nvPr>
        </p:nvSpPr>
        <p:spPr>
          <a:xfrm>
            <a:off x="8759437" y="4803637"/>
            <a:ext cx="2080532" cy="989571"/>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4" name="Google Shape;1194;p174"/>
          <p:cNvSpPr txBox="1">
            <a:spLocks noGrp="1"/>
          </p:cNvSpPr>
          <p:nvPr>
            <p:ph type="body" idx="14"/>
          </p:nvPr>
        </p:nvSpPr>
        <p:spPr>
          <a:xfrm>
            <a:off x="8759438" y="4364963"/>
            <a:ext cx="2080532" cy="32244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600"/>
              <a:buFont typeface="Arial"/>
              <a:buNone/>
              <a:defRPr sz="16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5" name="Google Shape;1195;p174"/>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196"/>
        <p:cNvGrpSpPr/>
        <p:nvPr/>
      </p:nvGrpSpPr>
      <p:grpSpPr>
        <a:xfrm>
          <a:off x="0" y="0"/>
          <a:ext cx="0" cy="0"/>
          <a:chOff x="0" y="0"/>
          <a:chExt cx="0" cy="0"/>
        </a:xfrm>
      </p:grpSpPr>
      <p:sp>
        <p:nvSpPr>
          <p:cNvPr id="1197" name="Google Shape;1197;p175"/>
          <p:cNvSpPr>
            <a:spLocks noGrp="1"/>
          </p:cNvSpPr>
          <p:nvPr>
            <p:ph type="pic" idx="2"/>
          </p:nvPr>
        </p:nvSpPr>
        <p:spPr>
          <a:xfrm>
            <a:off x="1217613" y="1408113"/>
            <a:ext cx="2759075" cy="4521200"/>
          </a:xfrm>
          <a:prstGeom prst="rect">
            <a:avLst/>
          </a:prstGeom>
          <a:noFill/>
          <a:ln>
            <a:noFill/>
          </a:ln>
        </p:spPr>
      </p:sp>
      <p:sp>
        <p:nvSpPr>
          <p:cNvPr id="1198" name="Google Shape;1198;p175"/>
          <p:cNvSpPr/>
          <p:nvPr/>
        </p:nvSpPr>
        <p:spPr>
          <a:xfrm>
            <a:off x="1216926" y="0"/>
            <a:ext cx="9758149" cy="641445"/>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9" name="Google Shape;1199;p175"/>
          <p:cNvSpPr txBox="1">
            <a:spLocks noGrp="1"/>
          </p:cNvSpPr>
          <p:nvPr>
            <p:ph type="body" idx="1"/>
          </p:nvPr>
        </p:nvSpPr>
        <p:spPr>
          <a:xfrm>
            <a:off x="8147198" y="1900072"/>
            <a:ext cx="2800668" cy="14665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0" name="Google Shape;1200;p175"/>
          <p:cNvSpPr txBox="1">
            <a:spLocks noGrp="1"/>
          </p:cNvSpPr>
          <p:nvPr>
            <p:ph type="body" idx="3"/>
          </p:nvPr>
        </p:nvSpPr>
        <p:spPr>
          <a:xfrm>
            <a:off x="8147198" y="3515541"/>
            <a:ext cx="2800668" cy="1466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1" name="Google Shape;1201;p175"/>
          <p:cNvSpPr txBox="1">
            <a:spLocks noGrp="1"/>
          </p:cNvSpPr>
          <p:nvPr>
            <p:ph type="body" idx="4"/>
          </p:nvPr>
        </p:nvSpPr>
        <p:spPr>
          <a:xfrm>
            <a:off x="4800442" y="2312991"/>
            <a:ext cx="2346907"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2" name="Google Shape;1202;p175"/>
          <p:cNvSpPr txBox="1">
            <a:spLocks noGrp="1"/>
          </p:cNvSpPr>
          <p:nvPr>
            <p:ph type="body" idx="5"/>
          </p:nvPr>
        </p:nvSpPr>
        <p:spPr>
          <a:xfrm>
            <a:off x="4800440" y="1968944"/>
            <a:ext cx="2346907"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3" name="Google Shape;1203;p175"/>
          <p:cNvSpPr txBox="1">
            <a:spLocks noGrp="1"/>
          </p:cNvSpPr>
          <p:nvPr>
            <p:ph type="body" idx="6"/>
          </p:nvPr>
        </p:nvSpPr>
        <p:spPr>
          <a:xfrm>
            <a:off x="4799873" y="3757048"/>
            <a:ext cx="2346907"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4" name="Google Shape;1204;p175"/>
          <p:cNvSpPr txBox="1">
            <a:spLocks noGrp="1"/>
          </p:cNvSpPr>
          <p:nvPr>
            <p:ph type="body" idx="7"/>
          </p:nvPr>
        </p:nvSpPr>
        <p:spPr>
          <a:xfrm>
            <a:off x="4799871" y="3413001"/>
            <a:ext cx="2346907"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5" name="Google Shape;1205;p175"/>
          <p:cNvSpPr txBox="1">
            <a:spLocks noGrp="1"/>
          </p:cNvSpPr>
          <p:nvPr>
            <p:ph type="body" idx="8"/>
          </p:nvPr>
        </p:nvSpPr>
        <p:spPr>
          <a:xfrm>
            <a:off x="4799871" y="5174085"/>
            <a:ext cx="2346907" cy="7546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6" name="Google Shape;1206;p175"/>
          <p:cNvSpPr txBox="1">
            <a:spLocks noGrp="1"/>
          </p:cNvSpPr>
          <p:nvPr>
            <p:ph type="body" idx="9"/>
          </p:nvPr>
        </p:nvSpPr>
        <p:spPr>
          <a:xfrm>
            <a:off x="4799869" y="4830038"/>
            <a:ext cx="2346907"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7" name="Google Shape;1207;p175"/>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208"/>
        <p:cNvGrpSpPr/>
        <p:nvPr/>
      </p:nvGrpSpPr>
      <p:grpSpPr>
        <a:xfrm>
          <a:off x="0" y="0"/>
          <a:ext cx="0" cy="0"/>
          <a:chOff x="0" y="0"/>
          <a:chExt cx="0" cy="0"/>
        </a:xfrm>
      </p:grpSpPr>
      <p:sp>
        <p:nvSpPr>
          <p:cNvPr id="1209" name="Google Shape;1209;p176"/>
          <p:cNvSpPr/>
          <p:nvPr/>
        </p:nvSpPr>
        <p:spPr>
          <a:xfrm>
            <a:off x="5564420" y="1878300"/>
            <a:ext cx="1554480" cy="148528"/>
          </a:xfrm>
          <a:prstGeom prst="rect">
            <a:avLst/>
          </a:prstGeom>
          <a:solidFill>
            <a:srgbClr val="264C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10" name="Google Shape;1210;p176"/>
          <p:cNvSpPr/>
          <p:nvPr/>
        </p:nvSpPr>
        <p:spPr>
          <a:xfrm>
            <a:off x="5564420" y="3366572"/>
            <a:ext cx="1554480" cy="148528"/>
          </a:xfrm>
          <a:prstGeom prst="rect">
            <a:avLst/>
          </a:prstGeom>
          <a:solidFill>
            <a:srgbClr val="264C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11" name="Google Shape;1211;p176"/>
          <p:cNvSpPr/>
          <p:nvPr/>
        </p:nvSpPr>
        <p:spPr>
          <a:xfrm>
            <a:off x="5564420" y="6714207"/>
            <a:ext cx="1554480" cy="148528"/>
          </a:xfrm>
          <a:prstGeom prst="rect">
            <a:avLst/>
          </a:prstGeom>
          <a:solidFill>
            <a:srgbClr val="264C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12" name="Google Shape;1212;p176"/>
          <p:cNvSpPr/>
          <p:nvPr/>
        </p:nvSpPr>
        <p:spPr>
          <a:xfrm>
            <a:off x="5564420" y="-6025"/>
            <a:ext cx="1554480" cy="347111"/>
          </a:xfrm>
          <a:prstGeom prst="rect">
            <a:avLst/>
          </a:prstGeom>
          <a:solidFill>
            <a:srgbClr val="264C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13" name="Google Shape;1213;p176"/>
          <p:cNvSpPr/>
          <p:nvPr/>
        </p:nvSpPr>
        <p:spPr>
          <a:xfrm>
            <a:off x="5565885" y="4934476"/>
            <a:ext cx="1554480" cy="148528"/>
          </a:xfrm>
          <a:prstGeom prst="rect">
            <a:avLst/>
          </a:prstGeom>
          <a:solidFill>
            <a:srgbClr val="264C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14" name="Google Shape;1214;p176"/>
          <p:cNvSpPr>
            <a:spLocks noGrp="1"/>
          </p:cNvSpPr>
          <p:nvPr>
            <p:ph type="pic" idx="2"/>
          </p:nvPr>
        </p:nvSpPr>
        <p:spPr>
          <a:xfrm>
            <a:off x="5797147" y="565974"/>
            <a:ext cx="1089025" cy="1087437"/>
          </a:xfrm>
          <a:prstGeom prst="rect">
            <a:avLst/>
          </a:prstGeom>
          <a:noFill/>
          <a:ln>
            <a:noFill/>
          </a:ln>
        </p:spPr>
      </p:sp>
      <p:sp>
        <p:nvSpPr>
          <p:cNvPr id="1215" name="Google Shape;1215;p176"/>
          <p:cNvSpPr>
            <a:spLocks noGrp="1"/>
          </p:cNvSpPr>
          <p:nvPr>
            <p:ph type="pic" idx="3"/>
          </p:nvPr>
        </p:nvSpPr>
        <p:spPr>
          <a:xfrm>
            <a:off x="5797146" y="2137215"/>
            <a:ext cx="1089025" cy="1087437"/>
          </a:xfrm>
          <a:prstGeom prst="rect">
            <a:avLst/>
          </a:prstGeom>
          <a:noFill/>
          <a:ln>
            <a:noFill/>
          </a:ln>
        </p:spPr>
      </p:sp>
      <p:sp>
        <p:nvSpPr>
          <p:cNvPr id="1216" name="Google Shape;1216;p176"/>
          <p:cNvSpPr>
            <a:spLocks noGrp="1"/>
          </p:cNvSpPr>
          <p:nvPr>
            <p:ph type="pic" idx="4"/>
          </p:nvPr>
        </p:nvSpPr>
        <p:spPr>
          <a:xfrm>
            <a:off x="5797146" y="3665303"/>
            <a:ext cx="1089025" cy="1087437"/>
          </a:xfrm>
          <a:prstGeom prst="rect">
            <a:avLst/>
          </a:prstGeom>
          <a:noFill/>
          <a:ln>
            <a:noFill/>
          </a:ln>
        </p:spPr>
      </p:sp>
      <p:sp>
        <p:nvSpPr>
          <p:cNvPr id="1217" name="Google Shape;1217;p176"/>
          <p:cNvSpPr>
            <a:spLocks noGrp="1"/>
          </p:cNvSpPr>
          <p:nvPr>
            <p:ph type="pic" idx="5"/>
          </p:nvPr>
        </p:nvSpPr>
        <p:spPr>
          <a:xfrm>
            <a:off x="5797146" y="5354887"/>
            <a:ext cx="1089025" cy="1087437"/>
          </a:xfrm>
          <a:prstGeom prst="rect">
            <a:avLst/>
          </a:prstGeom>
          <a:noFill/>
          <a:ln>
            <a:noFill/>
          </a:ln>
        </p:spPr>
      </p:sp>
      <p:sp>
        <p:nvSpPr>
          <p:cNvPr id="1218" name="Google Shape;1218;p176"/>
          <p:cNvSpPr txBox="1">
            <a:spLocks noGrp="1"/>
          </p:cNvSpPr>
          <p:nvPr>
            <p:ph type="body" idx="1"/>
          </p:nvPr>
        </p:nvSpPr>
        <p:spPr>
          <a:xfrm>
            <a:off x="1408953" y="1900072"/>
            <a:ext cx="2800668" cy="14665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9" name="Google Shape;1219;p176"/>
          <p:cNvSpPr txBox="1">
            <a:spLocks noGrp="1"/>
          </p:cNvSpPr>
          <p:nvPr>
            <p:ph type="body" idx="6"/>
          </p:nvPr>
        </p:nvSpPr>
        <p:spPr>
          <a:xfrm>
            <a:off x="1408953" y="3515541"/>
            <a:ext cx="2800668" cy="1466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0" name="Google Shape;1220;p176"/>
          <p:cNvSpPr txBox="1">
            <a:spLocks noGrp="1"/>
          </p:cNvSpPr>
          <p:nvPr>
            <p:ph type="body" idx="7"/>
          </p:nvPr>
        </p:nvSpPr>
        <p:spPr>
          <a:xfrm>
            <a:off x="8500935" y="781516"/>
            <a:ext cx="2800668" cy="6668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1" name="Google Shape;1221;p176"/>
          <p:cNvSpPr txBox="1">
            <a:spLocks noGrp="1"/>
          </p:cNvSpPr>
          <p:nvPr>
            <p:ph type="body" idx="8"/>
          </p:nvPr>
        </p:nvSpPr>
        <p:spPr>
          <a:xfrm>
            <a:off x="8500935" y="2348278"/>
            <a:ext cx="2800668" cy="6668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2" name="Google Shape;1222;p176"/>
          <p:cNvSpPr txBox="1">
            <a:spLocks noGrp="1"/>
          </p:cNvSpPr>
          <p:nvPr>
            <p:ph type="body" idx="9"/>
          </p:nvPr>
        </p:nvSpPr>
        <p:spPr>
          <a:xfrm>
            <a:off x="8500935" y="3915040"/>
            <a:ext cx="2800668" cy="6668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3" name="Google Shape;1223;p176"/>
          <p:cNvSpPr txBox="1">
            <a:spLocks noGrp="1"/>
          </p:cNvSpPr>
          <p:nvPr>
            <p:ph type="body" idx="13"/>
          </p:nvPr>
        </p:nvSpPr>
        <p:spPr>
          <a:xfrm>
            <a:off x="8500935" y="5565170"/>
            <a:ext cx="2800668" cy="6668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4" name="Google Shape;1224;p176"/>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225"/>
        <p:cNvGrpSpPr/>
        <p:nvPr/>
      </p:nvGrpSpPr>
      <p:grpSpPr>
        <a:xfrm>
          <a:off x="0" y="0"/>
          <a:ext cx="0" cy="0"/>
          <a:chOff x="0" y="0"/>
          <a:chExt cx="0" cy="0"/>
        </a:xfrm>
      </p:grpSpPr>
      <p:sp>
        <p:nvSpPr>
          <p:cNvPr id="1226" name="Google Shape;1226;p177"/>
          <p:cNvSpPr/>
          <p:nvPr/>
        </p:nvSpPr>
        <p:spPr>
          <a:xfrm>
            <a:off x="5564420" y="1878300"/>
            <a:ext cx="1554480" cy="148528"/>
          </a:xfrm>
          <a:prstGeom prst="rect">
            <a:avLst/>
          </a:prstGeom>
          <a:solidFill>
            <a:srgbClr val="472D5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27" name="Google Shape;1227;p177"/>
          <p:cNvSpPr/>
          <p:nvPr/>
        </p:nvSpPr>
        <p:spPr>
          <a:xfrm>
            <a:off x="5564420" y="3366572"/>
            <a:ext cx="1554480" cy="148528"/>
          </a:xfrm>
          <a:prstGeom prst="rect">
            <a:avLst/>
          </a:prstGeom>
          <a:solidFill>
            <a:srgbClr val="472D5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28" name="Google Shape;1228;p177"/>
          <p:cNvSpPr/>
          <p:nvPr/>
        </p:nvSpPr>
        <p:spPr>
          <a:xfrm>
            <a:off x="5564420" y="6714207"/>
            <a:ext cx="1554480" cy="148528"/>
          </a:xfrm>
          <a:prstGeom prst="rect">
            <a:avLst/>
          </a:prstGeom>
          <a:solidFill>
            <a:srgbClr val="472D5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29" name="Google Shape;1229;p177"/>
          <p:cNvSpPr/>
          <p:nvPr/>
        </p:nvSpPr>
        <p:spPr>
          <a:xfrm>
            <a:off x="5564420" y="-6025"/>
            <a:ext cx="1554480" cy="347111"/>
          </a:xfrm>
          <a:prstGeom prst="rect">
            <a:avLst/>
          </a:prstGeom>
          <a:solidFill>
            <a:srgbClr val="472D5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30" name="Google Shape;1230;p177"/>
          <p:cNvSpPr/>
          <p:nvPr/>
        </p:nvSpPr>
        <p:spPr>
          <a:xfrm>
            <a:off x="5565885" y="4934476"/>
            <a:ext cx="1554480" cy="148528"/>
          </a:xfrm>
          <a:prstGeom prst="rect">
            <a:avLst/>
          </a:prstGeom>
          <a:solidFill>
            <a:srgbClr val="472D5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31" name="Google Shape;1231;p177"/>
          <p:cNvSpPr>
            <a:spLocks noGrp="1"/>
          </p:cNvSpPr>
          <p:nvPr>
            <p:ph type="pic" idx="2"/>
          </p:nvPr>
        </p:nvSpPr>
        <p:spPr>
          <a:xfrm>
            <a:off x="5797147" y="565974"/>
            <a:ext cx="1089025" cy="1087437"/>
          </a:xfrm>
          <a:prstGeom prst="rect">
            <a:avLst/>
          </a:prstGeom>
          <a:noFill/>
          <a:ln>
            <a:noFill/>
          </a:ln>
        </p:spPr>
      </p:sp>
      <p:sp>
        <p:nvSpPr>
          <p:cNvPr id="1232" name="Google Shape;1232;p177"/>
          <p:cNvSpPr>
            <a:spLocks noGrp="1"/>
          </p:cNvSpPr>
          <p:nvPr>
            <p:ph type="pic" idx="3"/>
          </p:nvPr>
        </p:nvSpPr>
        <p:spPr>
          <a:xfrm>
            <a:off x="5797146" y="2137215"/>
            <a:ext cx="1089025" cy="1087437"/>
          </a:xfrm>
          <a:prstGeom prst="rect">
            <a:avLst/>
          </a:prstGeom>
          <a:noFill/>
          <a:ln>
            <a:noFill/>
          </a:ln>
        </p:spPr>
      </p:sp>
      <p:sp>
        <p:nvSpPr>
          <p:cNvPr id="1233" name="Google Shape;1233;p177"/>
          <p:cNvSpPr>
            <a:spLocks noGrp="1"/>
          </p:cNvSpPr>
          <p:nvPr>
            <p:ph type="pic" idx="4"/>
          </p:nvPr>
        </p:nvSpPr>
        <p:spPr>
          <a:xfrm>
            <a:off x="5797146" y="3665303"/>
            <a:ext cx="1089025" cy="1087437"/>
          </a:xfrm>
          <a:prstGeom prst="rect">
            <a:avLst/>
          </a:prstGeom>
          <a:noFill/>
          <a:ln>
            <a:noFill/>
          </a:ln>
        </p:spPr>
      </p:sp>
      <p:sp>
        <p:nvSpPr>
          <p:cNvPr id="1234" name="Google Shape;1234;p177"/>
          <p:cNvSpPr>
            <a:spLocks noGrp="1"/>
          </p:cNvSpPr>
          <p:nvPr>
            <p:ph type="pic" idx="5"/>
          </p:nvPr>
        </p:nvSpPr>
        <p:spPr>
          <a:xfrm>
            <a:off x="5797146" y="5354887"/>
            <a:ext cx="1089025" cy="1087437"/>
          </a:xfrm>
          <a:prstGeom prst="rect">
            <a:avLst/>
          </a:prstGeom>
          <a:noFill/>
          <a:ln>
            <a:noFill/>
          </a:ln>
        </p:spPr>
      </p:sp>
      <p:sp>
        <p:nvSpPr>
          <p:cNvPr id="1235" name="Google Shape;1235;p177"/>
          <p:cNvSpPr txBox="1">
            <a:spLocks noGrp="1"/>
          </p:cNvSpPr>
          <p:nvPr>
            <p:ph type="body" idx="1"/>
          </p:nvPr>
        </p:nvSpPr>
        <p:spPr>
          <a:xfrm>
            <a:off x="1408953" y="1900072"/>
            <a:ext cx="2800668" cy="14665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6" name="Google Shape;1236;p177"/>
          <p:cNvSpPr txBox="1">
            <a:spLocks noGrp="1"/>
          </p:cNvSpPr>
          <p:nvPr>
            <p:ph type="body" idx="6"/>
          </p:nvPr>
        </p:nvSpPr>
        <p:spPr>
          <a:xfrm>
            <a:off x="1408953" y="3515541"/>
            <a:ext cx="2800668" cy="1466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7" name="Google Shape;1237;p177"/>
          <p:cNvSpPr txBox="1">
            <a:spLocks noGrp="1"/>
          </p:cNvSpPr>
          <p:nvPr>
            <p:ph type="body" idx="7"/>
          </p:nvPr>
        </p:nvSpPr>
        <p:spPr>
          <a:xfrm>
            <a:off x="8500935" y="781516"/>
            <a:ext cx="2800668" cy="6668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8" name="Google Shape;1238;p177"/>
          <p:cNvSpPr txBox="1">
            <a:spLocks noGrp="1"/>
          </p:cNvSpPr>
          <p:nvPr>
            <p:ph type="body" idx="8"/>
          </p:nvPr>
        </p:nvSpPr>
        <p:spPr>
          <a:xfrm>
            <a:off x="8500935" y="2348278"/>
            <a:ext cx="2800668" cy="6668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9" name="Google Shape;1239;p177"/>
          <p:cNvSpPr txBox="1">
            <a:spLocks noGrp="1"/>
          </p:cNvSpPr>
          <p:nvPr>
            <p:ph type="body" idx="9"/>
          </p:nvPr>
        </p:nvSpPr>
        <p:spPr>
          <a:xfrm>
            <a:off x="8500935" y="3915040"/>
            <a:ext cx="2800668" cy="6668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0" name="Google Shape;1240;p177"/>
          <p:cNvSpPr txBox="1">
            <a:spLocks noGrp="1"/>
          </p:cNvSpPr>
          <p:nvPr>
            <p:ph type="body" idx="13"/>
          </p:nvPr>
        </p:nvSpPr>
        <p:spPr>
          <a:xfrm>
            <a:off x="8500935" y="5565170"/>
            <a:ext cx="2800668" cy="6668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1" name="Google Shape;1241;p177"/>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91_Custom Layout">
  <p:cSld name="91_Custom Layout">
    <p:spTree>
      <p:nvGrpSpPr>
        <p:cNvPr id="1" name="Shape 1242"/>
        <p:cNvGrpSpPr/>
        <p:nvPr/>
      </p:nvGrpSpPr>
      <p:grpSpPr>
        <a:xfrm>
          <a:off x="0" y="0"/>
          <a:ext cx="0" cy="0"/>
          <a:chOff x="0" y="0"/>
          <a:chExt cx="0" cy="0"/>
        </a:xfrm>
      </p:grpSpPr>
      <p:sp>
        <p:nvSpPr>
          <p:cNvPr id="1243" name="Google Shape;1243;p178"/>
          <p:cNvSpPr/>
          <p:nvPr/>
        </p:nvSpPr>
        <p:spPr>
          <a:xfrm>
            <a:off x="5564420" y="1878300"/>
            <a:ext cx="1554480" cy="148528"/>
          </a:xfrm>
          <a:prstGeom prst="rect">
            <a:avLst/>
          </a:prstGeom>
          <a:solidFill>
            <a:srgbClr val="C10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44" name="Google Shape;1244;p178"/>
          <p:cNvSpPr/>
          <p:nvPr/>
        </p:nvSpPr>
        <p:spPr>
          <a:xfrm>
            <a:off x="5564420" y="3366572"/>
            <a:ext cx="1554480" cy="148528"/>
          </a:xfrm>
          <a:prstGeom prst="rect">
            <a:avLst/>
          </a:prstGeom>
          <a:solidFill>
            <a:srgbClr val="C10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45" name="Google Shape;1245;p178"/>
          <p:cNvSpPr/>
          <p:nvPr/>
        </p:nvSpPr>
        <p:spPr>
          <a:xfrm>
            <a:off x="5564420" y="6714207"/>
            <a:ext cx="1554480" cy="148528"/>
          </a:xfrm>
          <a:prstGeom prst="rect">
            <a:avLst/>
          </a:prstGeom>
          <a:solidFill>
            <a:srgbClr val="C10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46" name="Google Shape;1246;p178"/>
          <p:cNvSpPr/>
          <p:nvPr/>
        </p:nvSpPr>
        <p:spPr>
          <a:xfrm>
            <a:off x="5564420" y="-6025"/>
            <a:ext cx="1554480" cy="347111"/>
          </a:xfrm>
          <a:prstGeom prst="rect">
            <a:avLst/>
          </a:prstGeom>
          <a:solidFill>
            <a:srgbClr val="C10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47" name="Google Shape;1247;p178"/>
          <p:cNvSpPr/>
          <p:nvPr/>
        </p:nvSpPr>
        <p:spPr>
          <a:xfrm>
            <a:off x="5565885" y="4934476"/>
            <a:ext cx="1554480" cy="148528"/>
          </a:xfrm>
          <a:prstGeom prst="rect">
            <a:avLst/>
          </a:prstGeom>
          <a:solidFill>
            <a:srgbClr val="C10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48" name="Google Shape;1248;p178"/>
          <p:cNvSpPr>
            <a:spLocks noGrp="1"/>
          </p:cNvSpPr>
          <p:nvPr>
            <p:ph type="pic" idx="2"/>
          </p:nvPr>
        </p:nvSpPr>
        <p:spPr>
          <a:xfrm>
            <a:off x="5797147" y="565974"/>
            <a:ext cx="1089025" cy="1087437"/>
          </a:xfrm>
          <a:prstGeom prst="rect">
            <a:avLst/>
          </a:prstGeom>
          <a:noFill/>
          <a:ln>
            <a:noFill/>
          </a:ln>
        </p:spPr>
      </p:sp>
      <p:sp>
        <p:nvSpPr>
          <p:cNvPr id="1249" name="Google Shape;1249;p178"/>
          <p:cNvSpPr>
            <a:spLocks noGrp="1"/>
          </p:cNvSpPr>
          <p:nvPr>
            <p:ph type="pic" idx="3"/>
          </p:nvPr>
        </p:nvSpPr>
        <p:spPr>
          <a:xfrm>
            <a:off x="5797146" y="2137215"/>
            <a:ext cx="1089025" cy="1087437"/>
          </a:xfrm>
          <a:prstGeom prst="rect">
            <a:avLst/>
          </a:prstGeom>
          <a:noFill/>
          <a:ln>
            <a:noFill/>
          </a:ln>
        </p:spPr>
      </p:sp>
      <p:sp>
        <p:nvSpPr>
          <p:cNvPr id="1250" name="Google Shape;1250;p178"/>
          <p:cNvSpPr>
            <a:spLocks noGrp="1"/>
          </p:cNvSpPr>
          <p:nvPr>
            <p:ph type="pic" idx="4"/>
          </p:nvPr>
        </p:nvSpPr>
        <p:spPr>
          <a:xfrm>
            <a:off x="5797146" y="3665303"/>
            <a:ext cx="1089025" cy="1087437"/>
          </a:xfrm>
          <a:prstGeom prst="rect">
            <a:avLst/>
          </a:prstGeom>
          <a:noFill/>
          <a:ln>
            <a:noFill/>
          </a:ln>
        </p:spPr>
      </p:sp>
      <p:sp>
        <p:nvSpPr>
          <p:cNvPr id="1251" name="Google Shape;1251;p178"/>
          <p:cNvSpPr>
            <a:spLocks noGrp="1"/>
          </p:cNvSpPr>
          <p:nvPr>
            <p:ph type="pic" idx="5"/>
          </p:nvPr>
        </p:nvSpPr>
        <p:spPr>
          <a:xfrm>
            <a:off x="5797146" y="5354887"/>
            <a:ext cx="1089025" cy="1087437"/>
          </a:xfrm>
          <a:prstGeom prst="rect">
            <a:avLst/>
          </a:prstGeom>
          <a:noFill/>
          <a:ln>
            <a:noFill/>
          </a:ln>
        </p:spPr>
      </p:sp>
      <p:sp>
        <p:nvSpPr>
          <p:cNvPr id="1252" name="Google Shape;1252;p178"/>
          <p:cNvSpPr txBox="1">
            <a:spLocks noGrp="1"/>
          </p:cNvSpPr>
          <p:nvPr>
            <p:ph type="body" idx="1"/>
          </p:nvPr>
        </p:nvSpPr>
        <p:spPr>
          <a:xfrm>
            <a:off x="1408953" y="1900072"/>
            <a:ext cx="2800668" cy="14665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3" name="Google Shape;1253;p178"/>
          <p:cNvSpPr txBox="1">
            <a:spLocks noGrp="1"/>
          </p:cNvSpPr>
          <p:nvPr>
            <p:ph type="body" idx="6"/>
          </p:nvPr>
        </p:nvSpPr>
        <p:spPr>
          <a:xfrm>
            <a:off x="1408953" y="3515541"/>
            <a:ext cx="2800668" cy="1466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4" name="Google Shape;1254;p178"/>
          <p:cNvSpPr txBox="1">
            <a:spLocks noGrp="1"/>
          </p:cNvSpPr>
          <p:nvPr>
            <p:ph type="body" idx="7"/>
          </p:nvPr>
        </p:nvSpPr>
        <p:spPr>
          <a:xfrm>
            <a:off x="8500935" y="781516"/>
            <a:ext cx="2800668" cy="6668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5" name="Google Shape;1255;p178"/>
          <p:cNvSpPr txBox="1">
            <a:spLocks noGrp="1"/>
          </p:cNvSpPr>
          <p:nvPr>
            <p:ph type="body" idx="8"/>
          </p:nvPr>
        </p:nvSpPr>
        <p:spPr>
          <a:xfrm>
            <a:off x="8500935" y="2348278"/>
            <a:ext cx="2800668" cy="6668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6" name="Google Shape;1256;p178"/>
          <p:cNvSpPr txBox="1">
            <a:spLocks noGrp="1"/>
          </p:cNvSpPr>
          <p:nvPr>
            <p:ph type="body" idx="9"/>
          </p:nvPr>
        </p:nvSpPr>
        <p:spPr>
          <a:xfrm>
            <a:off x="8500935" y="3915040"/>
            <a:ext cx="2800668" cy="6668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7" name="Google Shape;1257;p178"/>
          <p:cNvSpPr txBox="1">
            <a:spLocks noGrp="1"/>
          </p:cNvSpPr>
          <p:nvPr>
            <p:ph type="body" idx="13"/>
          </p:nvPr>
        </p:nvSpPr>
        <p:spPr>
          <a:xfrm>
            <a:off x="8500935" y="5565170"/>
            <a:ext cx="2800668" cy="6668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8" name="Google Shape;1258;p178"/>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1259"/>
        <p:cNvGrpSpPr/>
        <p:nvPr/>
      </p:nvGrpSpPr>
      <p:grpSpPr>
        <a:xfrm>
          <a:off x="0" y="0"/>
          <a:ext cx="0" cy="0"/>
          <a:chOff x="0" y="0"/>
          <a:chExt cx="0" cy="0"/>
        </a:xfrm>
      </p:grpSpPr>
      <p:sp>
        <p:nvSpPr>
          <p:cNvPr id="1260" name="Google Shape;1260;p179"/>
          <p:cNvSpPr/>
          <p:nvPr/>
        </p:nvSpPr>
        <p:spPr>
          <a:xfrm>
            <a:off x="5564420" y="1878300"/>
            <a:ext cx="1554480" cy="148528"/>
          </a:xfrm>
          <a:prstGeom prst="rect">
            <a:avLst/>
          </a:prstGeom>
          <a:solidFill>
            <a:srgbClr val="F8F8F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61" name="Google Shape;1261;p179"/>
          <p:cNvSpPr/>
          <p:nvPr/>
        </p:nvSpPr>
        <p:spPr>
          <a:xfrm>
            <a:off x="5564420" y="3366572"/>
            <a:ext cx="1554480" cy="148528"/>
          </a:xfrm>
          <a:prstGeom prst="rect">
            <a:avLst/>
          </a:prstGeom>
          <a:solidFill>
            <a:srgbClr val="F8F8F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62" name="Google Shape;1262;p179"/>
          <p:cNvSpPr/>
          <p:nvPr/>
        </p:nvSpPr>
        <p:spPr>
          <a:xfrm>
            <a:off x="5564420" y="6714207"/>
            <a:ext cx="1554480" cy="148528"/>
          </a:xfrm>
          <a:prstGeom prst="rect">
            <a:avLst/>
          </a:prstGeom>
          <a:solidFill>
            <a:srgbClr val="F8F8F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63" name="Google Shape;1263;p179"/>
          <p:cNvSpPr/>
          <p:nvPr/>
        </p:nvSpPr>
        <p:spPr>
          <a:xfrm>
            <a:off x="5564420" y="-6025"/>
            <a:ext cx="1554480" cy="347111"/>
          </a:xfrm>
          <a:prstGeom prst="rect">
            <a:avLst/>
          </a:prstGeom>
          <a:solidFill>
            <a:srgbClr val="F8F8F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64" name="Google Shape;1264;p179"/>
          <p:cNvSpPr/>
          <p:nvPr/>
        </p:nvSpPr>
        <p:spPr>
          <a:xfrm>
            <a:off x="5565885" y="4934476"/>
            <a:ext cx="1554480" cy="148528"/>
          </a:xfrm>
          <a:prstGeom prst="rect">
            <a:avLst/>
          </a:prstGeom>
          <a:solidFill>
            <a:srgbClr val="F8F8F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65" name="Google Shape;1265;p179"/>
          <p:cNvSpPr>
            <a:spLocks noGrp="1"/>
          </p:cNvSpPr>
          <p:nvPr>
            <p:ph type="pic" idx="2"/>
          </p:nvPr>
        </p:nvSpPr>
        <p:spPr>
          <a:xfrm>
            <a:off x="5797147" y="565974"/>
            <a:ext cx="1089025" cy="1087437"/>
          </a:xfrm>
          <a:prstGeom prst="rect">
            <a:avLst/>
          </a:prstGeom>
          <a:noFill/>
          <a:ln>
            <a:noFill/>
          </a:ln>
        </p:spPr>
      </p:sp>
      <p:sp>
        <p:nvSpPr>
          <p:cNvPr id="1266" name="Google Shape;1266;p179"/>
          <p:cNvSpPr>
            <a:spLocks noGrp="1"/>
          </p:cNvSpPr>
          <p:nvPr>
            <p:ph type="pic" idx="3"/>
          </p:nvPr>
        </p:nvSpPr>
        <p:spPr>
          <a:xfrm>
            <a:off x="5797146" y="2137215"/>
            <a:ext cx="1089025" cy="1087437"/>
          </a:xfrm>
          <a:prstGeom prst="rect">
            <a:avLst/>
          </a:prstGeom>
          <a:noFill/>
          <a:ln>
            <a:noFill/>
          </a:ln>
        </p:spPr>
      </p:sp>
      <p:sp>
        <p:nvSpPr>
          <p:cNvPr id="1267" name="Google Shape;1267;p179"/>
          <p:cNvSpPr>
            <a:spLocks noGrp="1"/>
          </p:cNvSpPr>
          <p:nvPr>
            <p:ph type="pic" idx="4"/>
          </p:nvPr>
        </p:nvSpPr>
        <p:spPr>
          <a:xfrm>
            <a:off x="5797146" y="3665303"/>
            <a:ext cx="1089025" cy="1087437"/>
          </a:xfrm>
          <a:prstGeom prst="rect">
            <a:avLst/>
          </a:prstGeom>
          <a:noFill/>
          <a:ln>
            <a:noFill/>
          </a:ln>
        </p:spPr>
      </p:sp>
      <p:sp>
        <p:nvSpPr>
          <p:cNvPr id="1268" name="Google Shape;1268;p179"/>
          <p:cNvSpPr>
            <a:spLocks noGrp="1"/>
          </p:cNvSpPr>
          <p:nvPr>
            <p:ph type="pic" idx="5"/>
          </p:nvPr>
        </p:nvSpPr>
        <p:spPr>
          <a:xfrm>
            <a:off x="5797146" y="5354887"/>
            <a:ext cx="1089025" cy="1087437"/>
          </a:xfrm>
          <a:prstGeom prst="rect">
            <a:avLst/>
          </a:prstGeom>
          <a:noFill/>
          <a:ln>
            <a:noFill/>
          </a:ln>
        </p:spPr>
      </p:sp>
      <p:sp>
        <p:nvSpPr>
          <p:cNvPr id="1269" name="Google Shape;1269;p179"/>
          <p:cNvSpPr txBox="1">
            <a:spLocks noGrp="1"/>
          </p:cNvSpPr>
          <p:nvPr>
            <p:ph type="body" idx="1"/>
          </p:nvPr>
        </p:nvSpPr>
        <p:spPr>
          <a:xfrm>
            <a:off x="1408953" y="1900072"/>
            <a:ext cx="2800668" cy="14665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0" name="Google Shape;1270;p179"/>
          <p:cNvSpPr txBox="1">
            <a:spLocks noGrp="1"/>
          </p:cNvSpPr>
          <p:nvPr>
            <p:ph type="body" idx="6"/>
          </p:nvPr>
        </p:nvSpPr>
        <p:spPr>
          <a:xfrm>
            <a:off x="1408953" y="3515541"/>
            <a:ext cx="2800668" cy="1466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1" name="Google Shape;1271;p179"/>
          <p:cNvSpPr txBox="1">
            <a:spLocks noGrp="1"/>
          </p:cNvSpPr>
          <p:nvPr>
            <p:ph type="body" idx="7"/>
          </p:nvPr>
        </p:nvSpPr>
        <p:spPr>
          <a:xfrm>
            <a:off x="8500935" y="781516"/>
            <a:ext cx="2800668" cy="6668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2" name="Google Shape;1272;p179"/>
          <p:cNvSpPr txBox="1">
            <a:spLocks noGrp="1"/>
          </p:cNvSpPr>
          <p:nvPr>
            <p:ph type="body" idx="8"/>
          </p:nvPr>
        </p:nvSpPr>
        <p:spPr>
          <a:xfrm>
            <a:off x="8500935" y="2348278"/>
            <a:ext cx="2800668" cy="6668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3" name="Google Shape;1273;p179"/>
          <p:cNvSpPr txBox="1">
            <a:spLocks noGrp="1"/>
          </p:cNvSpPr>
          <p:nvPr>
            <p:ph type="body" idx="9"/>
          </p:nvPr>
        </p:nvSpPr>
        <p:spPr>
          <a:xfrm>
            <a:off x="8500935" y="3915040"/>
            <a:ext cx="2800668" cy="6668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4" name="Google Shape;1274;p179"/>
          <p:cNvSpPr txBox="1">
            <a:spLocks noGrp="1"/>
          </p:cNvSpPr>
          <p:nvPr>
            <p:ph type="body" idx="13"/>
          </p:nvPr>
        </p:nvSpPr>
        <p:spPr>
          <a:xfrm>
            <a:off x="8500935" y="5565170"/>
            <a:ext cx="2800668" cy="66687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5" name="Google Shape;1275;p179"/>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276"/>
        <p:cNvGrpSpPr/>
        <p:nvPr/>
      </p:nvGrpSpPr>
      <p:grpSpPr>
        <a:xfrm>
          <a:off x="0" y="0"/>
          <a:ext cx="0" cy="0"/>
          <a:chOff x="0" y="0"/>
          <a:chExt cx="0" cy="0"/>
        </a:xfrm>
      </p:grpSpPr>
      <p:sp>
        <p:nvSpPr>
          <p:cNvPr id="1277" name="Google Shape;1277;p180"/>
          <p:cNvSpPr/>
          <p:nvPr/>
        </p:nvSpPr>
        <p:spPr>
          <a:xfrm>
            <a:off x="8937990" y="4474485"/>
            <a:ext cx="2224432" cy="120325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78" name="Google Shape;1278;p180"/>
          <p:cNvGrpSpPr/>
          <p:nvPr/>
        </p:nvGrpSpPr>
        <p:grpSpPr>
          <a:xfrm>
            <a:off x="0" y="3760007"/>
            <a:ext cx="12187452" cy="318178"/>
            <a:chOff x="-322385" y="3857572"/>
            <a:chExt cx="12187452" cy="318178"/>
          </a:xfrm>
        </p:grpSpPr>
        <p:sp>
          <p:nvSpPr>
            <p:cNvPr id="1279" name="Google Shape;1279;p180"/>
            <p:cNvSpPr/>
            <p:nvPr/>
          </p:nvSpPr>
          <p:spPr>
            <a:xfrm>
              <a:off x="-322385" y="3950129"/>
              <a:ext cx="6100550" cy="130546"/>
            </a:xfrm>
            <a:prstGeom prst="rect">
              <a:avLst/>
            </a:prstGeom>
            <a:solidFill>
              <a:srgbClr val="264B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80" name="Google Shape;1280;p180"/>
            <p:cNvSpPr/>
            <p:nvPr/>
          </p:nvSpPr>
          <p:spPr>
            <a:xfrm>
              <a:off x="5773616" y="3949477"/>
              <a:ext cx="6091451" cy="130546"/>
            </a:xfrm>
            <a:prstGeom prst="rect">
              <a:avLst/>
            </a:prstGeom>
            <a:solidFill>
              <a:srgbClr val="264B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281" name="Google Shape;1281;p180"/>
            <p:cNvSpPr/>
            <p:nvPr/>
          </p:nvSpPr>
          <p:spPr>
            <a:xfrm>
              <a:off x="1515873" y="3857572"/>
              <a:ext cx="332282" cy="318178"/>
            </a:xfrm>
            <a:prstGeom prst="ellipse">
              <a:avLst/>
            </a:prstGeom>
            <a:solidFill>
              <a:srgbClr val="264B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282" name="Google Shape;1282;p180"/>
            <p:cNvSpPr/>
            <p:nvPr/>
          </p:nvSpPr>
          <p:spPr>
            <a:xfrm>
              <a:off x="4201498" y="3857572"/>
              <a:ext cx="332282" cy="318178"/>
            </a:xfrm>
            <a:prstGeom prst="ellipse">
              <a:avLst/>
            </a:prstGeom>
            <a:solidFill>
              <a:srgbClr val="264B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283" name="Google Shape;1283;p180"/>
            <p:cNvSpPr/>
            <p:nvPr/>
          </p:nvSpPr>
          <p:spPr>
            <a:xfrm>
              <a:off x="9561682" y="3857572"/>
              <a:ext cx="332282" cy="318178"/>
            </a:xfrm>
            <a:prstGeom prst="ellipse">
              <a:avLst/>
            </a:prstGeom>
            <a:solidFill>
              <a:srgbClr val="264B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grpSp>
      <p:sp>
        <p:nvSpPr>
          <p:cNvPr id="1284" name="Google Shape;1284;p180"/>
          <p:cNvSpPr/>
          <p:nvPr/>
        </p:nvSpPr>
        <p:spPr>
          <a:xfrm>
            <a:off x="7187504" y="3756744"/>
            <a:ext cx="332282" cy="318178"/>
          </a:xfrm>
          <a:prstGeom prst="ellipse">
            <a:avLst/>
          </a:prstGeom>
          <a:solidFill>
            <a:srgbClr val="264B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285" name="Google Shape;1285;p180"/>
          <p:cNvSpPr>
            <a:spLocks noGrp="1"/>
          </p:cNvSpPr>
          <p:nvPr>
            <p:ph type="pic" idx="2"/>
          </p:nvPr>
        </p:nvSpPr>
        <p:spPr>
          <a:xfrm>
            <a:off x="1358286" y="2228904"/>
            <a:ext cx="1292225" cy="1292225"/>
          </a:xfrm>
          <a:prstGeom prst="rect">
            <a:avLst/>
          </a:prstGeom>
          <a:noFill/>
          <a:ln>
            <a:noFill/>
          </a:ln>
        </p:spPr>
      </p:sp>
      <p:sp>
        <p:nvSpPr>
          <p:cNvPr id="1286" name="Google Shape;1286;p180"/>
          <p:cNvSpPr>
            <a:spLocks noGrp="1"/>
          </p:cNvSpPr>
          <p:nvPr>
            <p:ph type="pic" idx="3"/>
          </p:nvPr>
        </p:nvSpPr>
        <p:spPr>
          <a:xfrm>
            <a:off x="4043911" y="2228904"/>
            <a:ext cx="1292225" cy="1292225"/>
          </a:xfrm>
          <a:prstGeom prst="rect">
            <a:avLst/>
          </a:prstGeom>
          <a:noFill/>
          <a:ln>
            <a:noFill/>
          </a:ln>
        </p:spPr>
      </p:sp>
      <p:sp>
        <p:nvSpPr>
          <p:cNvPr id="1287" name="Google Shape;1287;p180"/>
          <p:cNvSpPr>
            <a:spLocks noGrp="1"/>
          </p:cNvSpPr>
          <p:nvPr>
            <p:ph type="pic" idx="4"/>
          </p:nvPr>
        </p:nvSpPr>
        <p:spPr>
          <a:xfrm>
            <a:off x="6707532" y="2228903"/>
            <a:ext cx="1292225" cy="1292225"/>
          </a:xfrm>
          <a:prstGeom prst="rect">
            <a:avLst/>
          </a:prstGeom>
          <a:noFill/>
          <a:ln>
            <a:noFill/>
          </a:ln>
        </p:spPr>
      </p:sp>
      <p:sp>
        <p:nvSpPr>
          <p:cNvPr id="1288" name="Google Shape;1288;p180"/>
          <p:cNvSpPr>
            <a:spLocks noGrp="1"/>
          </p:cNvSpPr>
          <p:nvPr>
            <p:ph type="pic" idx="5"/>
          </p:nvPr>
        </p:nvSpPr>
        <p:spPr>
          <a:xfrm>
            <a:off x="9404095" y="2228902"/>
            <a:ext cx="1292225" cy="1292225"/>
          </a:xfrm>
          <a:prstGeom prst="rect">
            <a:avLst/>
          </a:prstGeom>
          <a:noFill/>
          <a:ln>
            <a:noFill/>
          </a:ln>
        </p:spPr>
      </p:sp>
      <p:sp>
        <p:nvSpPr>
          <p:cNvPr id="1289" name="Google Shape;1289;p180"/>
          <p:cNvSpPr/>
          <p:nvPr/>
        </p:nvSpPr>
        <p:spPr>
          <a:xfrm>
            <a:off x="948780" y="4455833"/>
            <a:ext cx="2224432" cy="120325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0" name="Google Shape;1290;p180"/>
          <p:cNvSpPr/>
          <p:nvPr/>
        </p:nvSpPr>
        <p:spPr>
          <a:xfrm>
            <a:off x="3481673" y="4409620"/>
            <a:ext cx="2224432" cy="120325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1" name="Google Shape;1291;p180"/>
          <p:cNvSpPr/>
          <p:nvPr/>
        </p:nvSpPr>
        <p:spPr>
          <a:xfrm>
            <a:off x="6148155" y="4455833"/>
            <a:ext cx="2224432" cy="120325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2" name="Google Shape;1292;p180"/>
          <p:cNvSpPr txBox="1">
            <a:spLocks noGrp="1"/>
          </p:cNvSpPr>
          <p:nvPr>
            <p:ph type="body" idx="1"/>
          </p:nvPr>
        </p:nvSpPr>
        <p:spPr>
          <a:xfrm>
            <a:off x="1006154" y="4946732"/>
            <a:ext cx="2100263" cy="25876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3" name="Google Shape;1293;p180"/>
          <p:cNvSpPr txBox="1">
            <a:spLocks noGrp="1"/>
          </p:cNvSpPr>
          <p:nvPr>
            <p:ph type="body" idx="6"/>
          </p:nvPr>
        </p:nvSpPr>
        <p:spPr>
          <a:xfrm>
            <a:off x="3543757" y="4928080"/>
            <a:ext cx="2100263" cy="25876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4" name="Google Shape;1294;p180"/>
          <p:cNvSpPr txBox="1">
            <a:spLocks noGrp="1"/>
          </p:cNvSpPr>
          <p:nvPr>
            <p:ph type="body" idx="7"/>
          </p:nvPr>
        </p:nvSpPr>
        <p:spPr>
          <a:xfrm>
            <a:off x="6210239" y="4928080"/>
            <a:ext cx="2100263" cy="25876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5" name="Google Shape;1295;p180"/>
          <p:cNvSpPr txBox="1">
            <a:spLocks noGrp="1"/>
          </p:cNvSpPr>
          <p:nvPr>
            <p:ph type="body" idx="8"/>
          </p:nvPr>
        </p:nvSpPr>
        <p:spPr>
          <a:xfrm>
            <a:off x="9000075" y="4928080"/>
            <a:ext cx="2100263" cy="25876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6" name="Google Shape;1296;p180"/>
          <p:cNvSpPr txBox="1">
            <a:spLocks noGrp="1"/>
          </p:cNvSpPr>
          <p:nvPr>
            <p:ph type="body" idx="9"/>
          </p:nvPr>
        </p:nvSpPr>
        <p:spPr>
          <a:xfrm>
            <a:off x="1770855" y="1064791"/>
            <a:ext cx="8650287" cy="6523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7" name="Google Shape;1297;p180"/>
          <p:cNvSpPr txBox="1">
            <a:spLocks noGrp="1"/>
          </p:cNvSpPr>
          <p:nvPr>
            <p:ph type="body" idx="13"/>
          </p:nvPr>
        </p:nvSpPr>
        <p:spPr>
          <a:xfrm>
            <a:off x="1770856" y="509518"/>
            <a:ext cx="8650287" cy="42125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8" name="Google Shape;1298;p180"/>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1299"/>
        <p:cNvGrpSpPr/>
        <p:nvPr/>
      </p:nvGrpSpPr>
      <p:grpSpPr>
        <a:xfrm>
          <a:off x="0" y="0"/>
          <a:ext cx="0" cy="0"/>
          <a:chOff x="0" y="0"/>
          <a:chExt cx="0" cy="0"/>
        </a:xfrm>
      </p:grpSpPr>
      <p:grpSp>
        <p:nvGrpSpPr>
          <p:cNvPr id="1300" name="Google Shape;1300;p181"/>
          <p:cNvGrpSpPr/>
          <p:nvPr/>
        </p:nvGrpSpPr>
        <p:grpSpPr>
          <a:xfrm>
            <a:off x="0" y="3760007"/>
            <a:ext cx="12187452" cy="318178"/>
            <a:chOff x="-322385" y="3857572"/>
            <a:chExt cx="12187452" cy="318178"/>
          </a:xfrm>
        </p:grpSpPr>
        <p:sp>
          <p:nvSpPr>
            <p:cNvPr id="1301" name="Google Shape;1301;p181"/>
            <p:cNvSpPr/>
            <p:nvPr/>
          </p:nvSpPr>
          <p:spPr>
            <a:xfrm>
              <a:off x="-322385" y="3950129"/>
              <a:ext cx="6100550" cy="130546"/>
            </a:xfrm>
            <a:prstGeom prst="rect">
              <a:avLst/>
            </a:prstGeom>
            <a:solidFill>
              <a:srgbClr val="472D5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302" name="Google Shape;1302;p181"/>
            <p:cNvSpPr/>
            <p:nvPr/>
          </p:nvSpPr>
          <p:spPr>
            <a:xfrm>
              <a:off x="5773616" y="3949477"/>
              <a:ext cx="6091451" cy="130546"/>
            </a:xfrm>
            <a:prstGeom prst="rect">
              <a:avLst/>
            </a:prstGeom>
            <a:solidFill>
              <a:srgbClr val="472D5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303" name="Google Shape;1303;p181"/>
            <p:cNvSpPr/>
            <p:nvPr/>
          </p:nvSpPr>
          <p:spPr>
            <a:xfrm>
              <a:off x="1515873" y="3857572"/>
              <a:ext cx="332282" cy="318178"/>
            </a:xfrm>
            <a:prstGeom prst="ellipse">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304" name="Google Shape;1304;p181"/>
            <p:cNvSpPr/>
            <p:nvPr/>
          </p:nvSpPr>
          <p:spPr>
            <a:xfrm>
              <a:off x="4201498" y="3857572"/>
              <a:ext cx="332282" cy="318178"/>
            </a:xfrm>
            <a:prstGeom prst="ellipse">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305" name="Google Shape;1305;p181"/>
            <p:cNvSpPr/>
            <p:nvPr/>
          </p:nvSpPr>
          <p:spPr>
            <a:xfrm>
              <a:off x="9561682" y="3857572"/>
              <a:ext cx="332282" cy="318178"/>
            </a:xfrm>
            <a:prstGeom prst="ellipse">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grpSp>
      <p:sp>
        <p:nvSpPr>
          <p:cNvPr id="1306" name="Google Shape;1306;p181"/>
          <p:cNvSpPr/>
          <p:nvPr/>
        </p:nvSpPr>
        <p:spPr>
          <a:xfrm>
            <a:off x="7187504" y="3756744"/>
            <a:ext cx="332282" cy="318178"/>
          </a:xfrm>
          <a:prstGeom prst="ellipse">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307" name="Google Shape;1307;p181"/>
          <p:cNvSpPr>
            <a:spLocks noGrp="1"/>
          </p:cNvSpPr>
          <p:nvPr>
            <p:ph type="pic" idx="2"/>
          </p:nvPr>
        </p:nvSpPr>
        <p:spPr>
          <a:xfrm>
            <a:off x="1358286" y="2228904"/>
            <a:ext cx="1292225" cy="1292225"/>
          </a:xfrm>
          <a:prstGeom prst="rect">
            <a:avLst/>
          </a:prstGeom>
          <a:noFill/>
          <a:ln>
            <a:noFill/>
          </a:ln>
        </p:spPr>
      </p:sp>
      <p:sp>
        <p:nvSpPr>
          <p:cNvPr id="1308" name="Google Shape;1308;p181"/>
          <p:cNvSpPr>
            <a:spLocks noGrp="1"/>
          </p:cNvSpPr>
          <p:nvPr>
            <p:ph type="pic" idx="3"/>
          </p:nvPr>
        </p:nvSpPr>
        <p:spPr>
          <a:xfrm>
            <a:off x="4043911" y="2228904"/>
            <a:ext cx="1292225" cy="1292225"/>
          </a:xfrm>
          <a:prstGeom prst="rect">
            <a:avLst/>
          </a:prstGeom>
          <a:noFill/>
          <a:ln>
            <a:noFill/>
          </a:ln>
        </p:spPr>
      </p:sp>
      <p:sp>
        <p:nvSpPr>
          <p:cNvPr id="1309" name="Google Shape;1309;p181"/>
          <p:cNvSpPr>
            <a:spLocks noGrp="1"/>
          </p:cNvSpPr>
          <p:nvPr>
            <p:ph type="pic" idx="4"/>
          </p:nvPr>
        </p:nvSpPr>
        <p:spPr>
          <a:xfrm>
            <a:off x="6707532" y="2228903"/>
            <a:ext cx="1292225" cy="1292225"/>
          </a:xfrm>
          <a:prstGeom prst="rect">
            <a:avLst/>
          </a:prstGeom>
          <a:noFill/>
          <a:ln>
            <a:noFill/>
          </a:ln>
        </p:spPr>
      </p:sp>
      <p:sp>
        <p:nvSpPr>
          <p:cNvPr id="1310" name="Google Shape;1310;p181"/>
          <p:cNvSpPr>
            <a:spLocks noGrp="1"/>
          </p:cNvSpPr>
          <p:nvPr>
            <p:ph type="pic" idx="5"/>
          </p:nvPr>
        </p:nvSpPr>
        <p:spPr>
          <a:xfrm>
            <a:off x="9404095" y="2228902"/>
            <a:ext cx="1292225" cy="1292225"/>
          </a:xfrm>
          <a:prstGeom prst="rect">
            <a:avLst/>
          </a:prstGeom>
          <a:noFill/>
          <a:ln>
            <a:noFill/>
          </a:ln>
        </p:spPr>
      </p:sp>
      <p:sp>
        <p:nvSpPr>
          <p:cNvPr id="1311" name="Google Shape;1311;p181"/>
          <p:cNvSpPr/>
          <p:nvPr/>
        </p:nvSpPr>
        <p:spPr>
          <a:xfrm>
            <a:off x="8937990" y="4474485"/>
            <a:ext cx="2224432" cy="120325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2" name="Google Shape;1312;p181"/>
          <p:cNvSpPr/>
          <p:nvPr/>
        </p:nvSpPr>
        <p:spPr>
          <a:xfrm>
            <a:off x="948780" y="4455833"/>
            <a:ext cx="2224432" cy="120325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3" name="Google Shape;1313;p181"/>
          <p:cNvSpPr/>
          <p:nvPr/>
        </p:nvSpPr>
        <p:spPr>
          <a:xfrm>
            <a:off x="3481673" y="4409620"/>
            <a:ext cx="2224432" cy="120325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4" name="Google Shape;1314;p181"/>
          <p:cNvSpPr/>
          <p:nvPr/>
        </p:nvSpPr>
        <p:spPr>
          <a:xfrm>
            <a:off x="6148155" y="4455833"/>
            <a:ext cx="2224432" cy="120325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5" name="Google Shape;1315;p181"/>
          <p:cNvSpPr txBox="1">
            <a:spLocks noGrp="1"/>
          </p:cNvSpPr>
          <p:nvPr>
            <p:ph type="body" idx="1"/>
          </p:nvPr>
        </p:nvSpPr>
        <p:spPr>
          <a:xfrm>
            <a:off x="1006154" y="4946732"/>
            <a:ext cx="2100263" cy="25876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6" name="Google Shape;1316;p181"/>
          <p:cNvSpPr txBox="1">
            <a:spLocks noGrp="1"/>
          </p:cNvSpPr>
          <p:nvPr>
            <p:ph type="body" idx="6"/>
          </p:nvPr>
        </p:nvSpPr>
        <p:spPr>
          <a:xfrm>
            <a:off x="3543757" y="4928080"/>
            <a:ext cx="2100263" cy="25876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7" name="Google Shape;1317;p181"/>
          <p:cNvSpPr txBox="1">
            <a:spLocks noGrp="1"/>
          </p:cNvSpPr>
          <p:nvPr>
            <p:ph type="body" idx="7"/>
          </p:nvPr>
        </p:nvSpPr>
        <p:spPr>
          <a:xfrm>
            <a:off x="6210239" y="4928080"/>
            <a:ext cx="2100263" cy="25876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8" name="Google Shape;1318;p181"/>
          <p:cNvSpPr txBox="1">
            <a:spLocks noGrp="1"/>
          </p:cNvSpPr>
          <p:nvPr>
            <p:ph type="body" idx="8"/>
          </p:nvPr>
        </p:nvSpPr>
        <p:spPr>
          <a:xfrm>
            <a:off x="9000075" y="4928080"/>
            <a:ext cx="2100263" cy="25876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9" name="Google Shape;1319;p181"/>
          <p:cNvSpPr txBox="1">
            <a:spLocks noGrp="1"/>
          </p:cNvSpPr>
          <p:nvPr>
            <p:ph type="body" idx="9"/>
          </p:nvPr>
        </p:nvSpPr>
        <p:spPr>
          <a:xfrm>
            <a:off x="1770855" y="1064791"/>
            <a:ext cx="8650287" cy="6523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0" name="Google Shape;1320;p181"/>
          <p:cNvSpPr txBox="1">
            <a:spLocks noGrp="1"/>
          </p:cNvSpPr>
          <p:nvPr>
            <p:ph type="body" idx="13"/>
          </p:nvPr>
        </p:nvSpPr>
        <p:spPr>
          <a:xfrm>
            <a:off x="1770856" y="509518"/>
            <a:ext cx="8650287" cy="42125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1" name="Google Shape;1321;p181"/>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90_Custom Layout">
  <p:cSld name="90_Custom Layout">
    <p:spTree>
      <p:nvGrpSpPr>
        <p:cNvPr id="1" name="Shape 1322"/>
        <p:cNvGrpSpPr/>
        <p:nvPr/>
      </p:nvGrpSpPr>
      <p:grpSpPr>
        <a:xfrm>
          <a:off x="0" y="0"/>
          <a:ext cx="0" cy="0"/>
          <a:chOff x="0" y="0"/>
          <a:chExt cx="0" cy="0"/>
        </a:xfrm>
      </p:grpSpPr>
      <p:grpSp>
        <p:nvGrpSpPr>
          <p:cNvPr id="1323" name="Google Shape;1323;p182"/>
          <p:cNvGrpSpPr/>
          <p:nvPr/>
        </p:nvGrpSpPr>
        <p:grpSpPr>
          <a:xfrm>
            <a:off x="0" y="3760007"/>
            <a:ext cx="12187452" cy="318178"/>
            <a:chOff x="-322385" y="3857572"/>
            <a:chExt cx="12187452" cy="318178"/>
          </a:xfrm>
        </p:grpSpPr>
        <p:sp>
          <p:nvSpPr>
            <p:cNvPr id="1324" name="Google Shape;1324;p182"/>
            <p:cNvSpPr/>
            <p:nvPr/>
          </p:nvSpPr>
          <p:spPr>
            <a:xfrm>
              <a:off x="-322385" y="3950129"/>
              <a:ext cx="6100550" cy="130546"/>
            </a:xfrm>
            <a:prstGeom prst="rect">
              <a:avLst/>
            </a:prstGeom>
            <a:solidFill>
              <a:srgbClr val="C10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325" name="Google Shape;1325;p182"/>
            <p:cNvSpPr/>
            <p:nvPr/>
          </p:nvSpPr>
          <p:spPr>
            <a:xfrm>
              <a:off x="5773616" y="3949477"/>
              <a:ext cx="6091451" cy="130546"/>
            </a:xfrm>
            <a:prstGeom prst="rect">
              <a:avLst/>
            </a:prstGeom>
            <a:solidFill>
              <a:srgbClr val="C10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326" name="Google Shape;1326;p182"/>
            <p:cNvSpPr/>
            <p:nvPr/>
          </p:nvSpPr>
          <p:spPr>
            <a:xfrm>
              <a:off x="1515873" y="3857572"/>
              <a:ext cx="332282" cy="318178"/>
            </a:xfrm>
            <a:prstGeom prst="ellipse">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327" name="Google Shape;1327;p182"/>
            <p:cNvSpPr/>
            <p:nvPr/>
          </p:nvSpPr>
          <p:spPr>
            <a:xfrm>
              <a:off x="4201498" y="3857572"/>
              <a:ext cx="332282" cy="318178"/>
            </a:xfrm>
            <a:prstGeom prst="ellipse">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328" name="Google Shape;1328;p182"/>
            <p:cNvSpPr/>
            <p:nvPr/>
          </p:nvSpPr>
          <p:spPr>
            <a:xfrm>
              <a:off x="9561682" y="3857572"/>
              <a:ext cx="332282" cy="318178"/>
            </a:xfrm>
            <a:prstGeom prst="ellipse">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grpSp>
      <p:sp>
        <p:nvSpPr>
          <p:cNvPr id="1329" name="Google Shape;1329;p182"/>
          <p:cNvSpPr/>
          <p:nvPr/>
        </p:nvSpPr>
        <p:spPr>
          <a:xfrm>
            <a:off x="7187504" y="3756744"/>
            <a:ext cx="332282" cy="318178"/>
          </a:xfrm>
          <a:prstGeom prst="ellipse">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330" name="Google Shape;1330;p182"/>
          <p:cNvSpPr>
            <a:spLocks noGrp="1"/>
          </p:cNvSpPr>
          <p:nvPr>
            <p:ph type="pic" idx="2"/>
          </p:nvPr>
        </p:nvSpPr>
        <p:spPr>
          <a:xfrm>
            <a:off x="1358286" y="2228904"/>
            <a:ext cx="1292225" cy="1292225"/>
          </a:xfrm>
          <a:prstGeom prst="rect">
            <a:avLst/>
          </a:prstGeom>
          <a:noFill/>
          <a:ln>
            <a:noFill/>
          </a:ln>
        </p:spPr>
      </p:sp>
      <p:sp>
        <p:nvSpPr>
          <p:cNvPr id="1331" name="Google Shape;1331;p182"/>
          <p:cNvSpPr>
            <a:spLocks noGrp="1"/>
          </p:cNvSpPr>
          <p:nvPr>
            <p:ph type="pic" idx="3"/>
          </p:nvPr>
        </p:nvSpPr>
        <p:spPr>
          <a:xfrm>
            <a:off x="4043911" y="2228904"/>
            <a:ext cx="1292225" cy="1292225"/>
          </a:xfrm>
          <a:prstGeom prst="rect">
            <a:avLst/>
          </a:prstGeom>
          <a:noFill/>
          <a:ln>
            <a:noFill/>
          </a:ln>
        </p:spPr>
      </p:sp>
      <p:sp>
        <p:nvSpPr>
          <p:cNvPr id="1332" name="Google Shape;1332;p182"/>
          <p:cNvSpPr>
            <a:spLocks noGrp="1"/>
          </p:cNvSpPr>
          <p:nvPr>
            <p:ph type="pic" idx="4"/>
          </p:nvPr>
        </p:nvSpPr>
        <p:spPr>
          <a:xfrm>
            <a:off x="6707532" y="2228903"/>
            <a:ext cx="1292225" cy="1292225"/>
          </a:xfrm>
          <a:prstGeom prst="rect">
            <a:avLst/>
          </a:prstGeom>
          <a:noFill/>
          <a:ln>
            <a:noFill/>
          </a:ln>
        </p:spPr>
      </p:sp>
      <p:sp>
        <p:nvSpPr>
          <p:cNvPr id="1333" name="Google Shape;1333;p182"/>
          <p:cNvSpPr>
            <a:spLocks noGrp="1"/>
          </p:cNvSpPr>
          <p:nvPr>
            <p:ph type="pic" idx="5"/>
          </p:nvPr>
        </p:nvSpPr>
        <p:spPr>
          <a:xfrm>
            <a:off x="9404095" y="2228902"/>
            <a:ext cx="1292225" cy="1292225"/>
          </a:xfrm>
          <a:prstGeom prst="rect">
            <a:avLst/>
          </a:prstGeom>
          <a:noFill/>
          <a:ln>
            <a:noFill/>
          </a:ln>
        </p:spPr>
      </p:sp>
      <p:sp>
        <p:nvSpPr>
          <p:cNvPr id="1334" name="Google Shape;1334;p182"/>
          <p:cNvSpPr/>
          <p:nvPr/>
        </p:nvSpPr>
        <p:spPr>
          <a:xfrm>
            <a:off x="8937990" y="4474485"/>
            <a:ext cx="2224432" cy="120325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5" name="Google Shape;1335;p182"/>
          <p:cNvSpPr/>
          <p:nvPr/>
        </p:nvSpPr>
        <p:spPr>
          <a:xfrm>
            <a:off x="948780" y="4455833"/>
            <a:ext cx="2224432" cy="120325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6" name="Google Shape;1336;p182"/>
          <p:cNvSpPr/>
          <p:nvPr/>
        </p:nvSpPr>
        <p:spPr>
          <a:xfrm>
            <a:off x="3481673" y="4409620"/>
            <a:ext cx="2224432" cy="120325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7" name="Google Shape;1337;p182"/>
          <p:cNvSpPr/>
          <p:nvPr/>
        </p:nvSpPr>
        <p:spPr>
          <a:xfrm>
            <a:off x="6148155" y="4455833"/>
            <a:ext cx="2224432" cy="120325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8" name="Google Shape;1338;p182"/>
          <p:cNvSpPr txBox="1">
            <a:spLocks noGrp="1"/>
          </p:cNvSpPr>
          <p:nvPr>
            <p:ph type="body" idx="1"/>
          </p:nvPr>
        </p:nvSpPr>
        <p:spPr>
          <a:xfrm>
            <a:off x="1006154" y="4946732"/>
            <a:ext cx="2100263" cy="25876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9" name="Google Shape;1339;p182"/>
          <p:cNvSpPr txBox="1">
            <a:spLocks noGrp="1"/>
          </p:cNvSpPr>
          <p:nvPr>
            <p:ph type="body" idx="6"/>
          </p:nvPr>
        </p:nvSpPr>
        <p:spPr>
          <a:xfrm>
            <a:off x="3543757" y="4928080"/>
            <a:ext cx="2100263" cy="25876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0" name="Google Shape;1340;p182"/>
          <p:cNvSpPr txBox="1">
            <a:spLocks noGrp="1"/>
          </p:cNvSpPr>
          <p:nvPr>
            <p:ph type="body" idx="7"/>
          </p:nvPr>
        </p:nvSpPr>
        <p:spPr>
          <a:xfrm>
            <a:off x="6210239" y="4928080"/>
            <a:ext cx="2100263" cy="25876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1" name="Google Shape;1341;p182"/>
          <p:cNvSpPr txBox="1">
            <a:spLocks noGrp="1"/>
          </p:cNvSpPr>
          <p:nvPr>
            <p:ph type="body" idx="8"/>
          </p:nvPr>
        </p:nvSpPr>
        <p:spPr>
          <a:xfrm>
            <a:off x="9000075" y="4928080"/>
            <a:ext cx="2100263" cy="25876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2" name="Google Shape;1342;p182"/>
          <p:cNvSpPr txBox="1">
            <a:spLocks noGrp="1"/>
          </p:cNvSpPr>
          <p:nvPr>
            <p:ph type="body" idx="9"/>
          </p:nvPr>
        </p:nvSpPr>
        <p:spPr>
          <a:xfrm>
            <a:off x="1770855" y="1064791"/>
            <a:ext cx="8650287" cy="6523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3" name="Google Shape;1343;p182"/>
          <p:cNvSpPr txBox="1">
            <a:spLocks noGrp="1"/>
          </p:cNvSpPr>
          <p:nvPr>
            <p:ph type="body" idx="13"/>
          </p:nvPr>
        </p:nvSpPr>
        <p:spPr>
          <a:xfrm>
            <a:off x="1770856" y="509518"/>
            <a:ext cx="8650287" cy="42125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4" name="Google Shape;1344;p182"/>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 headline/image half">
  <p:cSld name="1 headline/image half">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6360585" y="609600"/>
            <a:ext cx="4326467" cy="645584"/>
          </a:xfrm>
          <a:prstGeom prst="rect">
            <a:avLst/>
          </a:prstGeom>
          <a:noFill/>
          <a:ln>
            <a:noFill/>
          </a:ln>
        </p:spPr>
        <p:txBody>
          <a:bodyPr spcFirstLastPara="1" wrap="square" lIns="91425" tIns="45700" rIns="91425" bIns="45700" anchor="ctr" anchorCtr="0">
            <a:noAutofit/>
          </a:bodyPr>
          <a:lstStyle>
            <a:lvl1pPr lvl="0" algn="l">
              <a:lnSpc>
                <a:spcPct val="87000"/>
              </a:lnSpc>
              <a:spcBef>
                <a:spcPts val="0"/>
              </a:spcBef>
              <a:spcAft>
                <a:spcPts val="0"/>
              </a:spcAft>
              <a:buClr>
                <a:srgbClr val="3C3D3C"/>
              </a:buClr>
              <a:buSzPts val="3200"/>
              <a:buFont typeface="Arial"/>
              <a:buNone/>
              <a:defRPr>
                <a:solidFill>
                  <a:srgbClr val="3C3D3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7"/>
          <p:cNvSpPr txBox="1">
            <a:spLocks noGrp="1"/>
          </p:cNvSpPr>
          <p:nvPr>
            <p:ph type="body" idx="1"/>
          </p:nvPr>
        </p:nvSpPr>
        <p:spPr>
          <a:xfrm>
            <a:off x="5" y="614619"/>
            <a:ext cx="5795433" cy="6243383"/>
          </a:xfrm>
          <a:prstGeom prst="rect">
            <a:avLst/>
          </a:prstGeom>
          <a:noFill/>
          <a:ln>
            <a:noFill/>
          </a:ln>
        </p:spPr>
        <p:txBody>
          <a:bodyPr spcFirstLastPara="1" wrap="square" lIns="91425" tIns="91425" rIns="91425" bIns="91425" anchor="t" anchorCtr="0">
            <a:noAutofit/>
          </a:bodyPr>
          <a:lstStyle>
            <a:lvl1pPr marL="457200" lvl="0" indent="-228600" algn="l">
              <a:lnSpc>
                <a:spcPct val="140037"/>
              </a:lnSpc>
              <a:spcBef>
                <a:spcPts val="1800"/>
              </a:spcBef>
              <a:spcAft>
                <a:spcPts val="0"/>
              </a:spcAft>
              <a:buSzPts val="2133"/>
              <a:buNone/>
              <a:defRPr sz="2133">
                <a:solidFill>
                  <a:srgbClr val="3C3D3C"/>
                </a:solidFill>
              </a:defRPr>
            </a:lvl1pPr>
            <a:lvl2pPr marL="914400" lvl="1" indent="-228600" algn="l">
              <a:lnSpc>
                <a:spcPct val="87000"/>
              </a:lnSpc>
              <a:spcBef>
                <a:spcPts val="800"/>
              </a:spcBef>
              <a:spcAft>
                <a:spcPts val="0"/>
              </a:spcAft>
              <a:buSzPts val="3200"/>
              <a:buNone/>
              <a:defRPr/>
            </a:lvl2pPr>
            <a:lvl3pPr marL="1371600" lvl="2" indent="-228600" algn="l">
              <a:lnSpc>
                <a:spcPct val="87000"/>
              </a:lnSpc>
              <a:spcBef>
                <a:spcPts val="1200"/>
              </a:spcBef>
              <a:spcAft>
                <a:spcPts val="0"/>
              </a:spcAft>
              <a:buSzPts val="3200"/>
              <a:buNone/>
              <a:defRPr/>
            </a:lvl3pPr>
            <a:lvl4pPr marL="1828800" lvl="3" indent="-228600" algn="l">
              <a:lnSpc>
                <a:spcPct val="87000"/>
              </a:lnSpc>
              <a:spcBef>
                <a:spcPts val="1200"/>
              </a:spcBef>
              <a:spcAft>
                <a:spcPts val="0"/>
              </a:spcAft>
              <a:buSzPts val="3200"/>
              <a:buNone/>
              <a:defRPr/>
            </a:lvl4pPr>
            <a:lvl5pPr marL="2286000" lvl="4" indent="-228600" algn="l">
              <a:lnSpc>
                <a:spcPct val="87000"/>
              </a:lnSpc>
              <a:spcBef>
                <a:spcPts val="1200"/>
              </a:spcBef>
              <a:spcAft>
                <a:spcPts val="0"/>
              </a:spcAft>
              <a:buSzPts val="3200"/>
              <a:buNone/>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7"/>
          <p:cNvSpPr txBox="1">
            <a:spLocks noGrp="1"/>
          </p:cNvSpPr>
          <p:nvPr>
            <p:ph type="body" idx="2"/>
          </p:nvPr>
        </p:nvSpPr>
        <p:spPr>
          <a:xfrm>
            <a:off x="6360585" y="1831311"/>
            <a:ext cx="5230283" cy="4476200"/>
          </a:xfrm>
          <a:prstGeom prst="rect">
            <a:avLst/>
          </a:prstGeom>
          <a:noFill/>
          <a:ln>
            <a:noFill/>
          </a:ln>
        </p:spPr>
        <p:txBody>
          <a:bodyPr spcFirstLastPara="1" wrap="square" lIns="91425" tIns="91425" rIns="91425" bIns="91425" anchor="t" anchorCtr="0">
            <a:normAutofit/>
          </a:bodyPr>
          <a:lstStyle>
            <a:lvl1pPr marL="457200" lvl="0" indent="-228600" algn="l">
              <a:lnSpc>
                <a:spcPct val="87000"/>
              </a:lnSpc>
              <a:spcBef>
                <a:spcPts val="1800"/>
              </a:spcBef>
              <a:spcAft>
                <a:spcPts val="0"/>
              </a:spcAft>
              <a:buSzPts val="3600"/>
              <a:buNone/>
              <a:defRPr>
                <a:solidFill>
                  <a:srgbClr val="3C3D3C"/>
                </a:solidFill>
              </a:defRPr>
            </a:lvl1pPr>
            <a:lvl2pPr marL="914400" lvl="1" indent="-431800" algn="l">
              <a:lnSpc>
                <a:spcPct val="87000"/>
              </a:lnSpc>
              <a:spcBef>
                <a:spcPts val="800"/>
              </a:spcBef>
              <a:spcAft>
                <a:spcPts val="0"/>
              </a:spcAft>
              <a:buSzPts val="3200"/>
              <a:buChar char="•"/>
              <a:defRPr>
                <a:solidFill>
                  <a:srgbClr val="3C3D3C"/>
                </a:solidFill>
              </a:defRPr>
            </a:lvl2pPr>
            <a:lvl3pPr marL="1371600" lvl="2" indent="-431800" algn="l">
              <a:lnSpc>
                <a:spcPct val="87000"/>
              </a:lnSpc>
              <a:spcBef>
                <a:spcPts val="1200"/>
              </a:spcBef>
              <a:spcAft>
                <a:spcPts val="0"/>
              </a:spcAft>
              <a:buSzPts val="3200"/>
              <a:buChar char="•"/>
              <a:defRPr>
                <a:solidFill>
                  <a:srgbClr val="3C3D3C"/>
                </a:solidFill>
              </a:defRPr>
            </a:lvl3pPr>
            <a:lvl4pPr marL="1828800" lvl="3" indent="-431800" algn="l">
              <a:lnSpc>
                <a:spcPct val="87000"/>
              </a:lnSpc>
              <a:spcBef>
                <a:spcPts val="1200"/>
              </a:spcBef>
              <a:spcAft>
                <a:spcPts val="0"/>
              </a:spcAft>
              <a:buSzPts val="3200"/>
              <a:buChar char="•"/>
              <a:defRPr>
                <a:solidFill>
                  <a:srgbClr val="3C3D3C"/>
                </a:solidFill>
              </a:defRPr>
            </a:lvl4pPr>
            <a:lvl5pPr marL="2286000" lvl="4" indent="-431800" algn="l">
              <a:lnSpc>
                <a:spcPct val="87000"/>
              </a:lnSpc>
              <a:spcBef>
                <a:spcPts val="1200"/>
              </a:spcBef>
              <a:spcAft>
                <a:spcPts val="0"/>
              </a:spcAft>
              <a:buSzPts val="3200"/>
              <a:buChar char="•"/>
              <a:defRPr>
                <a:solidFill>
                  <a:srgbClr val="3C3D3C"/>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1345"/>
        <p:cNvGrpSpPr/>
        <p:nvPr/>
      </p:nvGrpSpPr>
      <p:grpSpPr>
        <a:xfrm>
          <a:off x="0" y="0"/>
          <a:ext cx="0" cy="0"/>
          <a:chOff x="0" y="0"/>
          <a:chExt cx="0" cy="0"/>
        </a:xfrm>
      </p:grpSpPr>
      <p:grpSp>
        <p:nvGrpSpPr>
          <p:cNvPr id="1346" name="Google Shape;1346;p183"/>
          <p:cNvGrpSpPr/>
          <p:nvPr/>
        </p:nvGrpSpPr>
        <p:grpSpPr>
          <a:xfrm>
            <a:off x="0" y="3760007"/>
            <a:ext cx="12187452" cy="318178"/>
            <a:chOff x="-322385" y="3857572"/>
            <a:chExt cx="12187452" cy="318178"/>
          </a:xfrm>
        </p:grpSpPr>
        <p:sp>
          <p:nvSpPr>
            <p:cNvPr id="1347" name="Google Shape;1347;p183"/>
            <p:cNvSpPr/>
            <p:nvPr/>
          </p:nvSpPr>
          <p:spPr>
            <a:xfrm>
              <a:off x="-322385" y="3950129"/>
              <a:ext cx="6100550" cy="130546"/>
            </a:xfrm>
            <a:prstGeom prst="rect">
              <a:avLst/>
            </a:prstGeom>
            <a:solidFill>
              <a:srgbClr val="F8F8F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348" name="Google Shape;1348;p183"/>
            <p:cNvSpPr/>
            <p:nvPr/>
          </p:nvSpPr>
          <p:spPr>
            <a:xfrm>
              <a:off x="5773616" y="3949477"/>
              <a:ext cx="6091451" cy="130546"/>
            </a:xfrm>
            <a:prstGeom prst="rect">
              <a:avLst/>
            </a:prstGeom>
            <a:solidFill>
              <a:srgbClr val="F8F8F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T Sans"/>
                <a:ea typeface="PT Sans"/>
                <a:cs typeface="PT Sans"/>
                <a:sym typeface="PT Sans"/>
              </a:endParaRPr>
            </a:p>
          </p:txBody>
        </p:sp>
        <p:sp>
          <p:nvSpPr>
            <p:cNvPr id="1349" name="Google Shape;1349;p183"/>
            <p:cNvSpPr/>
            <p:nvPr/>
          </p:nvSpPr>
          <p:spPr>
            <a:xfrm>
              <a:off x="1515873" y="3857572"/>
              <a:ext cx="332282" cy="318178"/>
            </a:xfrm>
            <a:prstGeom prst="ellipse">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350" name="Google Shape;1350;p183"/>
            <p:cNvSpPr/>
            <p:nvPr/>
          </p:nvSpPr>
          <p:spPr>
            <a:xfrm>
              <a:off x="4201498" y="3857572"/>
              <a:ext cx="332282" cy="318178"/>
            </a:xfrm>
            <a:prstGeom prst="ellipse">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351" name="Google Shape;1351;p183"/>
            <p:cNvSpPr/>
            <p:nvPr/>
          </p:nvSpPr>
          <p:spPr>
            <a:xfrm>
              <a:off x="9561682" y="3857572"/>
              <a:ext cx="332282" cy="318178"/>
            </a:xfrm>
            <a:prstGeom prst="ellipse">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grpSp>
      <p:sp>
        <p:nvSpPr>
          <p:cNvPr id="1352" name="Google Shape;1352;p183"/>
          <p:cNvSpPr/>
          <p:nvPr/>
        </p:nvSpPr>
        <p:spPr>
          <a:xfrm>
            <a:off x="7187504" y="3756744"/>
            <a:ext cx="332282" cy="318178"/>
          </a:xfrm>
          <a:prstGeom prst="ellipse">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353" name="Google Shape;1353;p183"/>
          <p:cNvSpPr>
            <a:spLocks noGrp="1"/>
          </p:cNvSpPr>
          <p:nvPr>
            <p:ph type="pic" idx="2"/>
          </p:nvPr>
        </p:nvSpPr>
        <p:spPr>
          <a:xfrm>
            <a:off x="1358286" y="2228904"/>
            <a:ext cx="1292225" cy="1292225"/>
          </a:xfrm>
          <a:prstGeom prst="rect">
            <a:avLst/>
          </a:prstGeom>
          <a:noFill/>
          <a:ln>
            <a:noFill/>
          </a:ln>
        </p:spPr>
      </p:sp>
      <p:sp>
        <p:nvSpPr>
          <p:cNvPr id="1354" name="Google Shape;1354;p183"/>
          <p:cNvSpPr>
            <a:spLocks noGrp="1"/>
          </p:cNvSpPr>
          <p:nvPr>
            <p:ph type="pic" idx="3"/>
          </p:nvPr>
        </p:nvSpPr>
        <p:spPr>
          <a:xfrm>
            <a:off x="4043911" y="2228904"/>
            <a:ext cx="1292225" cy="1292225"/>
          </a:xfrm>
          <a:prstGeom prst="rect">
            <a:avLst/>
          </a:prstGeom>
          <a:noFill/>
          <a:ln>
            <a:noFill/>
          </a:ln>
        </p:spPr>
      </p:sp>
      <p:sp>
        <p:nvSpPr>
          <p:cNvPr id="1355" name="Google Shape;1355;p183"/>
          <p:cNvSpPr>
            <a:spLocks noGrp="1"/>
          </p:cNvSpPr>
          <p:nvPr>
            <p:ph type="pic" idx="4"/>
          </p:nvPr>
        </p:nvSpPr>
        <p:spPr>
          <a:xfrm>
            <a:off x="6707532" y="2228903"/>
            <a:ext cx="1292225" cy="1292225"/>
          </a:xfrm>
          <a:prstGeom prst="rect">
            <a:avLst/>
          </a:prstGeom>
          <a:noFill/>
          <a:ln>
            <a:noFill/>
          </a:ln>
        </p:spPr>
      </p:sp>
      <p:sp>
        <p:nvSpPr>
          <p:cNvPr id="1356" name="Google Shape;1356;p183"/>
          <p:cNvSpPr>
            <a:spLocks noGrp="1"/>
          </p:cNvSpPr>
          <p:nvPr>
            <p:ph type="pic" idx="5"/>
          </p:nvPr>
        </p:nvSpPr>
        <p:spPr>
          <a:xfrm>
            <a:off x="9404095" y="2228902"/>
            <a:ext cx="1292225" cy="1292225"/>
          </a:xfrm>
          <a:prstGeom prst="rect">
            <a:avLst/>
          </a:prstGeom>
          <a:noFill/>
          <a:ln>
            <a:noFill/>
          </a:ln>
        </p:spPr>
      </p:sp>
      <p:sp>
        <p:nvSpPr>
          <p:cNvPr id="1357" name="Google Shape;1357;p183"/>
          <p:cNvSpPr/>
          <p:nvPr/>
        </p:nvSpPr>
        <p:spPr>
          <a:xfrm>
            <a:off x="8937990" y="4474485"/>
            <a:ext cx="2224432" cy="120325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8" name="Google Shape;1358;p183"/>
          <p:cNvSpPr/>
          <p:nvPr/>
        </p:nvSpPr>
        <p:spPr>
          <a:xfrm>
            <a:off x="948780" y="4455833"/>
            <a:ext cx="2224432" cy="120325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9" name="Google Shape;1359;p183"/>
          <p:cNvSpPr/>
          <p:nvPr/>
        </p:nvSpPr>
        <p:spPr>
          <a:xfrm>
            <a:off x="3481673" y="4409620"/>
            <a:ext cx="2224432" cy="120325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0" name="Google Shape;1360;p183"/>
          <p:cNvSpPr/>
          <p:nvPr/>
        </p:nvSpPr>
        <p:spPr>
          <a:xfrm>
            <a:off x="6148155" y="4455833"/>
            <a:ext cx="2224432" cy="120325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1" name="Google Shape;1361;p183"/>
          <p:cNvSpPr txBox="1">
            <a:spLocks noGrp="1"/>
          </p:cNvSpPr>
          <p:nvPr>
            <p:ph type="body" idx="1"/>
          </p:nvPr>
        </p:nvSpPr>
        <p:spPr>
          <a:xfrm>
            <a:off x="1006154" y="4946732"/>
            <a:ext cx="2100263" cy="25876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2" name="Google Shape;1362;p183"/>
          <p:cNvSpPr txBox="1">
            <a:spLocks noGrp="1"/>
          </p:cNvSpPr>
          <p:nvPr>
            <p:ph type="body" idx="6"/>
          </p:nvPr>
        </p:nvSpPr>
        <p:spPr>
          <a:xfrm>
            <a:off x="3543757" y="4928080"/>
            <a:ext cx="2100263" cy="25876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3" name="Google Shape;1363;p183"/>
          <p:cNvSpPr txBox="1">
            <a:spLocks noGrp="1"/>
          </p:cNvSpPr>
          <p:nvPr>
            <p:ph type="body" idx="7"/>
          </p:nvPr>
        </p:nvSpPr>
        <p:spPr>
          <a:xfrm>
            <a:off x="6210239" y="4928080"/>
            <a:ext cx="2100263" cy="25876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4" name="Google Shape;1364;p183"/>
          <p:cNvSpPr txBox="1">
            <a:spLocks noGrp="1"/>
          </p:cNvSpPr>
          <p:nvPr>
            <p:ph type="body" idx="8"/>
          </p:nvPr>
        </p:nvSpPr>
        <p:spPr>
          <a:xfrm>
            <a:off x="9000075" y="4928080"/>
            <a:ext cx="2100263" cy="25876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1"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5" name="Google Shape;1365;p183"/>
          <p:cNvSpPr txBox="1">
            <a:spLocks noGrp="1"/>
          </p:cNvSpPr>
          <p:nvPr>
            <p:ph type="body" idx="9"/>
          </p:nvPr>
        </p:nvSpPr>
        <p:spPr>
          <a:xfrm>
            <a:off x="1770855" y="1064791"/>
            <a:ext cx="8650287" cy="6523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6" name="Google Shape;1366;p183"/>
          <p:cNvSpPr txBox="1">
            <a:spLocks noGrp="1"/>
          </p:cNvSpPr>
          <p:nvPr>
            <p:ph type="body" idx="13"/>
          </p:nvPr>
        </p:nvSpPr>
        <p:spPr>
          <a:xfrm>
            <a:off x="1770856" y="509518"/>
            <a:ext cx="8650287" cy="42125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7" name="Google Shape;1367;p183"/>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368"/>
        <p:cNvGrpSpPr/>
        <p:nvPr/>
      </p:nvGrpSpPr>
      <p:grpSpPr>
        <a:xfrm>
          <a:off x="0" y="0"/>
          <a:ext cx="0" cy="0"/>
          <a:chOff x="0" y="0"/>
          <a:chExt cx="0" cy="0"/>
        </a:xfrm>
      </p:grpSpPr>
      <p:sp>
        <p:nvSpPr>
          <p:cNvPr id="1369" name="Google Shape;1369;p184"/>
          <p:cNvSpPr/>
          <p:nvPr/>
        </p:nvSpPr>
        <p:spPr>
          <a:xfrm>
            <a:off x="929192" y="1597564"/>
            <a:ext cx="2713531" cy="365429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370" name="Google Shape;1370;p184"/>
          <p:cNvSpPr/>
          <p:nvPr/>
        </p:nvSpPr>
        <p:spPr>
          <a:xfrm>
            <a:off x="4146338" y="1597564"/>
            <a:ext cx="2713531" cy="365429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371" name="Google Shape;1371;p184"/>
          <p:cNvSpPr/>
          <p:nvPr/>
        </p:nvSpPr>
        <p:spPr>
          <a:xfrm>
            <a:off x="0" y="6245720"/>
            <a:ext cx="6859869" cy="61228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2" name="Google Shape;1372;p184"/>
          <p:cNvSpPr/>
          <p:nvPr/>
        </p:nvSpPr>
        <p:spPr>
          <a:xfrm>
            <a:off x="8042525" y="6245720"/>
            <a:ext cx="4149475" cy="61228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3" name="Google Shape;1373;p184"/>
          <p:cNvSpPr txBox="1">
            <a:spLocks noGrp="1"/>
          </p:cNvSpPr>
          <p:nvPr>
            <p:ph type="body" idx="1"/>
          </p:nvPr>
        </p:nvSpPr>
        <p:spPr>
          <a:xfrm>
            <a:off x="1214394" y="1970803"/>
            <a:ext cx="2143125" cy="1229601"/>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4" name="Google Shape;1374;p184"/>
          <p:cNvSpPr txBox="1">
            <a:spLocks noGrp="1"/>
          </p:cNvSpPr>
          <p:nvPr>
            <p:ph type="body" idx="2"/>
          </p:nvPr>
        </p:nvSpPr>
        <p:spPr>
          <a:xfrm>
            <a:off x="4431540" y="1970803"/>
            <a:ext cx="2143125" cy="1229601"/>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5" name="Google Shape;1375;p184"/>
          <p:cNvSpPr txBox="1">
            <a:spLocks noGrp="1"/>
          </p:cNvSpPr>
          <p:nvPr>
            <p:ph type="body" idx="3"/>
          </p:nvPr>
        </p:nvSpPr>
        <p:spPr>
          <a:xfrm>
            <a:off x="1217856" y="3590502"/>
            <a:ext cx="2143125" cy="1229601"/>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6" name="Google Shape;1376;p184"/>
          <p:cNvSpPr txBox="1">
            <a:spLocks noGrp="1"/>
          </p:cNvSpPr>
          <p:nvPr>
            <p:ph type="body" idx="4"/>
          </p:nvPr>
        </p:nvSpPr>
        <p:spPr>
          <a:xfrm>
            <a:off x="4431539" y="3590502"/>
            <a:ext cx="2143125" cy="1229601"/>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7" name="Google Shape;1377;p184"/>
          <p:cNvSpPr txBox="1">
            <a:spLocks noGrp="1"/>
          </p:cNvSpPr>
          <p:nvPr>
            <p:ph type="body" idx="5"/>
          </p:nvPr>
        </p:nvSpPr>
        <p:spPr>
          <a:xfrm>
            <a:off x="7815384" y="2092723"/>
            <a:ext cx="3424238" cy="118903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8" name="Google Shape;1378;p184"/>
          <p:cNvSpPr txBox="1">
            <a:spLocks noGrp="1"/>
          </p:cNvSpPr>
          <p:nvPr>
            <p:ph type="body" idx="6"/>
          </p:nvPr>
        </p:nvSpPr>
        <p:spPr>
          <a:xfrm>
            <a:off x="7838570" y="3513915"/>
            <a:ext cx="3424238" cy="11890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9" name="Google Shape;1379;p184"/>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1380"/>
        <p:cNvGrpSpPr/>
        <p:nvPr/>
      </p:nvGrpSpPr>
      <p:grpSpPr>
        <a:xfrm>
          <a:off x="0" y="0"/>
          <a:ext cx="0" cy="0"/>
          <a:chOff x="0" y="0"/>
          <a:chExt cx="0" cy="0"/>
        </a:xfrm>
      </p:grpSpPr>
      <p:sp>
        <p:nvSpPr>
          <p:cNvPr id="1381" name="Google Shape;1381;p185"/>
          <p:cNvSpPr>
            <a:spLocks noGrp="1"/>
          </p:cNvSpPr>
          <p:nvPr>
            <p:ph type="pic" idx="2"/>
          </p:nvPr>
        </p:nvSpPr>
        <p:spPr>
          <a:xfrm>
            <a:off x="6581775" y="1163638"/>
            <a:ext cx="4600575" cy="4530725"/>
          </a:xfrm>
          <a:prstGeom prst="rect">
            <a:avLst/>
          </a:prstGeom>
          <a:noFill/>
          <a:ln>
            <a:noFill/>
          </a:ln>
        </p:spPr>
      </p:sp>
      <p:sp>
        <p:nvSpPr>
          <p:cNvPr id="1382" name="Google Shape;1382;p185"/>
          <p:cNvSpPr/>
          <p:nvPr/>
        </p:nvSpPr>
        <p:spPr>
          <a:xfrm>
            <a:off x="8765659" y="1731848"/>
            <a:ext cx="451821" cy="4518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3" name="Google Shape;1383;p185"/>
          <p:cNvSpPr/>
          <p:nvPr/>
        </p:nvSpPr>
        <p:spPr>
          <a:xfrm>
            <a:off x="10290986" y="3212481"/>
            <a:ext cx="451821" cy="4518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4" name="Google Shape;1384;p185"/>
          <p:cNvSpPr/>
          <p:nvPr/>
        </p:nvSpPr>
        <p:spPr>
          <a:xfrm>
            <a:off x="8765659" y="4732388"/>
            <a:ext cx="451821" cy="4518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5" name="Google Shape;1385;p185"/>
          <p:cNvSpPr/>
          <p:nvPr/>
        </p:nvSpPr>
        <p:spPr>
          <a:xfrm>
            <a:off x="7283687" y="3200203"/>
            <a:ext cx="451821" cy="4518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6" name="Google Shape;1386;p185"/>
          <p:cNvSpPr/>
          <p:nvPr/>
        </p:nvSpPr>
        <p:spPr>
          <a:xfrm>
            <a:off x="0" y="1371709"/>
            <a:ext cx="272955" cy="4114583"/>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7" name="Google Shape;1387;p185"/>
          <p:cNvSpPr/>
          <p:nvPr/>
        </p:nvSpPr>
        <p:spPr>
          <a:xfrm>
            <a:off x="11919045" y="1371709"/>
            <a:ext cx="272955" cy="4114583"/>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8" name="Google Shape;1388;p185"/>
          <p:cNvSpPr txBox="1">
            <a:spLocks noGrp="1"/>
          </p:cNvSpPr>
          <p:nvPr>
            <p:ph type="body" idx="1"/>
          </p:nvPr>
        </p:nvSpPr>
        <p:spPr>
          <a:xfrm>
            <a:off x="3389971" y="3951287"/>
            <a:ext cx="2220254" cy="17430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9" name="Google Shape;1389;p185"/>
          <p:cNvSpPr txBox="1">
            <a:spLocks noGrp="1"/>
          </p:cNvSpPr>
          <p:nvPr>
            <p:ph type="body" idx="3"/>
          </p:nvPr>
        </p:nvSpPr>
        <p:spPr>
          <a:xfrm>
            <a:off x="1009650" y="3951288"/>
            <a:ext cx="2220254" cy="17430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0" name="Google Shape;1390;p185"/>
          <p:cNvSpPr txBox="1">
            <a:spLocks noGrp="1"/>
          </p:cNvSpPr>
          <p:nvPr>
            <p:ph type="body" idx="4"/>
          </p:nvPr>
        </p:nvSpPr>
        <p:spPr>
          <a:xfrm>
            <a:off x="1009650" y="1150031"/>
            <a:ext cx="4600575" cy="1093129"/>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1" name="Google Shape;1391;p185"/>
          <p:cNvSpPr txBox="1">
            <a:spLocks noGrp="1"/>
          </p:cNvSpPr>
          <p:nvPr>
            <p:ph type="body" idx="5"/>
          </p:nvPr>
        </p:nvSpPr>
        <p:spPr>
          <a:xfrm>
            <a:off x="1009650" y="2549708"/>
            <a:ext cx="4600574" cy="10931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2" name="Google Shape;1392;p185"/>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9_Custom Layout">
  <p:cSld name="39_Custom Layout">
    <p:spTree>
      <p:nvGrpSpPr>
        <p:cNvPr id="1" name="Shape 1393"/>
        <p:cNvGrpSpPr/>
        <p:nvPr/>
      </p:nvGrpSpPr>
      <p:grpSpPr>
        <a:xfrm>
          <a:off x="0" y="0"/>
          <a:ext cx="0" cy="0"/>
          <a:chOff x="0" y="0"/>
          <a:chExt cx="0" cy="0"/>
        </a:xfrm>
      </p:grpSpPr>
      <p:sp>
        <p:nvSpPr>
          <p:cNvPr id="1394" name="Google Shape;1394;p186"/>
          <p:cNvSpPr>
            <a:spLocks noGrp="1"/>
          </p:cNvSpPr>
          <p:nvPr>
            <p:ph type="pic" idx="2"/>
          </p:nvPr>
        </p:nvSpPr>
        <p:spPr>
          <a:xfrm>
            <a:off x="6581775" y="0"/>
            <a:ext cx="5610225" cy="6858000"/>
          </a:xfrm>
          <a:prstGeom prst="rect">
            <a:avLst/>
          </a:prstGeom>
          <a:noFill/>
          <a:ln>
            <a:noFill/>
          </a:ln>
        </p:spPr>
      </p:sp>
      <p:sp>
        <p:nvSpPr>
          <p:cNvPr id="1395" name="Google Shape;1395;p186"/>
          <p:cNvSpPr/>
          <p:nvPr/>
        </p:nvSpPr>
        <p:spPr>
          <a:xfrm>
            <a:off x="8765659" y="1731848"/>
            <a:ext cx="451821" cy="4518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6" name="Google Shape;1396;p186"/>
          <p:cNvSpPr/>
          <p:nvPr/>
        </p:nvSpPr>
        <p:spPr>
          <a:xfrm>
            <a:off x="10290986" y="3212481"/>
            <a:ext cx="451821" cy="4518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7" name="Google Shape;1397;p186"/>
          <p:cNvSpPr/>
          <p:nvPr/>
        </p:nvSpPr>
        <p:spPr>
          <a:xfrm>
            <a:off x="8765659" y="4732388"/>
            <a:ext cx="451821" cy="4518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8" name="Google Shape;1398;p186"/>
          <p:cNvSpPr/>
          <p:nvPr/>
        </p:nvSpPr>
        <p:spPr>
          <a:xfrm>
            <a:off x="7283687" y="3200203"/>
            <a:ext cx="451821" cy="4518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9" name="Google Shape;1399;p186"/>
          <p:cNvSpPr/>
          <p:nvPr/>
        </p:nvSpPr>
        <p:spPr>
          <a:xfrm>
            <a:off x="0" y="1371709"/>
            <a:ext cx="272955" cy="4114583"/>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0" name="Google Shape;1400;p186"/>
          <p:cNvSpPr txBox="1">
            <a:spLocks noGrp="1"/>
          </p:cNvSpPr>
          <p:nvPr>
            <p:ph type="body" idx="1"/>
          </p:nvPr>
        </p:nvSpPr>
        <p:spPr>
          <a:xfrm>
            <a:off x="3389971" y="3951287"/>
            <a:ext cx="2220254" cy="17430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1" name="Google Shape;1401;p186"/>
          <p:cNvSpPr txBox="1">
            <a:spLocks noGrp="1"/>
          </p:cNvSpPr>
          <p:nvPr>
            <p:ph type="body" idx="3"/>
          </p:nvPr>
        </p:nvSpPr>
        <p:spPr>
          <a:xfrm>
            <a:off x="1009650" y="3951288"/>
            <a:ext cx="2220254" cy="17430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2" name="Google Shape;1402;p186"/>
          <p:cNvSpPr txBox="1">
            <a:spLocks noGrp="1"/>
          </p:cNvSpPr>
          <p:nvPr>
            <p:ph type="body" idx="4"/>
          </p:nvPr>
        </p:nvSpPr>
        <p:spPr>
          <a:xfrm>
            <a:off x="1009650" y="1150031"/>
            <a:ext cx="4600575" cy="1093129"/>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3" name="Google Shape;1403;p186"/>
          <p:cNvSpPr txBox="1">
            <a:spLocks noGrp="1"/>
          </p:cNvSpPr>
          <p:nvPr>
            <p:ph type="body" idx="5"/>
          </p:nvPr>
        </p:nvSpPr>
        <p:spPr>
          <a:xfrm>
            <a:off x="1009650" y="2549708"/>
            <a:ext cx="4600574" cy="10931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4" name="Google Shape;1404;p186"/>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405"/>
        <p:cNvGrpSpPr/>
        <p:nvPr/>
      </p:nvGrpSpPr>
      <p:grpSpPr>
        <a:xfrm>
          <a:off x="0" y="0"/>
          <a:ext cx="0" cy="0"/>
          <a:chOff x="0" y="0"/>
          <a:chExt cx="0" cy="0"/>
        </a:xfrm>
      </p:grpSpPr>
      <p:sp>
        <p:nvSpPr>
          <p:cNvPr id="1406" name="Google Shape;1406;p187"/>
          <p:cNvSpPr txBox="1">
            <a:spLocks noGrp="1"/>
          </p:cNvSpPr>
          <p:nvPr>
            <p:ph type="body" idx="1"/>
          </p:nvPr>
        </p:nvSpPr>
        <p:spPr>
          <a:xfrm>
            <a:off x="1243821" y="2900194"/>
            <a:ext cx="2651760" cy="52880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7" name="Google Shape;1407;p187"/>
          <p:cNvSpPr txBox="1">
            <a:spLocks noGrp="1"/>
          </p:cNvSpPr>
          <p:nvPr>
            <p:ph type="body" idx="2"/>
          </p:nvPr>
        </p:nvSpPr>
        <p:spPr>
          <a:xfrm>
            <a:off x="1243821" y="2518154"/>
            <a:ext cx="2651760" cy="25968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8" name="Google Shape;1408;p187"/>
          <p:cNvSpPr/>
          <p:nvPr/>
        </p:nvSpPr>
        <p:spPr>
          <a:xfrm>
            <a:off x="0" y="4367284"/>
            <a:ext cx="12192000" cy="2490716"/>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9" name="Google Shape;1409;p187"/>
          <p:cNvSpPr txBox="1">
            <a:spLocks noGrp="1"/>
          </p:cNvSpPr>
          <p:nvPr>
            <p:ph type="body" idx="3"/>
          </p:nvPr>
        </p:nvSpPr>
        <p:spPr>
          <a:xfrm>
            <a:off x="1046479" y="4994922"/>
            <a:ext cx="2798265" cy="138112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0" name="Google Shape;1410;p187"/>
          <p:cNvSpPr txBox="1">
            <a:spLocks noGrp="1"/>
          </p:cNvSpPr>
          <p:nvPr>
            <p:ph type="body" idx="4"/>
          </p:nvPr>
        </p:nvSpPr>
        <p:spPr>
          <a:xfrm>
            <a:off x="5435601" y="4994921"/>
            <a:ext cx="5619030" cy="138112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1" name="Google Shape;1411;p187"/>
          <p:cNvSpPr txBox="1">
            <a:spLocks noGrp="1"/>
          </p:cNvSpPr>
          <p:nvPr>
            <p:ph type="body" idx="5"/>
          </p:nvPr>
        </p:nvSpPr>
        <p:spPr>
          <a:xfrm>
            <a:off x="1243822" y="639763"/>
            <a:ext cx="2651760" cy="15954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2" name="Google Shape;1412;p187"/>
          <p:cNvSpPr txBox="1">
            <a:spLocks noGrp="1"/>
          </p:cNvSpPr>
          <p:nvPr>
            <p:ph type="body" idx="6"/>
          </p:nvPr>
        </p:nvSpPr>
        <p:spPr>
          <a:xfrm>
            <a:off x="8296417" y="2900194"/>
            <a:ext cx="2651760" cy="52880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3" name="Google Shape;1413;p187"/>
          <p:cNvSpPr txBox="1">
            <a:spLocks noGrp="1"/>
          </p:cNvSpPr>
          <p:nvPr>
            <p:ph type="body" idx="7"/>
          </p:nvPr>
        </p:nvSpPr>
        <p:spPr>
          <a:xfrm>
            <a:off x="8296417" y="2518154"/>
            <a:ext cx="2651760" cy="25968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4" name="Google Shape;1414;p187"/>
          <p:cNvSpPr txBox="1">
            <a:spLocks noGrp="1"/>
          </p:cNvSpPr>
          <p:nvPr>
            <p:ph type="body" idx="8"/>
          </p:nvPr>
        </p:nvSpPr>
        <p:spPr>
          <a:xfrm>
            <a:off x="8296418" y="639763"/>
            <a:ext cx="2651760" cy="15954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5" name="Google Shape;1415;p187"/>
          <p:cNvSpPr txBox="1">
            <a:spLocks noGrp="1"/>
          </p:cNvSpPr>
          <p:nvPr>
            <p:ph type="body" idx="9"/>
          </p:nvPr>
        </p:nvSpPr>
        <p:spPr>
          <a:xfrm>
            <a:off x="4770117" y="2900194"/>
            <a:ext cx="2651760" cy="52880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6" name="Google Shape;1416;p187"/>
          <p:cNvSpPr txBox="1">
            <a:spLocks noGrp="1"/>
          </p:cNvSpPr>
          <p:nvPr>
            <p:ph type="body" idx="13"/>
          </p:nvPr>
        </p:nvSpPr>
        <p:spPr>
          <a:xfrm>
            <a:off x="4770117" y="2518154"/>
            <a:ext cx="2651760" cy="25968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7" name="Google Shape;1417;p187"/>
          <p:cNvSpPr txBox="1">
            <a:spLocks noGrp="1"/>
          </p:cNvSpPr>
          <p:nvPr>
            <p:ph type="body" idx="14"/>
          </p:nvPr>
        </p:nvSpPr>
        <p:spPr>
          <a:xfrm>
            <a:off x="4770118" y="639763"/>
            <a:ext cx="2651760" cy="15954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2pPr>
            <a:lvl3pPr marL="1371600" marR="0" lvl="2" indent="-228600" algn="l" rtl="0">
              <a:lnSpc>
                <a:spcPct val="90000"/>
              </a:lnSpc>
              <a:spcBef>
                <a:spcPts val="5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3pPr>
            <a:lvl4pPr marL="1828800" marR="0" lvl="3" indent="-228600" algn="l" rtl="0">
              <a:lnSpc>
                <a:spcPct val="90000"/>
              </a:lnSpc>
              <a:spcBef>
                <a:spcPts val="5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4pPr>
            <a:lvl5pPr marL="2286000" marR="0" lvl="4" indent="-228600" algn="l" rtl="0">
              <a:lnSpc>
                <a:spcPct val="90000"/>
              </a:lnSpc>
              <a:spcBef>
                <a:spcPts val="5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8" name="Google Shape;1418;p187"/>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1419"/>
        <p:cNvGrpSpPr/>
        <p:nvPr/>
      </p:nvGrpSpPr>
      <p:grpSpPr>
        <a:xfrm>
          <a:off x="0" y="0"/>
          <a:ext cx="0" cy="0"/>
          <a:chOff x="0" y="0"/>
          <a:chExt cx="0" cy="0"/>
        </a:xfrm>
      </p:grpSpPr>
      <p:sp>
        <p:nvSpPr>
          <p:cNvPr id="1420" name="Google Shape;1420;p188"/>
          <p:cNvSpPr/>
          <p:nvPr/>
        </p:nvSpPr>
        <p:spPr>
          <a:xfrm>
            <a:off x="0" y="0"/>
            <a:ext cx="12192000"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1" name="Google Shape;1421;p188"/>
          <p:cNvSpPr/>
          <p:nvPr/>
        </p:nvSpPr>
        <p:spPr>
          <a:xfrm>
            <a:off x="3279229" y="1340893"/>
            <a:ext cx="8898340" cy="4176215"/>
          </a:xfrm>
          <a:prstGeom prst="rect">
            <a:avLst/>
          </a:prstGeom>
          <a:solidFill>
            <a:srgbClr val="264C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72D59"/>
              </a:solidFill>
              <a:latin typeface="Calibri"/>
              <a:ea typeface="Calibri"/>
              <a:cs typeface="Calibri"/>
              <a:sym typeface="Calibri"/>
            </a:endParaRPr>
          </a:p>
        </p:txBody>
      </p:sp>
      <p:sp>
        <p:nvSpPr>
          <p:cNvPr id="1422" name="Google Shape;1422;p188"/>
          <p:cNvSpPr txBox="1">
            <a:spLocks noGrp="1"/>
          </p:cNvSpPr>
          <p:nvPr>
            <p:ph type="body" idx="1"/>
          </p:nvPr>
        </p:nvSpPr>
        <p:spPr>
          <a:xfrm>
            <a:off x="3800475" y="1976437"/>
            <a:ext cx="8391525" cy="136112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1pPr>
            <a:lvl2pPr marL="914400" marR="0" lvl="1"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2pPr>
            <a:lvl3pPr marL="1371600" marR="0" lvl="2"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3pPr>
            <a:lvl4pPr marL="1828800" marR="0" lvl="3"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4pPr>
            <a:lvl5pPr marL="2286000" marR="0" lvl="4"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3" name="Google Shape;1423;p188"/>
          <p:cNvSpPr txBox="1">
            <a:spLocks noGrp="1"/>
          </p:cNvSpPr>
          <p:nvPr>
            <p:ph type="body" idx="2"/>
          </p:nvPr>
        </p:nvSpPr>
        <p:spPr>
          <a:xfrm>
            <a:off x="3793259" y="3541077"/>
            <a:ext cx="8391525" cy="136112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F8F8F8"/>
              </a:buClr>
              <a:buSzPts val="1600"/>
              <a:buFont typeface="Arial"/>
              <a:buNone/>
              <a:defRPr sz="1600" b="0" i="0" u="none" strike="noStrike" cap="none">
                <a:solidFill>
                  <a:srgbClr val="F8F8F8"/>
                </a:solidFill>
                <a:latin typeface="Arial"/>
                <a:ea typeface="Arial"/>
                <a:cs typeface="Arial"/>
                <a:sym typeface="Arial"/>
              </a:defRPr>
            </a:lvl1pPr>
            <a:lvl2pPr marL="914400" marR="0" lvl="1"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2pPr>
            <a:lvl3pPr marL="1371600" marR="0" lvl="2"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3pPr>
            <a:lvl4pPr marL="1828800" marR="0" lvl="3"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4pPr>
            <a:lvl5pPr marL="2286000" marR="0" lvl="4"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4" name="Google Shape;1424;p188"/>
          <p:cNvSpPr>
            <a:spLocks noGrp="1"/>
          </p:cNvSpPr>
          <p:nvPr>
            <p:ph type="pic" idx="3"/>
          </p:nvPr>
        </p:nvSpPr>
        <p:spPr>
          <a:xfrm>
            <a:off x="0" y="1340892"/>
            <a:ext cx="3279229" cy="4176215"/>
          </a:xfrm>
          <a:prstGeom prst="rect">
            <a:avLst/>
          </a:prstGeom>
          <a:noFill/>
          <a:ln>
            <a:noFill/>
          </a:ln>
        </p:spPr>
      </p:sp>
      <p:sp>
        <p:nvSpPr>
          <p:cNvPr id="1425" name="Google Shape;1425;p188"/>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84_Custom Layout">
  <p:cSld name="84_Custom Layout">
    <p:spTree>
      <p:nvGrpSpPr>
        <p:cNvPr id="1" name="Shape 1426"/>
        <p:cNvGrpSpPr/>
        <p:nvPr/>
      </p:nvGrpSpPr>
      <p:grpSpPr>
        <a:xfrm>
          <a:off x="0" y="0"/>
          <a:ext cx="0" cy="0"/>
          <a:chOff x="0" y="0"/>
          <a:chExt cx="0" cy="0"/>
        </a:xfrm>
      </p:grpSpPr>
      <p:sp>
        <p:nvSpPr>
          <p:cNvPr id="1427" name="Google Shape;1427;p189"/>
          <p:cNvSpPr/>
          <p:nvPr/>
        </p:nvSpPr>
        <p:spPr>
          <a:xfrm>
            <a:off x="0" y="0"/>
            <a:ext cx="12192000"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8" name="Google Shape;1428;p189"/>
          <p:cNvSpPr/>
          <p:nvPr/>
        </p:nvSpPr>
        <p:spPr>
          <a:xfrm>
            <a:off x="-7216" y="1340892"/>
            <a:ext cx="8898340" cy="4176215"/>
          </a:xfrm>
          <a:prstGeom prst="rect">
            <a:avLst/>
          </a:prstGeom>
          <a:solidFill>
            <a:srgbClr val="264C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72D59"/>
              </a:solidFill>
              <a:latin typeface="Calibri"/>
              <a:ea typeface="Calibri"/>
              <a:cs typeface="Calibri"/>
              <a:sym typeface="Calibri"/>
            </a:endParaRPr>
          </a:p>
        </p:txBody>
      </p:sp>
      <p:sp>
        <p:nvSpPr>
          <p:cNvPr id="1429" name="Google Shape;1429;p189"/>
          <p:cNvSpPr txBox="1">
            <a:spLocks noGrp="1"/>
          </p:cNvSpPr>
          <p:nvPr>
            <p:ph type="body" idx="1"/>
          </p:nvPr>
        </p:nvSpPr>
        <p:spPr>
          <a:xfrm>
            <a:off x="10824" y="1976436"/>
            <a:ext cx="8391525" cy="1361123"/>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1pPr>
            <a:lvl2pPr marL="914400" marR="0" lvl="1"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2pPr>
            <a:lvl3pPr marL="1371600" marR="0" lvl="2"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3pPr>
            <a:lvl4pPr marL="1828800" marR="0" lvl="3"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4pPr>
            <a:lvl5pPr marL="2286000" marR="0" lvl="4"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0" name="Google Shape;1430;p189"/>
          <p:cNvSpPr txBox="1">
            <a:spLocks noGrp="1"/>
          </p:cNvSpPr>
          <p:nvPr>
            <p:ph type="body" idx="2"/>
          </p:nvPr>
        </p:nvSpPr>
        <p:spPr>
          <a:xfrm>
            <a:off x="3608" y="3541076"/>
            <a:ext cx="8391525" cy="136112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rgbClr val="F8F8F8"/>
              </a:buClr>
              <a:buSzPts val="1600"/>
              <a:buFont typeface="Arial"/>
              <a:buNone/>
              <a:defRPr sz="1600" b="0" i="0" u="none" strike="noStrike" cap="none">
                <a:solidFill>
                  <a:srgbClr val="F8F8F8"/>
                </a:solidFill>
                <a:latin typeface="Arial"/>
                <a:ea typeface="Arial"/>
                <a:cs typeface="Arial"/>
                <a:sym typeface="Arial"/>
              </a:defRPr>
            </a:lvl1pPr>
            <a:lvl2pPr marL="914400" marR="0" lvl="1"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2pPr>
            <a:lvl3pPr marL="1371600" marR="0" lvl="2"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3pPr>
            <a:lvl4pPr marL="1828800" marR="0" lvl="3"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4pPr>
            <a:lvl5pPr marL="2286000" marR="0" lvl="4"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1" name="Google Shape;1431;p189"/>
          <p:cNvSpPr>
            <a:spLocks noGrp="1"/>
          </p:cNvSpPr>
          <p:nvPr>
            <p:ph type="pic" idx="3"/>
          </p:nvPr>
        </p:nvSpPr>
        <p:spPr>
          <a:xfrm>
            <a:off x="8909163" y="1340892"/>
            <a:ext cx="3279229" cy="4176215"/>
          </a:xfrm>
          <a:prstGeom prst="rect">
            <a:avLst/>
          </a:prstGeom>
          <a:noFill/>
          <a:ln>
            <a:noFill/>
          </a:ln>
        </p:spPr>
      </p:sp>
      <p:sp>
        <p:nvSpPr>
          <p:cNvPr id="1432" name="Google Shape;1432;p189"/>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433"/>
        <p:cNvGrpSpPr/>
        <p:nvPr/>
      </p:nvGrpSpPr>
      <p:grpSpPr>
        <a:xfrm>
          <a:off x="0" y="0"/>
          <a:ext cx="0" cy="0"/>
          <a:chOff x="0" y="0"/>
          <a:chExt cx="0" cy="0"/>
        </a:xfrm>
      </p:grpSpPr>
      <p:sp>
        <p:nvSpPr>
          <p:cNvPr id="1434" name="Google Shape;1434;p190"/>
          <p:cNvSpPr/>
          <p:nvPr/>
        </p:nvSpPr>
        <p:spPr>
          <a:xfrm>
            <a:off x="0" y="0"/>
            <a:ext cx="12192000"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5" name="Google Shape;1435;p190"/>
          <p:cNvSpPr/>
          <p:nvPr/>
        </p:nvSpPr>
        <p:spPr>
          <a:xfrm>
            <a:off x="3279229" y="1340893"/>
            <a:ext cx="8898340" cy="4176215"/>
          </a:xfrm>
          <a:prstGeom prst="rect">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72D59"/>
              </a:solidFill>
              <a:latin typeface="Calibri"/>
              <a:ea typeface="Calibri"/>
              <a:cs typeface="Calibri"/>
              <a:sym typeface="Calibri"/>
            </a:endParaRPr>
          </a:p>
        </p:txBody>
      </p:sp>
      <p:sp>
        <p:nvSpPr>
          <p:cNvPr id="1436" name="Google Shape;1436;p190"/>
          <p:cNvSpPr txBox="1">
            <a:spLocks noGrp="1"/>
          </p:cNvSpPr>
          <p:nvPr>
            <p:ph type="body" idx="1"/>
          </p:nvPr>
        </p:nvSpPr>
        <p:spPr>
          <a:xfrm>
            <a:off x="3800475" y="1976437"/>
            <a:ext cx="8391525" cy="136112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1pPr>
            <a:lvl2pPr marL="914400" marR="0" lvl="1"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2pPr>
            <a:lvl3pPr marL="1371600" marR="0" lvl="2"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3pPr>
            <a:lvl4pPr marL="1828800" marR="0" lvl="3"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4pPr>
            <a:lvl5pPr marL="2286000" marR="0" lvl="4"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7" name="Google Shape;1437;p190"/>
          <p:cNvSpPr txBox="1">
            <a:spLocks noGrp="1"/>
          </p:cNvSpPr>
          <p:nvPr>
            <p:ph type="body" idx="2"/>
          </p:nvPr>
        </p:nvSpPr>
        <p:spPr>
          <a:xfrm>
            <a:off x="3793259" y="3541077"/>
            <a:ext cx="8391525" cy="136112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F8F8F8"/>
              </a:buClr>
              <a:buSzPts val="1600"/>
              <a:buFont typeface="Arial"/>
              <a:buNone/>
              <a:defRPr sz="1600" b="0" i="0" u="none" strike="noStrike" cap="none">
                <a:solidFill>
                  <a:srgbClr val="F8F8F8"/>
                </a:solidFill>
                <a:latin typeface="Arial"/>
                <a:ea typeface="Arial"/>
                <a:cs typeface="Arial"/>
                <a:sym typeface="Arial"/>
              </a:defRPr>
            </a:lvl1pPr>
            <a:lvl2pPr marL="914400" marR="0" lvl="1"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2pPr>
            <a:lvl3pPr marL="1371600" marR="0" lvl="2"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3pPr>
            <a:lvl4pPr marL="1828800" marR="0" lvl="3"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4pPr>
            <a:lvl5pPr marL="2286000" marR="0" lvl="4"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8" name="Google Shape;1438;p190"/>
          <p:cNvSpPr>
            <a:spLocks noGrp="1"/>
          </p:cNvSpPr>
          <p:nvPr>
            <p:ph type="pic" idx="3"/>
          </p:nvPr>
        </p:nvSpPr>
        <p:spPr>
          <a:xfrm>
            <a:off x="0" y="1340348"/>
            <a:ext cx="3279229" cy="4176215"/>
          </a:xfrm>
          <a:prstGeom prst="rect">
            <a:avLst/>
          </a:prstGeom>
          <a:noFill/>
          <a:ln>
            <a:noFill/>
          </a:ln>
        </p:spPr>
      </p:sp>
      <p:sp>
        <p:nvSpPr>
          <p:cNvPr id="1439" name="Google Shape;1439;p190"/>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85_Custom Layout">
  <p:cSld name="85_Custom Layout">
    <p:spTree>
      <p:nvGrpSpPr>
        <p:cNvPr id="1" name="Shape 1440"/>
        <p:cNvGrpSpPr/>
        <p:nvPr/>
      </p:nvGrpSpPr>
      <p:grpSpPr>
        <a:xfrm>
          <a:off x="0" y="0"/>
          <a:ext cx="0" cy="0"/>
          <a:chOff x="0" y="0"/>
          <a:chExt cx="0" cy="0"/>
        </a:xfrm>
      </p:grpSpPr>
      <p:sp>
        <p:nvSpPr>
          <p:cNvPr id="1441" name="Google Shape;1441;p191"/>
          <p:cNvSpPr/>
          <p:nvPr/>
        </p:nvSpPr>
        <p:spPr>
          <a:xfrm>
            <a:off x="0" y="0"/>
            <a:ext cx="12192000"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2" name="Google Shape;1442;p191"/>
          <p:cNvSpPr/>
          <p:nvPr/>
        </p:nvSpPr>
        <p:spPr>
          <a:xfrm>
            <a:off x="-7216" y="1340892"/>
            <a:ext cx="8898340" cy="4176215"/>
          </a:xfrm>
          <a:prstGeom prst="rect">
            <a:avLst/>
          </a:prstGeom>
          <a:solidFill>
            <a:srgbClr val="472D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72D59"/>
              </a:solidFill>
              <a:latin typeface="Calibri"/>
              <a:ea typeface="Calibri"/>
              <a:cs typeface="Calibri"/>
              <a:sym typeface="Calibri"/>
            </a:endParaRPr>
          </a:p>
        </p:txBody>
      </p:sp>
      <p:sp>
        <p:nvSpPr>
          <p:cNvPr id="1443" name="Google Shape;1443;p191"/>
          <p:cNvSpPr txBox="1">
            <a:spLocks noGrp="1"/>
          </p:cNvSpPr>
          <p:nvPr>
            <p:ph type="body" idx="1"/>
          </p:nvPr>
        </p:nvSpPr>
        <p:spPr>
          <a:xfrm>
            <a:off x="10824" y="1976436"/>
            <a:ext cx="8391525" cy="1361123"/>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1pPr>
            <a:lvl2pPr marL="914400" marR="0" lvl="1"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2pPr>
            <a:lvl3pPr marL="1371600" marR="0" lvl="2"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3pPr>
            <a:lvl4pPr marL="1828800" marR="0" lvl="3"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4pPr>
            <a:lvl5pPr marL="2286000" marR="0" lvl="4"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4" name="Google Shape;1444;p191"/>
          <p:cNvSpPr txBox="1">
            <a:spLocks noGrp="1"/>
          </p:cNvSpPr>
          <p:nvPr>
            <p:ph type="body" idx="2"/>
          </p:nvPr>
        </p:nvSpPr>
        <p:spPr>
          <a:xfrm>
            <a:off x="3608" y="3541076"/>
            <a:ext cx="8391525" cy="136112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rgbClr val="F8F8F8"/>
              </a:buClr>
              <a:buSzPts val="1600"/>
              <a:buFont typeface="Arial"/>
              <a:buNone/>
              <a:defRPr sz="1600" b="0" i="0" u="none" strike="noStrike" cap="none">
                <a:solidFill>
                  <a:srgbClr val="F8F8F8"/>
                </a:solidFill>
                <a:latin typeface="Arial"/>
                <a:ea typeface="Arial"/>
                <a:cs typeface="Arial"/>
                <a:sym typeface="Arial"/>
              </a:defRPr>
            </a:lvl1pPr>
            <a:lvl2pPr marL="914400" marR="0" lvl="1"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2pPr>
            <a:lvl3pPr marL="1371600" marR="0" lvl="2"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3pPr>
            <a:lvl4pPr marL="1828800" marR="0" lvl="3"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4pPr>
            <a:lvl5pPr marL="2286000" marR="0" lvl="4"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5" name="Google Shape;1445;p191"/>
          <p:cNvSpPr>
            <a:spLocks noGrp="1"/>
          </p:cNvSpPr>
          <p:nvPr>
            <p:ph type="pic" idx="3"/>
          </p:nvPr>
        </p:nvSpPr>
        <p:spPr>
          <a:xfrm>
            <a:off x="8909163" y="1340892"/>
            <a:ext cx="3279229" cy="4176215"/>
          </a:xfrm>
          <a:prstGeom prst="rect">
            <a:avLst/>
          </a:prstGeom>
          <a:noFill/>
          <a:ln>
            <a:noFill/>
          </a:ln>
        </p:spPr>
      </p:sp>
      <p:sp>
        <p:nvSpPr>
          <p:cNvPr id="1446" name="Google Shape;1446;p191"/>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88_Custom Layout">
  <p:cSld name="88_Custom Layout">
    <p:spTree>
      <p:nvGrpSpPr>
        <p:cNvPr id="1" name="Shape 1447"/>
        <p:cNvGrpSpPr/>
        <p:nvPr/>
      </p:nvGrpSpPr>
      <p:grpSpPr>
        <a:xfrm>
          <a:off x="0" y="0"/>
          <a:ext cx="0" cy="0"/>
          <a:chOff x="0" y="0"/>
          <a:chExt cx="0" cy="0"/>
        </a:xfrm>
      </p:grpSpPr>
      <p:sp>
        <p:nvSpPr>
          <p:cNvPr id="1448" name="Google Shape;1448;p192"/>
          <p:cNvSpPr/>
          <p:nvPr/>
        </p:nvSpPr>
        <p:spPr>
          <a:xfrm>
            <a:off x="0" y="0"/>
            <a:ext cx="12192000"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9" name="Google Shape;1449;p192"/>
          <p:cNvSpPr/>
          <p:nvPr/>
        </p:nvSpPr>
        <p:spPr>
          <a:xfrm>
            <a:off x="3279229" y="1340893"/>
            <a:ext cx="8898340" cy="4176215"/>
          </a:xfrm>
          <a:prstGeom prst="rect">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72D59"/>
              </a:solidFill>
              <a:latin typeface="Calibri"/>
              <a:ea typeface="Calibri"/>
              <a:cs typeface="Calibri"/>
              <a:sym typeface="Calibri"/>
            </a:endParaRPr>
          </a:p>
        </p:txBody>
      </p:sp>
      <p:sp>
        <p:nvSpPr>
          <p:cNvPr id="1450" name="Google Shape;1450;p192"/>
          <p:cNvSpPr txBox="1">
            <a:spLocks noGrp="1"/>
          </p:cNvSpPr>
          <p:nvPr>
            <p:ph type="body" idx="1"/>
          </p:nvPr>
        </p:nvSpPr>
        <p:spPr>
          <a:xfrm>
            <a:off x="3800475" y="1976437"/>
            <a:ext cx="8391525" cy="136112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1pPr>
            <a:lvl2pPr marL="914400" marR="0" lvl="1"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2pPr>
            <a:lvl3pPr marL="1371600" marR="0" lvl="2"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3pPr>
            <a:lvl4pPr marL="1828800" marR="0" lvl="3"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4pPr>
            <a:lvl5pPr marL="2286000" marR="0" lvl="4"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1" name="Google Shape;1451;p192"/>
          <p:cNvSpPr txBox="1">
            <a:spLocks noGrp="1"/>
          </p:cNvSpPr>
          <p:nvPr>
            <p:ph type="body" idx="2"/>
          </p:nvPr>
        </p:nvSpPr>
        <p:spPr>
          <a:xfrm>
            <a:off x="3793259" y="3541077"/>
            <a:ext cx="8391525" cy="136112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F8F8F8"/>
              </a:buClr>
              <a:buSzPts val="1600"/>
              <a:buFont typeface="Arial"/>
              <a:buNone/>
              <a:defRPr sz="1600" b="0" i="0" u="none" strike="noStrike" cap="none">
                <a:solidFill>
                  <a:srgbClr val="F8F8F8"/>
                </a:solidFill>
                <a:latin typeface="Arial"/>
                <a:ea typeface="Arial"/>
                <a:cs typeface="Arial"/>
                <a:sym typeface="Arial"/>
              </a:defRPr>
            </a:lvl1pPr>
            <a:lvl2pPr marL="914400" marR="0" lvl="1"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2pPr>
            <a:lvl3pPr marL="1371600" marR="0" lvl="2"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3pPr>
            <a:lvl4pPr marL="1828800" marR="0" lvl="3"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4pPr>
            <a:lvl5pPr marL="2286000" marR="0" lvl="4"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2" name="Google Shape;1452;p192"/>
          <p:cNvSpPr>
            <a:spLocks noGrp="1"/>
          </p:cNvSpPr>
          <p:nvPr>
            <p:ph type="pic" idx="3"/>
          </p:nvPr>
        </p:nvSpPr>
        <p:spPr>
          <a:xfrm>
            <a:off x="0" y="1340348"/>
            <a:ext cx="3279229" cy="4176215"/>
          </a:xfrm>
          <a:prstGeom prst="rect">
            <a:avLst/>
          </a:prstGeom>
          <a:noFill/>
          <a:ln>
            <a:noFill/>
          </a:ln>
        </p:spPr>
      </p:sp>
      <p:sp>
        <p:nvSpPr>
          <p:cNvPr id="1453" name="Google Shape;1453;p192"/>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S Title Left Content Right Picture Bottom WITH Bullets">
  <p:cSld name="LS Title Left Content Right Picture Bottom WITH Bullets">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 y="1"/>
            <a:ext cx="6597569" cy="4141695"/>
          </a:xfrm>
          <a:prstGeom prst="rect">
            <a:avLst/>
          </a:prstGeom>
          <a:noFill/>
          <a:ln>
            <a:noFill/>
          </a:ln>
        </p:spPr>
        <p:txBody>
          <a:bodyPr spcFirstLastPara="1" wrap="square" lIns="457200" tIns="274300" rIns="274300" bIns="274300" anchor="ctr" anchorCtr="0">
            <a:noAutofit/>
          </a:bodyPr>
          <a:lstStyle>
            <a:lvl1pPr lvl="0" algn="ctr">
              <a:lnSpc>
                <a:spcPct val="87000"/>
              </a:lnSpc>
              <a:spcBef>
                <a:spcPts val="0"/>
              </a:spcBef>
              <a:spcAft>
                <a:spcPts val="0"/>
              </a:spcAft>
              <a:buClr>
                <a:schemeClr val="accent2"/>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8"/>
          <p:cNvSpPr txBox="1">
            <a:spLocks noGrp="1"/>
          </p:cNvSpPr>
          <p:nvPr>
            <p:ph type="body" idx="1"/>
          </p:nvPr>
        </p:nvSpPr>
        <p:spPr>
          <a:xfrm>
            <a:off x="6597570" y="2"/>
            <a:ext cx="5594431" cy="4149524"/>
          </a:xfrm>
          <a:prstGeom prst="rect">
            <a:avLst/>
          </a:prstGeom>
          <a:noFill/>
          <a:ln>
            <a:noFill/>
          </a:ln>
        </p:spPr>
        <p:txBody>
          <a:bodyPr spcFirstLastPara="1" wrap="square" lIns="91425" tIns="274300" rIns="274300" bIns="274300" anchor="ctr" anchorCtr="0">
            <a:normAutofit/>
          </a:bodyPr>
          <a:lstStyle>
            <a:lvl1pPr marL="457200" lvl="0" indent="-228600" algn="l">
              <a:lnSpc>
                <a:spcPct val="87000"/>
              </a:lnSpc>
              <a:spcBef>
                <a:spcPts val="1800"/>
              </a:spcBef>
              <a:spcAft>
                <a:spcPts val="0"/>
              </a:spcAft>
              <a:buSzPts val="4000"/>
              <a:buNone/>
              <a:defRPr sz="4000"/>
            </a:lvl1pPr>
            <a:lvl2pPr marL="914400" lvl="1" indent="-482600" algn="l">
              <a:lnSpc>
                <a:spcPct val="87000"/>
              </a:lnSpc>
              <a:spcBef>
                <a:spcPts val="800"/>
              </a:spcBef>
              <a:spcAft>
                <a:spcPts val="0"/>
              </a:spcAft>
              <a:buSzPts val="4000"/>
              <a:buChar char="•"/>
              <a:defRPr sz="4000"/>
            </a:lvl2pPr>
            <a:lvl3pPr marL="1371600" lvl="2" indent="-342900" algn="l">
              <a:lnSpc>
                <a:spcPct val="87000"/>
              </a:lnSpc>
              <a:spcBef>
                <a:spcPts val="1200"/>
              </a:spcBef>
              <a:spcAft>
                <a:spcPts val="0"/>
              </a:spcAft>
              <a:buSzPts val="1800"/>
              <a:buChar char="•"/>
              <a:defRPr/>
            </a:lvl3pPr>
            <a:lvl4pPr marL="1828800" lvl="3" indent="-342900" algn="l">
              <a:lnSpc>
                <a:spcPct val="87000"/>
              </a:lnSpc>
              <a:spcBef>
                <a:spcPts val="1200"/>
              </a:spcBef>
              <a:spcAft>
                <a:spcPts val="0"/>
              </a:spcAft>
              <a:buSzPts val="1800"/>
              <a:buChar char="•"/>
              <a:defRPr/>
            </a:lvl4pPr>
            <a:lvl5pPr marL="2286000" lvl="4" indent="-342900" algn="l">
              <a:lnSpc>
                <a:spcPct val="87000"/>
              </a:lnSpc>
              <a:spcBef>
                <a:spcPts val="1200"/>
              </a:spcBef>
              <a:spcAft>
                <a:spcPts val="0"/>
              </a:spcAft>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8"/>
          <p:cNvSpPr>
            <a:spLocks noGrp="1"/>
          </p:cNvSpPr>
          <p:nvPr>
            <p:ph type="pic" idx="2"/>
          </p:nvPr>
        </p:nvSpPr>
        <p:spPr>
          <a:xfrm>
            <a:off x="0" y="4149725"/>
            <a:ext cx="12192000" cy="2708276"/>
          </a:xfrm>
          <a:prstGeom prst="rect">
            <a:avLst/>
          </a:prstGeom>
          <a:noFill/>
          <a:ln>
            <a:noFill/>
          </a:ln>
        </p:spPr>
      </p:sp>
    </p:spTree>
  </p:cSld>
  <p:clrMapOvr>
    <a:masterClrMapping/>
  </p:clrMapOvr>
  <p:transition spd="slow">
    <p:push/>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89_Custom Layout">
  <p:cSld name="89_Custom Layout">
    <p:spTree>
      <p:nvGrpSpPr>
        <p:cNvPr id="1" name="Shape 1454"/>
        <p:cNvGrpSpPr/>
        <p:nvPr/>
      </p:nvGrpSpPr>
      <p:grpSpPr>
        <a:xfrm>
          <a:off x="0" y="0"/>
          <a:ext cx="0" cy="0"/>
          <a:chOff x="0" y="0"/>
          <a:chExt cx="0" cy="0"/>
        </a:xfrm>
      </p:grpSpPr>
      <p:sp>
        <p:nvSpPr>
          <p:cNvPr id="1455" name="Google Shape;1455;p193"/>
          <p:cNvSpPr/>
          <p:nvPr/>
        </p:nvSpPr>
        <p:spPr>
          <a:xfrm>
            <a:off x="0" y="0"/>
            <a:ext cx="12192000"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6" name="Google Shape;1456;p193"/>
          <p:cNvSpPr/>
          <p:nvPr/>
        </p:nvSpPr>
        <p:spPr>
          <a:xfrm>
            <a:off x="-7216" y="1340892"/>
            <a:ext cx="8898340" cy="4176215"/>
          </a:xfrm>
          <a:prstGeom prst="rect">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72D59"/>
              </a:solidFill>
              <a:latin typeface="Calibri"/>
              <a:ea typeface="Calibri"/>
              <a:cs typeface="Calibri"/>
              <a:sym typeface="Calibri"/>
            </a:endParaRPr>
          </a:p>
        </p:txBody>
      </p:sp>
      <p:sp>
        <p:nvSpPr>
          <p:cNvPr id="1457" name="Google Shape;1457;p193"/>
          <p:cNvSpPr txBox="1">
            <a:spLocks noGrp="1"/>
          </p:cNvSpPr>
          <p:nvPr>
            <p:ph type="body" idx="1"/>
          </p:nvPr>
        </p:nvSpPr>
        <p:spPr>
          <a:xfrm>
            <a:off x="10824" y="1976436"/>
            <a:ext cx="8391525" cy="1361123"/>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1pPr>
            <a:lvl2pPr marL="914400" marR="0" lvl="1"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2pPr>
            <a:lvl3pPr marL="1371600" marR="0" lvl="2"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3pPr>
            <a:lvl4pPr marL="1828800" marR="0" lvl="3"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4pPr>
            <a:lvl5pPr marL="2286000" marR="0" lvl="4"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8" name="Google Shape;1458;p193"/>
          <p:cNvSpPr txBox="1">
            <a:spLocks noGrp="1"/>
          </p:cNvSpPr>
          <p:nvPr>
            <p:ph type="body" idx="2"/>
          </p:nvPr>
        </p:nvSpPr>
        <p:spPr>
          <a:xfrm>
            <a:off x="3608" y="3541076"/>
            <a:ext cx="8391525" cy="136112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rgbClr val="F8F8F8"/>
              </a:buClr>
              <a:buSzPts val="1600"/>
              <a:buFont typeface="Arial"/>
              <a:buNone/>
              <a:defRPr sz="1600" b="0" i="0" u="none" strike="noStrike" cap="none">
                <a:solidFill>
                  <a:srgbClr val="F8F8F8"/>
                </a:solidFill>
                <a:latin typeface="Arial"/>
                <a:ea typeface="Arial"/>
                <a:cs typeface="Arial"/>
                <a:sym typeface="Arial"/>
              </a:defRPr>
            </a:lvl1pPr>
            <a:lvl2pPr marL="914400" marR="0" lvl="1"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2pPr>
            <a:lvl3pPr marL="1371600" marR="0" lvl="2"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3pPr>
            <a:lvl4pPr marL="1828800" marR="0" lvl="3"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4pPr>
            <a:lvl5pPr marL="2286000" marR="0" lvl="4" indent="-228600" algn="l" rtl="0">
              <a:lnSpc>
                <a:spcPct val="90000"/>
              </a:lnSpc>
              <a:spcBef>
                <a:spcPts val="500"/>
              </a:spcBef>
              <a:spcAft>
                <a:spcPts val="0"/>
              </a:spcAft>
              <a:buClr>
                <a:srgbClr val="F8F8F8"/>
              </a:buClr>
              <a:buSzPts val="2800"/>
              <a:buFont typeface="Arial"/>
              <a:buNone/>
              <a:defRPr sz="2800" b="0" i="0" u="none" strike="noStrike" cap="none">
                <a:solidFill>
                  <a:srgbClr val="F8F8F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9" name="Google Shape;1459;p193"/>
          <p:cNvSpPr>
            <a:spLocks noGrp="1"/>
          </p:cNvSpPr>
          <p:nvPr>
            <p:ph type="pic" idx="3"/>
          </p:nvPr>
        </p:nvSpPr>
        <p:spPr>
          <a:xfrm>
            <a:off x="8909163" y="1340892"/>
            <a:ext cx="3279229" cy="4176215"/>
          </a:xfrm>
          <a:prstGeom prst="rect">
            <a:avLst/>
          </a:prstGeom>
          <a:noFill/>
          <a:ln>
            <a:noFill/>
          </a:ln>
        </p:spPr>
      </p:sp>
      <p:sp>
        <p:nvSpPr>
          <p:cNvPr id="1460" name="Google Shape;1460;p193"/>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461"/>
        <p:cNvGrpSpPr/>
        <p:nvPr/>
      </p:nvGrpSpPr>
      <p:grpSpPr>
        <a:xfrm>
          <a:off x="0" y="0"/>
          <a:ext cx="0" cy="0"/>
          <a:chOff x="0" y="0"/>
          <a:chExt cx="0" cy="0"/>
        </a:xfrm>
      </p:grpSpPr>
      <p:sp>
        <p:nvSpPr>
          <p:cNvPr id="1462" name="Google Shape;1462;p194"/>
          <p:cNvSpPr txBox="1">
            <a:spLocks noGrp="1"/>
          </p:cNvSpPr>
          <p:nvPr>
            <p:ph type="body" idx="1"/>
          </p:nvPr>
        </p:nvSpPr>
        <p:spPr>
          <a:xfrm rot="5400000">
            <a:off x="8391164" y="3035293"/>
            <a:ext cx="4457835" cy="54895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3" name="Google Shape;1463;p194"/>
          <p:cNvSpPr/>
          <p:nvPr/>
        </p:nvSpPr>
        <p:spPr>
          <a:xfrm>
            <a:off x="0" y="0"/>
            <a:ext cx="9007522"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4" name="Google Shape;1464;p194"/>
          <p:cNvSpPr/>
          <p:nvPr/>
        </p:nvSpPr>
        <p:spPr>
          <a:xfrm>
            <a:off x="2273631" y="4065341"/>
            <a:ext cx="603899" cy="603899"/>
          </a:xfrm>
          <a:prstGeom prst="ellipse">
            <a:avLst/>
          </a:prstGeom>
          <a:solidFill>
            <a:srgbClr val="264B91">
              <a:alpha val="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465" name="Google Shape;1465;p194"/>
          <p:cNvSpPr/>
          <p:nvPr/>
        </p:nvSpPr>
        <p:spPr>
          <a:xfrm>
            <a:off x="2273631" y="5209049"/>
            <a:ext cx="603899" cy="603899"/>
          </a:xfrm>
          <a:prstGeom prst="ellipse">
            <a:avLst/>
          </a:prstGeom>
          <a:solidFill>
            <a:srgbClr val="264B91">
              <a:alpha val="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466" name="Google Shape;1466;p194"/>
          <p:cNvSpPr/>
          <p:nvPr/>
        </p:nvSpPr>
        <p:spPr>
          <a:xfrm>
            <a:off x="2273630" y="779391"/>
            <a:ext cx="603899" cy="603900"/>
          </a:xfrm>
          <a:prstGeom prst="ellipse">
            <a:avLst/>
          </a:prstGeom>
          <a:solidFill>
            <a:srgbClr val="264B91">
              <a:alpha val="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467" name="Google Shape;1467;p194"/>
          <p:cNvSpPr/>
          <p:nvPr/>
        </p:nvSpPr>
        <p:spPr>
          <a:xfrm>
            <a:off x="2273630" y="1923099"/>
            <a:ext cx="603899" cy="603900"/>
          </a:xfrm>
          <a:prstGeom prst="ellipse">
            <a:avLst/>
          </a:prstGeom>
          <a:solidFill>
            <a:srgbClr val="264B91">
              <a:alpha val="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468" name="Google Shape;1468;p194"/>
          <p:cNvSpPr/>
          <p:nvPr/>
        </p:nvSpPr>
        <p:spPr>
          <a:xfrm>
            <a:off x="2273630" y="3073332"/>
            <a:ext cx="603899" cy="603899"/>
          </a:xfrm>
          <a:prstGeom prst="ellipse">
            <a:avLst/>
          </a:prstGeom>
          <a:solidFill>
            <a:srgbClr val="264B91">
              <a:alpha val="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469" name="Google Shape;1469;p194"/>
          <p:cNvSpPr>
            <a:spLocks noGrp="1"/>
          </p:cNvSpPr>
          <p:nvPr>
            <p:ph type="pic" idx="2"/>
          </p:nvPr>
        </p:nvSpPr>
        <p:spPr>
          <a:xfrm>
            <a:off x="2359804" y="890841"/>
            <a:ext cx="431550" cy="381000"/>
          </a:xfrm>
          <a:prstGeom prst="rect">
            <a:avLst/>
          </a:prstGeom>
          <a:noFill/>
          <a:ln>
            <a:noFill/>
          </a:ln>
        </p:spPr>
      </p:sp>
      <p:sp>
        <p:nvSpPr>
          <p:cNvPr id="1470" name="Google Shape;1470;p194"/>
          <p:cNvSpPr>
            <a:spLocks noGrp="1"/>
          </p:cNvSpPr>
          <p:nvPr>
            <p:ph type="pic" idx="3"/>
          </p:nvPr>
        </p:nvSpPr>
        <p:spPr>
          <a:xfrm>
            <a:off x="2359804" y="2034549"/>
            <a:ext cx="431550" cy="381000"/>
          </a:xfrm>
          <a:prstGeom prst="rect">
            <a:avLst/>
          </a:prstGeom>
          <a:noFill/>
          <a:ln>
            <a:noFill/>
          </a:ln>
        </p:spPr>
      </p:sp>
      <p:sp>
        <p:nvSpPr>
          <p:cNvPr id="1471" name="Google Shape;1471;p194"/>
          <p:cNvSpPr>
            <a:spLocks noGrp="1"/>
          </p:cNvSpPr>
          <p:nvPr>
            <p:ph type="pic" idx="4"/>
          </p:nvPr>
        </p:nvSpPr>
        <p:spPr>
          <a:xfrm>
            <a:off x="2359804" y="3184781"/>
            <a:ext cx="431550" cy="381000"/>
          </a:xfrm>
          <a:prstGeom prst="rect">
            <a:avLst/>
          </a:prstGeom>
          <a:noFill/>
          <a:ln>
            <a:noFill/>
          </a:ln>
        </p:spPr>
      </p:sp>
      <p:sp>
        <p:nvSpPr>
          <p:cNvPr id="1472" name="Google Shape;1472;p194"/>
          <p:cNvSpPr>
            <a:spLocks noGrp="1"/>
          </p:cNvSpPr>
          <p:nvPr>
            <p:ph type="pic" idx="5"/>
          </p:nvPr>
        </p:nvSpPr>
        <p:spPr>
          <a:xfrm>
            <a:off x="2359804" y="4176790"/>
            <a:ext cx="431550" cy="381000"/>
          </a:xfrm>
          <a:prstGeom prst="rect">
            <a:avLst/>
          </a:prstGeom>
          <a:noFill/>
          <a:ln>
            <a:noFill/>
          </a:ln>
        </p:spPr>
      </p:sp>
      <p:sp>
        <p:nvSpPr>
          <p:cNvPr id="1473" name="Google Shape;1473;p194"/>
          <p:cNvSpPr>
            <a:spLocks noGrp="1"/>
          </p:cNvSpPr>
          <p:nvPr>
            <p:ph type="pic" idx="6"/>
          </p:nvPr>
        </p:nvSpPr>
        <p:spPr>
          <a:xfrm>
            <a:off x="2359804" y="5320498"/>
            <a:ext cx="431550" cy="381000"/>
          </a:xfrm>
          <a:prstGeom prst="rect">
            <a:avLst/>
          </a:prstGeom>
          <a:noFill/>
          <a:ln>
            <a:noFill/>
          </a:ln>
        </p:spPr>
      </p:sp>
      <p:sp>
        <p:nvSpPr>
          <p:cNvPr id="1474" name="Google Shape;1474;p194"/>
          <p:cNvSpPr txBox="1">
            <a:spLocks noGrp="1"/>
          </p:cNvSpPr>
          <p:nvPr>
            <p:ph type="body" idx="7"/>
          </p:nvPr>
        </p:nvSpPr>
        <p:spPr>
          <a:xfrm>
            <a:off x="3349792" y="764425"/>
            <a:ext cx="3017838"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5" name="Google Shape;1475;p194"/>
          <p:cNvSpPr txBox="1">
            <a:spLocks noGrp="1"/>
          </p:cNvSpPr>
          <p:nvPr>
            <p:ph type="body" idx="8"/>
          </p:nvPr>
        </p:nvSpPr>
        <p:spPr>
          <a:xfrm>
            <a:off x="3349735" y="1091846"/>
            <a:ext cx="3017837"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6" name="Google Shape;1476;p194"/>
          <p:cNvSpPr txBox="1">
            <a:spLocks noGrp="1"/>
          </p:cNvSpPr>
          <p:nvPr>
            <p:ph type="body" idx="9"/>
          </p:nvPr>
        </p:nvSpPr>
        <p:spPr>
          <a:xfrm>
            <a:off x="3349792" y="1877032"/>
            <a:ext cx="3017838"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7" name="Google Shape;1477;p194"/>
          <p:cNvSpPr txBox="1">
            <a:spLocks noGrp="1"/>
          </p:cNvSpPr>
          <p:nvPr>
            <p:ph type="body" idx="13"/>
          </p:nvPr>
        </p:nvSpPr>
        <p:spPr>
          <a:xfrm>
            <a:off x="3349735" y="2204453"/>
            <a:ext cx="3017837"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8" name="Google Shape;1478;p194"/>
          <p:cNvSpPr txBox="1">
            <a:spLocks noGrp="1"/>
          </p:cNvSpPr>
          <p:nvPr>
            <p:ph type="body" idx="14"/>
          </p:nvPr>
        </p:nvSpPr>
        <p:spPr>
          <a:xfrm>
            <a:off x="3349792" y="2989639"/>
            <a:ext cx="3017838"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9" name="Google Shape;1479;p194"/>
          <p:cNvSpPr txBox="1">
            <a:spLocks noGrp="1"/>
          </p:cNvSpPr>
          <p:nvPr>
            <p:ph type="body" idx="15"/>
          </p:nvPr>
        </p:nvSpPr>
        <p:spPr>
          <a:xfrm>
            <a:off x="3349735" y="3317060"/>
            <a:ext cx="3017837"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0" name="Google Shape;1480;p194"/>
          <p:cNvSpPr txBox="1">
            <a:spLocks noGrp="1"/>
          </p:cNvSpPr>
          <p:nvPr>
            <p:ph type="body" idx="16"/>
          </p:nvPr>
        </p:nvSpPr>
        <p:spPr>
          <a:xfrm>
            <a:off x="3349792" y="4105833"/>
            <a:ext cx="3017838"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1" name="Google Shape;1481;p194"/>
          <p:cNvSpPr txBox="1">
            <a:spLocks noGrp="1"/>
          </p:cNvSpPr>
          <p:nvPr>
            <p:ph type="body" idx="17"/>
          </p:nvPr>
        </p:nvSpPr>
        <p:spPr>
          <a:xfrm>
            <a:off x="3349735" y="4433254"/>
            <a:ext cx="3017837"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2" name="Google Shape;1482;p194"/>
          <p:cNvSpPr txBox="1">
            <a:spLocks noGrp="1"/>
          </p:cNvSpPr>
          <p:nvPr>
            <p:ph type="body" idx="18"/>
          </p:nvPr>
        </p:nvSpPr>
        <p:spPr>
          <a:xfrm>
            <a:off x="3349792" y="5222027"/>
            <a:ext cx="3017838"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3" name="Google Shape;1483;p194"/>
          <p:cNvSpPr txBox="1">
            <a:spLocks noGrp="1"/>
          </p:cNvSpPr>
          <p:nvPr>
            <p:ph type="body" idx="19"/>
          </p:nvPr>
        </p:nvSpPr>
        <p:spPr>
          <a:xfrm>
            <a:off x="3349735" y="5549448"/>
            <a:ext cx="3017837"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4" name="Google Shape;1484;p194"/>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1485"/>
        <p:cNvGrpSpPr/>
        <p:nvPr/>
      </p:nvGrpSpPr>
      <p:grpSpPr>
        <a:xfrm>
          <a:off x="0" y="0"/>
          <a:ext cx="0" cy="0"/>
          <a:chOff x="0" y="0"/>
          <a:chExt cx="0" cy="0"/>
        </a:xfrm>
      </p:grpSpPr>
      <p:sp>
        <p:nvSpPr>
          <p:cNvPr id="1486" name="Google Shape;1486;p195"/>
          <p:cNvSpPr/>
          <p:nvPr/>
        </p:nvSpPr>
        <p:spPr>
          <a:xfrm>
            <a:off x="0" y="0"/>
            <a:ext cx="9007522"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7" name="Google Shape;1487;p195"/>
          <p:cNvSpPr txBox="1">
            <a:spLocks noGrp="1"/>
          </p:cNvSpPr>
          <p:nvPr>
            <p:ph type="body" idx="1"/>
          </p:nvPr>
        </p:nvSpPr>
        <p:spPr>
          <a:xfrm rot="5400000">
            <a:off x="8391164" y="3035293"/>
            <a:ext cx="4457835" cy="54895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8" name="Google Shape;1488;p195"/>
          <p:cNvSpPr/>
          <p:nvPr/>
        </p:nvSpPr>
        <p:spPr>
          <a:xfrm>
            <a:off x="2273631" y="4065341"/>
            <a:ext cx="603899" cy="603899"/>
          </a:xfrm>
          <a:prstGeom prst="ellipse">
            <a:avLst/>
          </a:prstGeom>
          <a:solidFill>
            <a:srgbClr val="264B91">
              <a:alpha val="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489" name="Google Shape;1489;p195"/>
          <p:cNvSpPr/>
          <p:nvPr/>
        </p:nvSpPr>
        <p:spPr>
          <a:xfrm>
            <a:off x="2273631" y="5209049"/>
            <a:ext cx="603899" cy="603899"/>
          </a:xfrm>
          <a:prstGeom prst="ellipse">
            <a:avLst/>
          </a:prstGeom>
          <a:solidFill>
            <a:srgbClr val="264B91">
              <a:alpha val="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490" name="Google Shape;1490;p195"/>
          <p:cNvSpPr/>
          <p:nvPr/>
        </p:nvSpPr>
        <p:spPr>
          <a:xfrm>
            <a:off x="2273630" y="779391"/>
            <a:ext cx="603899" cy="603900"/>
          </a:xfrm>
          <a:prstGeom prst="ellipse">
            <a:avLst/>
          </a:prstGeom>
          <a:solidFill>
            <a:srgbClr val="264B91">
              <a:alpha val="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491" name="Google Shape;1491;p195"/>
          <p:cNvSpPr/>
          <p:nvPr/>
        </p:nvSpPr>
        <p:spPr>
          <a:xfrm>
            <a:off x="2273630" y="1923099"/>
            <a:ext cx="603899" cy="603900"/>
          </a:xfrm>
          <a:prstGeom prst="ellipse">
            <a:avLst/>
          </a:prstGeom>
          <a:solidFill>
            <a:srgbClr val="264B91">
              <a:alpha val="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492" name="Google Shape;1492;p195"/>
          <p:cNvSpPr/>
          <p:nvPr/>
        </p:nvSpPr>
        <p:spPr>
          <a:xfrm>
            <a:off x="2273630" y="3073332"/>
            <a:ext cx="603899" cy="603899"/>
          </a:xfrm>
          <a:prstGeom prst="ellipse">
            <a:avLst/>
          </a:prstGeom>
          <a:solidFill>
            <a:srgbClr val="264B91">
              <a:alpha val="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493" name="Google Shape;1493;p195"/>
          <p:cNvSpPr>
            <a:spLocks noGrp="1"/>
          </p:cNvSpPr>
          <p:nvPr>
            <p:ph type="pic" idx="2"/>
          </p:nvPr>
        </p:nvSpPr>
        <p:spPr>
          <a:xfrm>
            <a:off x="2359804" y="890841"/>
            <a:ext cx="431550" cy="381000"/>
          </a:xfrm>
          <a:prstGeom prst="rect">
            <a:avLst/>
          </a:prstGeom>
          <a:noFill/>
          <a:ln>
            <a:noFill/>
          </a:ln>
        </p:spPr>
      </p:sp>
      <p:sp>
        <p:nvSpPr>
          <p:cNvPr id="1494" name="Google Shape;1494;p195"/>
          <p:cNvSpPr>
            <a:spLocks noGrp="1"/>
          </p:cNvSpPr>
          <p:nvPr>
            <p:ph type="pic" idx="3"/>
          </p:nvPr>
        </p:nvSpPr>
        <p:spPr>
          <a:xfrm>
            <a:off x="2359804" y="2034549"/>
            <a:ext cx="431550" cy="381000"/>
          </a:xfrm>
          <a:prstGeom prst="rect">
            <a:avLst/>
          </a:prstGeom>
          <a:noFill/>
          <a:ln>
            <a:noFill/>
          </a:ln>
        </p:spPr>
      </p:sp>
      <p:sp>
        <p:nvSpPr>
          <p:cNvPr id="1495" name="Google Shape;1495;p195"/>
          <p:cNvSpPr>
            <a:spLocks noGrp="1"/>
          </p:cNvSpPr>
          <p:nvPr>
            <p:ph type="pic" idx="4"/>
          </p:nvPr>
        </p:nvSpPr>
        <p:spPr>
          <a:xfrm>
            <a:off x="2359804" y="3184781"/>
            <a:ext cx="431550" cy="381000"/>
          </a:xfrm>
          <a:prstGeom prst="rect">
            <a:avLst/>
          </a:prstGeom>
          <a:noFill/>
          <a:ln>
            <a:noFill/>
          </a:ln>
        </p:spPr>
      </p:sp>
      <p:sp>
        <p:nvSpPr>
          <p:cNvPr id="1496" name="Google Shape;1496;p195"/>
          <p:cNvSpPr>
            <a:spLocks noGrp="1"/>
          </p:cNvSpPr>
          <p:nvPr>
            <p:ph type="pic" idx="5"/>
          </p:nvPr>
        </p:nvSpPr>
        <p:spPr>
          <a:xfrm>
            <a:off x="2359804" y="4176790"/>
            <a:ext cx="431550" cy="381000"/>
          </a:xfrm>
          <a:prstGeom prst="rect">
            <a:avLst/>
          </a:prstGeom>
          <a:noFill/>
          <a:ln>
            <a:noFill/>
          </a:ln>
        </p:spPr>
      </p:sp>
      <p:sp>
        <p:nvSpPr>
          <p:cNvPr id="1497" name="Google Shape;1497;p195"/>
          <p:cNvSpPr>
            <a:spLocks noGrp="1"/>
          </p:cNvSpPr>
          <p:nvPr>
            <p:ph type="pic" idx="6"/>
          </p:nvPr>
        </p:nvSpPr>
        <p:spPr>
          <a:xfrm>
            <a:off x="2359804" y="5320498"/>
            <a:ext cx="431550" cy="381000"/>
          </a:xfrm>
          <a:prstGeom prst="rect">
            <a:avLst/>
          </a:prstGeom>
          <a:noFill/>
          <a:ln>
            <a:noFill/>
          </a:ln>
        </p:spPr>
      </p:sp>
      <p:sp>
        <p:nvSpPr>
          <p:cNvPr id="1498" name="Google Shape;1498;p195"/>
          <p:cNvSpPr txBox="1">
            <a:spLocks noGrp="1"/>
          </p:cNvSpPr>
          <p:nvPr>
            <p:ph type="body" idx="7"/>
          </p:nvPr>
        </p:nvSpPr>
        <p:spPr>
          <a:xfrm>
            <a:off x="3349792" y="764425"/>
            <a:ext cx="3017838"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72D59"/>
              </a:buClr>
              <a:buSzPts val="1400"/>
              <a:buFont typeface="Arial"/>
              <a:buNone/>
              <a:defRPr sz="1400" b="1" i="0" u="none" strike="noStrike" cap="none">
                <a:solidFill>
                  <a:srgbClr val="472D59"/>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9" name="Google Shape;1499;p195"/>
          <p:cNvSpPr txBox="1">
            <a:spLocks noGrp="1"/>
          </p:cNvSpPr>
          <p:nvPr>
            <p:ph type="body" idx="8"/>
          </p:nvPr>
        </p:nvSpPr>
        <p:spPr>
          <a:xfrm>
            <a:off x="3349735" y="1091846"/>
            <a:ext cx="3017837"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0" name="Google Shape;1500;p195"/>
          <p:cNvSpPr txBox="1">
            <a:spLocks noGrp="1"/>
          </p:cNvSpPr>
          <p:nvPr>
            <p:ph type="body" idx="9"/>
          </p:nvPr>
        </p:nvSpPr>
        <p:spPr>
          <a:xfrm>
            <a:off x="3349792" y="1877032"/>
            <a:ext cx="3017838"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72D59"/>
              </a:buClr>
              <a:buSzPts val="1400"/>
              <a:buFont typeface="Arial"/>
              <a:buNone/>
              <a:defRPr sz="1400" b="1" i="0" u="none" strike="noStrike" cap="none">
                <a:solidFill>
                  <a:srgbClr val="472D59"/>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1" name="Google Shape;1501;p195"/>
          <p:cNvSpPr txBox="1">
            <a:spLocks noGrp="1"/>
          </p:cNvSpPr>
          <p:nvPr>
            <p:ph type="body" idx="13"/>
          </p:nvPr>
        </p:nvSpPr>
        <p:spPr>
          <a:xfrm>
            <a:off x="3349735" y="2204453"/>
            <a:ext cx="3017837"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2" name="Google Shape;1502;p195"/>
          <p:cNvSpPr txBox="1">
            <a:spLocks noGrp="1"/>
          </p:cNvSpPr>
          <p:nvPr>
            <p:ph type="body" idx="14"/>
          </p:nvPr>
        </p:nvSpPr>
        <p:spPr>
          <a:xfrm>
            <a:off x="3349792" y="2989639"/>
            <a:ext cx="3017838"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72D59"/>
              </a:buClr>
              <a:buSzPts val="1400"/>
              <a:buFont typeface="Arial"/>
              <a:buNone/>
              <a:defRPr sz="1400" b="1" i="0" u="none" strike="noStrike" cap="none">
                <a:solidFill>
                  <a:srgbClr val="472D59"/>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3" name="Google Shape;1503;p195"/>
          <p:cNvSpPr txBox="1">
            <a:spLocks noGrp="1"/>
          </p:cNvSpPr>
          <p:nvPr>
            <p:ph type="body" idx="15"/>
          </p:nvPr>
        </p:nvSpPr>
        <p:spPr>
          <a:xfrm>
            <a:off x="3349735" y="3317060"/>
            <a:ext cx="3017837"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4" name="Google Shape;1504;p195"/>
          <p:cNvSpPr txBox="1">
            <a:spLocks noGrp="1"/>
          </p:cNvSpPr>
          <p:nvPr>
            <p:ph type="body" idx="16"/>
          </p:nvPr>
        </p:nvSpPr>
        <p:spPr>
          <a:xfrm>
            <a:off x="3349792" y="4105833"/>
            <a:ext cx="3017838"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72D59"/>
              </a:buClr>
              <a:buSzPts val="1400"/>
              <a:buFont typeface="Arial"/>
              <a:buNone/>
              <a:defRPr sz="1400" b="1" i="0" u="none" strike="noStrike" cap="none">
                <a:solidFill>
                  <a:srgbClr val="472D59"/>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5" name="Google Shape;1505;p195"/>
          <p:cNvSpPr txBox="1">
            <a:spLocks noGrp="1"/>
          </p:cNvSpPr>
          <p:nvPr>
            <p:ph type="body" idx="17"/>
          </p:nvPr>
        </p:nvSpPr>
        <p:spPr>
          <a:xfrm>
            <a:off x="3349735" y="4433254"/>
            <a:ext cx="3017837"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6" name="Google Shape;1506;p195"/>
          <p:cNvSpPr txBox="1">
            <a:spLocks noGrp="1"/>
          </p:cNvSpPr>
          <p:nvPr>
            <p:ph type="body" idx="18"/>
          </p:nvPr>
        </p:nvSpPr>
        <p:spPr>
          <a:xfrm>
            <a:off x="3349792" y="5222027"/>
            <a:ext cx="3017838"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72D59"/>
              </a:buClr>
              <a:buSzPts val="1400"/>
              <a:buFont typeface="Arial"/>
              <a:buNone/>
              <a:defRPr sz="1400" b="1" i="0" u="none" strike="noStrike" cap="none">
                <a:solidFill>
                  <a:srgbClr val="472D59"/>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7" name="Google Shape;1507;p195"/>
          <p:cNvSpPr txBox="1">
            <a:spLocks noGrp="1"/>
          </p:cNvSpPr>
          <p:nvPr>
            <p:ph type="body" idx="19"/>
          </p:nvPr>
        </p:nvSpPr>
        <p:spPr>
          <a:xfrm>
            <a:off x="3349735" y="5549448"/>
            <a:ext cx="3017837"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8" name="Google Shape;1508;p195"/>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87_Custom Layout">
  <p:cSld name="87_Custom Layout">
    <p:spTree>
      <p:nvGrpSpPr>
        <p:cNvPr id="1" name="Shape 1509"/>
        <p:cNvGrpSpPr/>
        <p:nvPr/>
      </p:nvGrpSpPr>
      <p:grpSpPr>
        <a:xfrm>
          <a:off x="0" y="0"/>
          <a:ext cx="0" cy="0"/>
          <a:chOff x="0" y="0"/>
          <a:chExt cx="0" cy="0"/>
        </a:xfrm>
      </p:grpSpPr>
      <p:sp>
        <p:nvSpPr>
          <p:cNvPr id="1510" name="Google Shape;1510;p196"/>
          <p:cNvSpPr/>
          <p:nvPr/>
        </p:nvSpPr>
        <p:spPr>
          <a:xfrm>
            <a:off x="0" y="0"/>
            <a:ext cx="9007522"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1" name="Google Shape;1511;p196"/>
          <p:cNvSpPr txBox="1">
            <a:spLocks noGrp="1"/>
          </p:cNvSpPr>
          <p:nvPr>
            <p:ph type="body" idx="1"/>
          </p:nvPr>
        </p:nvSpPr>
        <p:spPr>
          <a:xfrm rot="5400000">
            <a:off x="8391164" y="3035293"/>
            <a:ext cx="4457835" cy="54895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2" name="Google Shape;1512;p196"/>
          <p:cNvSpPr/>
          <p:nvPr/>
        </p:nvSpPr>
        <p:spPr>
          <a:xfrm>
            <a:off x="2273631" y="4065341"/>
            <a:ext cx="603899" cy="603899"/>
          </a:xfrm>
          <a:prstGeom prst="ellipse">
            <a:avLst/>
          </a:prstGeom>
          <a:solidFill>
            <a:srgbClr val="264B91">
              <a:alpha val="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513" name="Google Shape;1513;p196"/>
          <p:cNvSpPr/>
          <p:nvPr/>
        </p:nvSpPr>
        <p:spPr>
          <a:xfrm>
            <a:off x="2273631" y="5209049"/>
            <a:ext cx="603899" cy="603899"/>
          </a:xfrm>
          <a:prstGeom prst="ellipse">
            <a:avLst/>
          </a:prstGeom>
          <a:solidFill>
            <a:srgbClr val="264B91">
              <a:alpha val="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514" name="Google Shape;1514;p196"/>
          <p:cNvSpPr/>
          <p:nvPr/>
        </p:nvSpPr>
        <p:spPr>
          <a:xfrm>
            <a:off x="2273630" y="779391"/>
            <a:ext cx="603899" cy="603900"/>
          </a:xfrm>
          <a:prstGeom prst="ellipse">
            <a:avLst/>
          </a:prstGeom>
          <a:solidFill>
            <a:srgbClr val="264B91">
              <a:alpha val="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515" name="Google Shape;1515;p196"/>
          <p:cNvSpPr/>
          <p:nvPr/>
        </p:nvSpPr>
        <p:spPr>
          <a:xfrm>
            <a:off x="2273630" y="1923099"/>
            <a:ext cx="603899" cy="603900"/>
          </a:xfrm>
          <a:prstGeom prst="ellipse">
            <a:avLst/>
          </a:prstGeom>
          <a:solidFill>
            <a:srgbClr val="264B91">
              <a:alpha val="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516" name="Google Shape;1516;p196"/>
          <p:cNvSpPr/>
          <p:nvPr/>
        </p:nvSpPr>
        <p:spPr>
          <a:xfrm>
            <a:off x="2273630" y="3073332"/>
            <a:ext cx="603899" cy="603899"/>
          </a:xfrm>
          <a:prstGeom prst="ellipse">
            <a:avLst/>
          </a:prstGeom>
          <a:solidFill>
            <a:srgbClr val="264B91">
              <a:alpha val="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T Sans"/>
              <a:ea typeface="PT Sans"/>
              <a:cs typeface="PT Sans"/>
              <a:sym typeface="PT Sans"/>
            </a:endParaRPr>
          </a:p>
        </p:txBody>
      </p:sp>
      <p:sp>
        <p:nvSpPr>
          <p:cNvPr id="1517" name="Google Shape;1517;p196"/>
          <p:cNvSpPr>
            <a:spLocks noGrp="1"/>
          </p:cNvSpPr>
          <p:nvPr>
            <p:ph type="pic" idx="2"/>
          </p:nvPr>
        </p:nvSpPr>
        <p:spPr>
          <a:xfrm>
            <a:off x="2359804" y="890841"/>
            <a:ext cx="431550" cy="381000"/>
          </a:xfrm>
          <a:prstGeom prst="rect">
            <a:avLst/>
          </a:prstGeom>
          <a:noFill/>
          <a:ln>
            <a:noFill/>
          </a:ln>
        </p:spPr>
      </p:sp>
      <p:sp>
        <p:nvSpPr>
          <p:cNvPr id="1518" name="Google Shape;1518;p196"/>
          <p:cNvSpPr>
            <a:spLocks noGrp="1"/>
          </p:cNvSpPr>
          <p:nvPr>
            <p:ph type="pic" idx="3"/>
          </p:nvPr>
        </p:nvSpPr>
        <p:spPr>
          <a:xfrm>
            <a:off x="2359804" y="2034549"/>
            <a:ext cx="431550" cy="381000"/>
          </a:xfrm>
          <a:prstGeom prst="rect">
            <a:avLst/>
          </a:prstGeom>
          <a:noFill/>
          <a:ln>
            <a:noFill/>
          </a:ln>
        </p:spPr>
      </p:sp>
      <p:sp>
        <p:nvSpPr>
          <p:cNvPr id="1519" name="Google Shape;1519;p196"/>
          <p:cNvSpPr>
            <a:spLocks noGrp="1"/>
          </p:cNvSpPr>
          <p:nvPr>
            <p:ph type="pic" idx="4"/>
          </p:nvPr>
        </p:nvSpPr>
        <p:spPr>
          <a:xfrm>
            <a:off x="2359804" y="3184781"/>
            <a:ext cx="431550" cy="381000"/>
          </a:xfrm>
          <a:prstGeom prst="rect">
            <a:avLst/>
          </a:prstGeom>
          <a:noFill/>
          <a:ln>
            <a:noFill/>
          </a:ln>
        </p:spPr>
      </p:sp>
      <p:sp>
        <p:nvSpPr>
          <p:cNvPr id="1520" name="Google Shape;1520;p196"/>
          <p:cNvSpPr>
            <a:spLocks noGrp="1"/>
          </p:cNvSpPr>
          <p:nvPr>
            <p:ph type="pic" idx="5"/>
          </p:nvPr>
        </p:nvSpPr>
        <p:spPr>
          <a:xfrm>
            <a:off x="2359804" y="4176790"/>
            <a:ext cx="431550" cy="381000"/>
          </a:xfrm>
          <a:prstGeom prst="rect">
            <a:avLst/>
          </a:prstGeom>
          <a:noFill/>
          <a:ln>
            <a:noFill/>
          </a:ln>
        </p:spPr>
      </p:sp>
      <p:sp>
        <p:nvSpPr>
          <p:cNvPr id="1521" name="Google Shape;1521;p196"/>
          <p:cNvSpPr>
            <a:spLocks noGrp="1"/>
          </p:cNvSpPr>
          <p:nvPr>
            <p:ph type="pic" idx="6"/>
          </p:nvPr>
        </p:nvSpPr>
        <p:spPr>
          <a:xfrm>
            <a:off x="2359804" y="5320498"/>
            <a:ext cx="431550" cy="381000"/>
          </a:xfrm>
          <a:prstGeom prst="rect">
            <a:avLst/>
          </a:prstGeom>
          <a:noFill/>
          <a:ln>
            <a:noFill/>
          </a:ln>
        </p:spPr>
      </p:sp>
      <p:sp>
        <p:nvSpPr>
          <p:cNvPr id="1522" name="Google Shape;1522;p196"/>
          <p:cNvSpPr txBox="1">
            <a:spLocks noGrp="1"/>
          </p:cNvSpPr>
          <p:nvPr>
            <p:ph type="body" idx="7"/>
          </p:nvPr>
        </p:nvSpPr>
        <p:spPr>
          <a:xfrm>
            <a:off x="3349792" y="764425"/>
            <a:ext cx="3017838"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C10230"/>
              </a:buClr>
              <a:buSzPts val="1400"/>
              <a:buFont typeface="Arial"/>
              <a:buNone/>
              <a:defRPr sz="1400" b="1" i="0" u="none" strike="noStrike" cap="none">
                <a:solidFill>
                  <a:srgbClr val="C1023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3" name="Google Shape;1523;p196"/>
          <p:cNvSpPr txBox="1">
            <a:spLocks noGrp="1"/>
          </p:cNvSpPr>
          <p:nvPr>
            <p:ph type="body" idx="8"/>
          </p:nvPr>
        </p:nvSpPr>
        <p:spPr>
          <a:xfrm>
            <a:off x="3349735" y="1091846"/>
            <a:ext cx="3017837"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4" name="Google Shape;1524;p196"/>
          <p:cNvSpPr txBox="1">
            <a:spLocks noGrp="1"/>
          </p:cNvSpPr>
          <p:nvPr>
            <p:ph type="body" idx="9"/>
          </p:nvPr>
        </p:nvSpPr>
        <p:spPr>
          <a:xfrm>
            <a:off x="3349792" y="1877032"/>
            <a:ext cx="3017838"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C10230"/>
              </a:buClr>
              <a:buSzPts val="1400"/>
              <a:buFont typeface="Arial"/>
              <a:buNone/>
              <a:defRPr sz="1400" b="1" i="0" u="none" strike="noStrike" cap="none">
                <a:solidFill>
                  <a:srgbClr val="C1023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5" name="Google Shape;1525;p196"/>
          <p:cNvSpPr txBox="1">
            <a:spLocks noGrp="1"/>
          </p:cNvSpPr>
          <p:nvPr>
            <p:ph type="body" idx="13"/>
          </p:nvPr>
        </p:nvSpPr>
        <p:spPr>
          <a:xfrm>
            <a:off x="3349735" y="2204453"/>
            <a:ext cx="3017837"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6" name="Google Shape;1526;p196"/>
          <p:cNvSpPr txBox="1">
            <a:spLocks noGrp="1"/>
          </p:cNvSpPr>
          <p:nvPr>
            <p:ph type="body" idx="14"/>
          </p:nvPr>
        </p:nvSpPr>
        <p:spPr>
          <a:xfrm>
            <a:off x="3349792" y="2989639"/>
            <a:ext cx="3017838"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C10230"/>
              </a:buClr>
              <a:buSzPts val="1400"/>
              <a:buFont typeface="Arial"/>
              <a:buNone/>
              <a:defRPr sz="1400" b="1" i="0" u="none" strike="noStrike" cap="none">
                <a:solidFill>
                  <a:srgbClr val="C1023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7" name="Google Shape;1527;p196"/>
          <p:cNvSpPr txBox="1">
            <a:spLocks noGrp="1"/>
          </p:cNvSpPr>
          <p:nvPr>
            <p:ph type="body" idx="15"/>
          </p:nvPr>
        </p:nvSpPr>
        <p:spPr>
          <a:xfrm>
            <a:off x="3349735" y="3317060"/>
            <a:ext cx="3017837"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8" name="Google Shape;1528;p196"/>
          <p:cNvSpPr txBox="1">
            <a:spLocks noGrp="1"/>
          </p:cNvSpPr>
          <p:nvPr>
            <p:ph type="body" idx="16"/>
          </p:nvPr>
        </p:nvSpPr>
        <p:spPr>
          <a:xfrm>
            <a:off x="3349792" y="4105833"/>
            <a:ext cx="3017838"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C10230"/>
              </a:buClr>
              <a:buSzPts val="1400"/>
              <a:buFont typeface="Arial"/>
              <a:buNone/>
              <a:defRPr sz="1400" b="1" i="0" u="none" strike="noStrike" cap="none">
                <a:solidFill>
                  <a:srgbClr val="C1023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9" name="Google Shape;1529;p196"/>
          <p:cNvSpPr txBox="1">
            <a:spLocks noGrp="1"/>
          </p:cNvSpPr>
          <p:nvPr>
            <p:ph type="body" idx="17"/>
          </p:nvPr>
        </p:nvSpPr>
        <p:spPr>
          <a:xfrm>
            <a:off x="3349735" y="4433254"/>
            <a:ext cx="3017837"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0" name="Google Shape;1530;p196"/>
          <p:cNvSpPr txBox="1">
            <a:spLocks noGrp="1"/>
          </p:cNvSpPr>
          <p:nvPr>
            <p:ph type="body" idx="18"/>
          </p:nvPr>
        </p:nvSpPr>
        <p:spPr>
          <a:xfrm>
            <a:off x="3349792" y="5222027"/>
            <a:ext cx="3017838" cy="2405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C10230"/>
              </a:buClr>
              <a:buSzPts val="1400"/>
              <a:buFont typeface="Arial"/>
              <a:buNone/>
              <a:defRPr sz="1400" b="1" i="0" u="none" strike="noStrike" cap="none">
                <a:solidFill>
                  <a:srgbClr val="C1023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1" name="Google Shape;1531;p196"/>
          <p:cNvSpPr txBox="1">
            <a:spLocks noGrp="1"/>
          </p:cNvSpPr>
          <p:nvPr>
            <p:ph type="body" idx="19"/>
          </p:nvPr>
        </p:nvSpPr>
        <p:spPr>
          <a:xfrm>
            <a:off x="3349735" y="5549448"/>
            <a:ext cx="3017837" cy="511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2" name="Google Shape;1532;p196"/>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533"/>
        <p:cNvGrpSpPr/>
        <p:nvPr/>
      </p:nvGrpSpPr>
      <p:grpSpPr>
        <a:xfrm>
          <a:off x="0" y="0"/>
          <a:ext cx="0" cy="0"/>
          <a:chOff x="0" y="0"/>
          <a:chExt cx="0" cy="0"/>
        </a:xfrm>
      </p:grpSpPr>
      <p:sp>
        <p:nvSpPr>
          <p:cNvPr id="1534" name="Google Shape;1534;p197"/>
          <p:cNvSpPr/>
          <p:nvPr/>
        </p:nvSpPr>
        <p:spPr>
          <a:xfrm>
            <a:off x="1056680" y="1160060"/>
            <a:ext cx="3181917" cy="453788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5" name="Google Shape;1535;p197"/>
          <p:cNvSpPr/>
          <p:nvPr/>
        </p:nvSpPr>
        <p:spPr>
          <a:xfrm>
            <a:off x="4470361" y="1160060"/>
            <a:ext cx="3181917" cy="453788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6" name="Google Shape;1536;p197"/>
          <p:cNvSpPr txBox="1">
            <a:spLocks noGrp="1"/>
          </p:cNvSpPr>
          <p:nvPr>
            <p:ph type="body" idx="1"/>
          </p:nvPr>
        </p:nvSpPr>
        <p:spPr>
          <a:xfrm>
            <a:off x="1599834" y="3231237"/>
            <a:ext cx="2136775" cy="2127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7" name="Google Shape;1537;p197"/>
          <p:cNvSpPr txBox="1">
            <a:spLocks noGrp="1"/>
          </p:cNvSpPr>
          <p:nvPr>
            <p:ph type="body" idx="2"/>
          </p:nvPr>
        </p:nvSpPr>
        <p:spPr>
          <a:xfrm>
            <a:off x="1599785" y="3506414"/>
            <a:ext cx="2136775" cy="51894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8" name="Google Shape;1538;p197"/>
          <p:cNvSpPr txBox="1">
            <a:spLocks noGrp="1"/>
          </p:cNvSpPr>
          <p:nvPr>
            <p:ph type="body" idx="3"/>
          </p:nvPr>
        </p:nvSpPr>
        <p:spPr>
          <a:xfrm>
            <a:off x="1599834" y="4468583"/>
            <a:ext cx="2136775" cy="2127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9" name="Google Shape;1539;p197"/>
          <p:cNvSpPr txBox="1">
            <a:spLocks noGrp="1"/>
          </p:cNvSpPr>
          <p:nvPr>
            <p:ph type="body" idx="4"/>
          </p:nvPr>
        </p:nvSpPr>
        <p:spPr>
          <a:xfrm>
            <a:off x="1599785" y="4743760"/>
            <a:ext cx="2136775" cy="51894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0" name="Google Shape;1540;p197"/>
          <p:cNvSpPr txBox="1">
            <a:spLocks noGrp="1"/>
          </p:cNvSpPr>
          <p:nvPr>
            <p:ph type="body" idx="5"/>
          </p:nvPr>
        </p:nvSpPr>
        <p:spPr>
          <a:xfrm>
            <a:off x="4992980" y="3231236"/>
            <a:ext cx="2136775" cy="2127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1" name="Google Shape;1541;p197"/>
          <p:cNvSpPr txBox="1">
            <a:spLocks noGrp="1"/>
          </p:cNvSpPr>
          <p:nvPr>
            <p:ph type="body" idx="6"/>
          </p:nvPr>
        </p:nvSpPr>
        <p:spPr>
          <a:xfrm>
            <a:off x="4992931" y="3506413"/>
            <a:ext cx="2136775" cy="51894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2" name="Google Shape;1542;p197"/>
          <p:cNvSpPr txBox="1">
            <a:spLocks noGrp="1"/>
          </p:cNvSpPr>
          <p:nvPr>
            <p:ph type="body" idx="7"/>
          </p:nvPr>
        </p:nvSpPr>
        <p:spPr>
          <a:xfrm>
            <a:off x="4992980" y="4468582"/>
            <a:ext cx="2136775" cy="2127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3" name="Google Shape;1543;p197"/>
          <p:cNvSpPr txBox="1">
            <a:spLocks noGrp="1"/>
          </p:cNvSpPr>
          <p:nvPr>
            <p:ph type="body" idx="8"/>
          </p:nvPr>
        </p:nvSpPr>
        <p:spPr>
          <a:xfrm>
            <a:off x="4992931" y="4743759"/>
            <a:ext cx="2136775" cy="51894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4" name="Google Shape;1544;p197"/>
          <p:cNvSpPr txBox="1">
            <a:spLocks noGrp="1"/>
          </p:cNvSpPr>
          <p:nvPr>
            <p:ph type="body" idx="9"/>
          </p:nvPr>
        </p:nvSpPr>
        <p:spPr>
          <a:xfrm>
            <a:off x="1599785" y="1585304"/>
            <a:ext cx="2136775" cy="13048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5" name="Google Shape;1545;p197"/>
          <p:cNvSpPr txBox="1">
            <a:spLocks noGrp="1"/>
          </p:cNvSpPr>
          <p:nvPr>
            <p:ph type="body" idx="13"/>
          </p:nvPr>
        </p:nvSpPr>
        <p:spPr>
          <a:xfrm>
            <a:off x="4992931" y="1585304"/>
            <a:ext cx="2136775" cy="13048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6" name="Google Shape;1546;p197"/>
          <p:cNvSpPr txBox="1">
            <a:spLocks noGrp="1"/>
          </p:cNvSpPr>
          <p:nvPr>
            <p:ph type="body" idx="14"/>
          </p:nvPr>
        </p:nvSpPr>
        <p:spPr>
          <a:xfrm>
            <a:off x="8492275" y="1585304"/>
            <a:ext cx="2795485" cy="1087438"/>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7" name="Google Shape;1547;p197"/>
          <p:cNvSpPr txBox="1">
            <a:spLocks noGrp="1"/>
          </p:cNvSpPr>
          <p:nvPr>
            <p:ph type="body" idx="15"/>
          </p:nvPr>
        </p:nvSpPr>
        <p:spPr>
          <a:xfrm>
            <a:off x="8492275" y="2885280"/>
            <a:ext cx="2795485" cy="2377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8" name="Google Shape;1548;p197"/>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51_Custom Layout">
  <p:cSld name="51_Custom Layout">
    <p:spTree>
      <p:nvGrpSpPr>
        <p:cNvPr id="1" name="Shape 1549"/>
        <p:cNvGrpSpPr/>
        <p:nvPr/>
      </p:nvGrpSpPr>
      <p:grpSpPr>
        <a:xfrm>
          <a:off x="0" y="0"/>
          <a:ext cx="0" cy="0"/>
          <a:chOff x="0" y="0"/>
          <a:chExt cx="0" cy="0"/>
        </a:xfrm>
      </p:grpSpPr>
      <p:sp>
        <p:nvSpPr>
          <p:cNvPr id="1550" name="Google Shape;1550;p198"/>
          <p:cNvSpPr/>
          <p:nvPr/>
        </p:nvSpPr>
        <p:spPr>
          <a:xfrm>
            <a:off x="1056680" y="1160060"/>
            <a:ext cx="3181917" cy="453788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1" name="Google Shape;1551;p198"/>
          <p:cNvSpPr/>
          <p:nvPr/>
        </p:nvSpPr>
        <p:spPr>
          <a:xfrm>
            <a:off x="4470361" y="1160060"/>
            <a:ext cx="3181917" cy="453788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2" name="Google Shape;1552;p198"/>
          <p:cNvSpPr txBox="1">
            <a:spLocks noGrp="1"/>
          </p:cNvSpPr>
          <p:nvPr>
            <p:ph type="body" idx="1"/>
          </p:nvPr>
        </p:nvSpPr>
        <p:spPr>
          <a:xfrm>
            <a:off x="1599834" y="3231237"/>
            <a:ext cx="2136775" cy="2127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472D59"/>
              </a:buClr>
              <a:buSzPts val="1400"/>
              <a:buFont typeface="Arial"/>
              <a:buNone/>
              <a:defRPr sz="1400" b="1" i="0" u="none" strike="noStrike" cap="none">
                <a:solidFill>
                  <a:srgbClr val="472D59"/>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3" name="Google Shape;1553;p198"/>
          <p:cNvSpPr txBox="1">
            <a:spLocks noGrp="1"/>
          </p:cNvSpPr>
          <p:nvPr>
            <p:ph type="body" idx="2"/>
          </p:nvPr>
        </p:nvSpPr>
        <p:spPr>
          <a:xfrm>
            <a:off x="1599785" y="3506414"/>
            <a:ext cx="2136775" cy="51894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4" name="Google Shape;1554;p198"/>
          <p:cNvSpPr txBox="1">
            <a:spLocks noGrp="1"/>
          </p:cNvSpPr>
          <p:nvPr>
            <p:ph type="body" idx="3"/>
          </p:nvPr>
        </p:nvSpPr>
        <p:spPr>
          <a:xfrm>
            <a:off x="1599834" y="4468583"/>
            <a:ext cx="2136775" cy="2127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472D59"/>
              </a:buClr>
              <a:buSzPts val="1400"/>
              <a:buFont typeface="Arial"/>
              <a:buNone/>
              <a:defRPr sz="1400" b="1" i="0" u="none" strike="noStrike" cap="none">
                <a:solidFill>
                  <a:srgbClr val="472D59"/>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5" name="Google Shape;1555;p198"/>
          <p:cNvSpPr txBox="1">
            <a:spLocks noGrp="1"/>
          </p:cNvSpPr>
          <p:nvPr>
            <p:ph type="body" idx="4"/>
          </p:nvPr>
        </p:nvSpPr>
        <p:spPr>
          <a:xfrm>
            <a:off x="1599785" y="4743760"/>
            <a:ext cx="2136775" cy="51894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6" name="Google Shape;1556;p198"/>
          <p:cNvSpPr txBox="1">
            <a:spLocks noGrp="1"/>
          </p:cNvSpPr>
          <p:nvPr>
            <p:ph type="body" idx="5"/>
          </p:nvPr>
        </p:nvSpPr>
        <p:spPr>
          <a:xfrm>
            <a:off x="4992980" y="3231236"/>
            <a:ext cx="2136775" cy="2127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472D59"/>
              </a:buClr>
              <a:buSzPts val="1400"/>
              <a:buFont typeface="Arial"/>
              <a:buNone/>
              <a:defRPr sz="1400" b="1" i="0" u="none" strike="noStrike" cap="none">
                <a:solidFill>
                  <a:srgbClr val="472D59"/>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7" name="Google Shape;1557;p198"/>
          <p:cNvSpPr txBox="1">
            <a:spLocks noGrp="1"/>
          </p:cNvSpPr>
          <p:nvPr>
            <p:ph type="body" idx="6"/>
          </p:nvPr>
        </p:nvSpPr>
        <p:spPr>
          <a:xfrm>
            <a:off x="4992931" y="3506413"/>
            <a:ext cx="2136775" cy="51894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8" name="Google Shape;1558;p198"/>
          <p:cNvSpPr txBox="1">
            <a:spLocks noGrp="1"/>
          </p:cNvSpPr>
          <p:nvPr>
            <p:ph type="body" idx="7"/>
          </p:nvPr>
        </p:nvSpPr>
        <p:spPr>
          <a:xfrm>
            <a:off x="4992980" y="4468582"/>
            <a:ext cx="2136775" cy="2127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472D59"/>
              </a:buClr>
              <a:buSzPts val="1400"/>
              <a:buFont typeface="Arial"/>
              <a:buNone/>
              <a:defRPr sz="1400" b="1" i="0" u="none" strike="noStrike" cap="none">
                <a:solidFill>
                  <a:srgbClr val="472D59"/>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9" name="Google Shape;1559;p198"/>
          <p:cNvSpPr txBox="1">
            <a:spLocks noGrp="1"/>
          </p:cNvSpPr>
          <p:nvPr>
            <p:ph type="body" idx="8"/>
          </p:nvPr>
        </p:nvSpPr>
        <p:spPr>
          <a:xfrm>
            <a:off x="4992931" y="4743759"/>
            <a:ext cx="2136775" cy="51894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0" name="Google Shape;1560;p198"/>
          <p:cNvSpPr txBox="1">
            <a:spLocks noGrp="1"/>
          </p:cNvSpPr>
          <p:nvPr>
            <p:ph type="body" idx="9"/>
          </p:nvPr>
        </p:nvSpPr>
        <p:spPr>
          <a:xfrm>
            <a:off x="1599785" y="1585304"/>
            <a:ext cx="2136775" cy="13048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1" name="Google Shape;1561;p198"/>
          <p:cNvSpPr txBox="1">
            <a:spLocks noGrp="1"/>
          </p:cNvSpPr>
          <p:nvPr>
            <p:ph type="body" idx="13"/>
          </p:nvPr>
        </p:nvSpPr>
        <p:spPr>
          <a:xfrm>
            <a:off x="4992931" y="1585304"/>
            <a:ext cx="2136775" cy="130480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2" name="Google Shape;1562;p198"/>
          <p:cNvSpPr txBox="1">
            <a:spLocks noGrp="1"/>
          </p:cNvSpPr>
          <p:nvPr>
            <p:ph type="body" idx="14"/>
          </p:nvPr>
        </p:nvSpPr>
        <p:spPr>
          <a:xfrm>
            <a:off x="8492275" y="1585304"/>
            <a:ext cx="2795485" cy="1087438"/>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363636"/>
              </a:buClr>
              <a:buSzPts val="2800"/>
              <a:buFont typeface="Arial"/>
              <a:buNone/>
              <a:defRPr sz="28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3" name="Google Shape;1563;p198"/>
          <p:cNvSpPr txBox="1">
            <a:spLocks noGrp="1"/>
          </p:cNvSpPr>
          <p:nvPr>
            <p:ph type="body" idx="15"/>
          </p:nvPr>
        </p:nvSpPr>
        <p:spPr>
          <a:xfrm>
            <a:off x="8492275" y="2885280"/>
            <a:ext cx="2795485" cy="2377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4" name="Google Shape;1564;p198"/>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565"/>
        <p:cNvGrpSpPr/>
        <p:nvPr/>
      </p:nvGrpSpPr>
      <p:grpSpPr>
        <a:xfrm>
          <a:off x="0" y="0"/>
          <a:ext cx="0" cy="0"/>
          <a:chOff x="0" y="0"/>
          <a:chExt cx="0" cy="0"/>
        </a:xfrm>
      </p:grpSpPr>
      <p:sp>
        <p:nvSpPr>
          <p:cNvPr id="1566" name="Google Shape;1566;p199"/>
          <p:cNvSpPr/>
          <p:nvPr/>
        </p:nvSpPr>
        <p:spPr>
          <a:xfrm>
            <a:off x="-1" y="0"/>
            <a:ext cx="12192000"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F7F7F"/>
              </a:solidFill>
              <a:latin typeface="Calibri"/>
              <a:ea typeface="Calibri"/>
              <a:cs typeface="Calibri"/>
              <a:sym typeface="Calibri"/>
            </a:endParaRPr>
          </a:p>
        </p:txBody>
      </p:sp>
      <p:sp>
        <p:nvSpPr>
          <p:cNvPr id="1567" name="Google Shape;1567;p199"/>
          <p:cNvSpPr>
            <a:spLocks noGrp="1"/>
          </p:cNvSpPr>
          <p:nvPr>
            <p:ph type="pic" idx="2"/>
          </p:nvPr>
        </p:nvSpPr>
        <p:spPr>
          <a:xfrm>
            <a:off x="0" y="1168400"/>
            <a:ext cx="7326313" cy="3913188"/>
          </a:xfrm>
          <a:prstGeom prst="rect">
            <a:avLst/>
          </a:prstGeom>
          <a:noFill/>
          <a:ln>
            <a:noFill/>
          </a:ln>
        </p:spPr>
      </p:sp>
      <p:sp>
        <p:nvSpPr>
          <p:cNvPr id="1568" name="Google Shape;1568;p199"/>
          <p:cNvSpPr txBox="1">
            <a:spLocks noGrp="1"/>
          </p:cNvSpPr>
          <p:nvPr>
            <p:ph type="body" idx="1"/>
          </p:nvPr>
        </p:nvSpPr>
        <p:spPr>
          <a:xfrm>
            <a:off x="7851913" y="2458192"/>
            <a:ext cx="3702778" cy="26233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4000"/>
              <a:buFont typeface="Arial"/>
              <a:buNone/>
              <a:defRPr sz="40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9" name="Google Shape;1569;p199"/>
          <p:cNvSpPr txBox="1">
            <a:spLocks noGrp="1"/>
          </p:cNvSpPr>
          <p:nvPr>
            <p:ph type="body" idx="3"/>
          </p:nvPr>
        </p:nvSpPr>
        <p:spPr>
          <a:xfrm>
            <a:off x="992017" y="5564482"/>
            <a:ext cx="10207964" cy="81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600"/>
              <a:buFont typeface="Arial"/>
              <a:buNone/>
              <a:defRPr sz="6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0" name="Google Shape;1570;p199"/>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pic>
        <p:nvPicPr>
          <p:cNvPr id="1571" name="Google Shape;1571;p199" descr="A blue rectangle with white text&#10;&#10;Description automatically generated with medium confidence"/>
          <p:cNvPicPr preferRelativeResize="0"/>
          <p:nvPr/>
        </p:nvPicPr>
        <p:blipFill rotWithShape="1">
          <a:blip r:embed="rId2">
            <a:alphaModFix/>
          </a:blip>
          <a:srcRect/>
          <a:stretch/>
        </p:blipFill>
        <p:spPr>
          <a:xfrm>
            <a:off x="7851911" y="1168400"/>
            <a:ext cx="1400401" cy="1050301"/>
          </a:xfrm>
          <a:prstGeom prst="rect">
            <a:avLst/>
          </a:prstGeom>
          <a:noFill/>
          <a:ln>
            <a:noFill/>
          </a:ln>
        </p:spPr>
      </p:pic>
    </p:spTree>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1572"/>
        <p:cNvGrpSpPr/>
        <p:nvPr/>
      </p:nvGrpSpPr>
      <p:grpSpPr>
        <a:xfrm>
          <a:off x="0" y="0"/>
          <a:ext cx="0" cy="0"/>
          <a:chOff x="0" y="0"/>
          <a:chExt cx="0" cy="0"/>
        </a:xfrm>
      </p:grpSpPr>
      <p:sp>
        <p:nvSpPr>
          <p:cNvPr id="1573" name="Google Shape;1573;p200"/>
          <p:cNvSpPr/>
          <p:nvPr/>
        </p:nvSpPr>
        <p:spPr>
          <a:xfrm>
            <a:off x="-1" y="0"/>
            <a:ext cx="12192000"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F7F7F"/>
              </a:solidFill>
              <a:latin typeface="Calibri"/>
              <a:ea typeface="Calibri"/>
              <a:cs typeface="Calibri"/>
              <a:sym typeface="Calibri"/>
            </a:endParaRPr>
          </a:p>
        </p:txBody>
      </p:sp>
      <p:pic>
        <p:nvPicPr>
          <p:cNvPr id="1574" name="Google Shape;1574;p200"/>
          <p:cNvPicPr preferRelativeResize="0"/>
          <p:nvPr/>
        </p:nvPicPr>
        <p:blipFill rotWithShape="1">
          <a:blip r:embed="rId2">
            <a:alphaModFix/>
          </a:blip>
          <a:srcRect/>
          <a:stretch/>
        </p:blipFill>
        <p:spPr>
          <a:xfrm>
            <a:off x="7851912" y="1393060"/>
            <a:ext cx="1720109" cy="341885"/>
          </a:xfrm>
          <a:prstGeom prst="rect">
            <a:avLst/>
          </a:prstGeom>
          <a:noFill/>
          <a:ln>
            <a:noFill/>
          </a:ln>
        </p:spPr>
      </p:pic>
      <p:sp>
        <p:nvSpPr>
          <p:cNvPr id="1575" name="Google Shape;1575;p200"/>
          <p:cNvSpPr>
            <a:spLocks noGrp="1"/>
          </p:cNvSpPr>
          <p:nvPr>
            <p:ph type="pic" idx="2"/>
          </p:nvPr>
        </p:nvSpPr>
        <p:spPr>
          <a:xfrm>
            <a:off x="0" y="1168400"/>
            <a:ext cx="7326313" cy="3913188"/>
          </a:xfrm>
          <a:prstGeom prst="rect">
            <a:avLst/>
          </a:prstGeom>
          <a:noFill/>
          <a:ln>
            <a:noFill/>
          </a:ln>
        </p:spPr>
      </p:sp>
      <p:sp>
        <p:nvSpPr>
          <p:cNvPr id="1576" name="Google Shape;1576;p200"/>
          <p:cNvSpPr txBox="1">
            <a:spLocks noGrp="1"/>
          </p:cNvSpPr>
          <p:nvPr>
            <p:ph type="body" idx="1"/>
          </p:nvPr>
        </p:nvSpPr>
        <p:spPr>
          <a:xfrm>
            <a:off x="7851913" y="1991719"/>
            <a:ext cx="3708400" cy="255047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4000"/>
              <a:buFont typeface="Arial"/>
              <a:buNone/>
              <a:defRPr sz="40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7" name="Google Shape;1577;p200"/>
          <p:cNvSpPr txBox="1">
            <a:spLocks noGrp="1"/>
          </p:cNvSpPr>
          <p:nvPr>
            <p:ph type="body" idx="3"/>
          </p:nvPr>
        </p:nvSpPr>
        <p:spPr>
          <a:xfrm>
            <a:off x="992017" y="5564482"/>
            <a:ext cx="10207964" cy="81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600"/>
              <a:buFont typeface="Arial"/>
              <a:buNone/>
              <a:defRPr sz="6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8" name="Google Shape;1578;p200"/>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38_Custom Layout">
  <p:cSld name="38_Custom Layout">
    <p:spTree>
      <p:nvGrpSpPr>
        <p:cNvPr id="1" name="Shape 1579"/>
        <p:cNvGrpSpPr/>
        <p:nvPr/>
      </p:nvGrpSpPr>
      <p:grpSpPr>
        <a:xfrm>
          <a:off x="0" y="0"/>
          <a:ext cx="0" cy="0"/>
          <a:chOff x="0" y="0"/>
          <a:chExt cx="0" cy="0"/>
        </a:xfrm>
      </p:grpSpPr>
      <p:sp>
        <p:nvSpPr>
          <p:cNvPr id="1580" name="Google Shape;1580;p201"/>
          <p:cNvSpPr/>
          <p:nvPr/>
        </p:nvSpPr>
        <p:spPr>
          <a:xfrm>
            <a:off x="-1" y="0"/>
            <a:ext cx="12192000"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F7F7F"/>
              </a:solidFill>
              <a:latin typeface="Calibri"/>
              <a:ea typeface="Calibri"/>
              <a:cs typeface="Calibri"/>
              <a:sym typeface="Calibri"/>
            </a:endParaRPr>
          </a:p>
        </p:txBody>
      </p:sp>
      <p:sp>
        <p:nvSpPr>
          <p:cNvPr id="1581" name="Google Shape;1581;p201"/>
          <p:cNvSpPr>
            <a:spLocks noGrp="1"/>
          </p:cNvSpPr>
          <p:nvPr>
            <p:ph type="pic" idx="2"/>
          </p:nvPr>
        </p:nvSpPr>
        <p:spPr>
          <a:xfrm>
            <a:off x="0" y="0"/>
            <a:ext cx="7326313" cy="6858000"/>
          </a:xfrm>
          <a:prstGeom prst="rect">
            <a:avLst/>
          </a:prstGeom>
          <a:noFill/>
          <a:ln>
            <a:noFill/>
          </a:ln>
        </p:spPr>
      </p:sp>
      <p:sp>
        <p:nvSpPr>
          <p:cNvPr id="1582" name="Google Shape;1582;p201"/>
          <p:cNvSpPr txBox="1">
            <a:spLocks noGrp="1"/>
          </p:cNvSpPr>
          <p:nvPr>
            <p:ph type="body" idx="1"/>
          </p:nvPr>
        </p:nvSpPr>
        <p:spPr>
          <a:xfrm>
            <a:off x="8068238" y="1708761"/>
            <a:ext cx="3388659" cy="1296536"/>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3" name="Google Shape;1583;p201"/>
          <p:cNvSpPr txBox="1">
            <a:spLocks noGrp="1"/>
          </p:cNvSpPr>
          <p:nvPr>
            <p:ph type="body" idx="3"/>
          </p:nvPr>
        </p:nvSpPr>
        <p:spPr>
          <a:xfrm>
            <a:off x="8068238" y="3156561"/>
            <a:ext cx="3388659" cy="19464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4" name="Google Shape;1584;p201"/>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585"/>
        <p:cNvGrpSpPr/>
        <p:nvPr/>
      </p:nvGrpSpPr>
      <p:grpSpPr>
        <a:xfrm>
          <a:off x="0" y="0"/>
          <a:ext cx="0" cy="0"/>
          <a:chOff x="0" y="0"/>
          <a:chExt cx="0" cy="0"/>
        </a:xfrm>
      </p:grpSpPr>
      <p:sp>
        <p:nvSpPr>
          <p:cNvPr id="1586" name="Google Shape;1586;p202"/>
          <p:cNvSpPr txBox="1">
            <a:spLocks noGrp="1"/>
          </p:cNvSpPr>
          <p:nvPr>
            <p:ph type="body" idx="1"/>
          </p:nvPr>
        </p:nvSpPr>
        <p:spPr>
          <a:xfrm>
            <a:off x="3389971" y="3297237"/>
            <a:ext cx="2220254" cy="17430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7" name="Google Shape;1587;p202"/>
          <p:cNvSpPr txBox="1">
            <a:spLocks noGrp="1"/>
          </p:cNvSpPr>
          <p:nvPr>
            <p:ph type="body" idx="2"/>
          </p:nvPr>
        </p:nvSpPr>
        <p:spPr>
          <a:xfrm>
            <a:off x="1009650" y="3297238"/>
            <a:ext cx="2220254" cy="17430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8" name="Google Shape;1588;p202"/>
          <p:cNvSpPr>
            <a:spLocks noGrp="1"/>
          </p:cNvSpPr>
          <p:nvPr>
            <p:ph type="pic" idx="3"/>
          </p:nvPr>
        </p:nvSpPr>
        <p:spPr>
          <a:xfrm>
            <a:off x="6581775" y="1163638"/>
            <a:ext cx="4600575" cy="4530725"/>
          </a:xfrm>
          <a:prstGeom prst="rect">
            <a:avLst/>
          </a:prstGeom>
          <a:noFill/>
          <a:ln>
            <a:noFill/>
          </a:ln>
        </p:spPr>
      </p:sp>
      <p:sp>
        <p:nvSpPr>
          <p:cNvPr id="1589" name="Google Shape;1589;p202"/>
          <p:cNvSpPr txBox="1">
            <a:spLocks noGrp="1"/>
          </p:cNvSpPr>
          <p:nvPr>
            <p:ph type="body" idx="4"/>
          </p:nvPr>
        </p:nvSpPr>
        <p:spPr>
          <a:xfrm>
            <a:off x="1009650" y="1917700"/>
            <a:ext cx="4600575" cy="1093129"/>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0" name="Google Shape;1590;p202"/>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
        <p:nvSpPr>
          <p:cNvPr id="1591" name="Google Shape;1591;p202"/>
          <p:cNvSpPr/>
          <p:nvPr/>
        </p:nvSpPr>
        <p:spPr>
          <a:xfrm>
            <a:off x="1216926" y="0"/>
            <a:ext cx="9758149" cy="641445"/>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DS Title and Content Left - WITH Bullets">
  <p:cSld name="IDS Title and Content Left - WITH Bullets">
    <p:spTree>
      <p:nvGrpSpPr>
        <p:cNvPr id="1" name="Shape 68"/>
        <p:cNvGrpSpPr/>
        <p:nvPr/>
      </p:nvGrpSpPr>
      <p:grpSpPr>
        <a:xfrm>
          <a:off x="0" y="0"/>
          <a:ext cx="0" cy="0"/>
          <a:chOff x="0" y="0"/>
          <a:chExt cx="0" cy="0"/>
        </a:xfrm>
      </p:grpSpPr>
      <p:sp>
        <p:nvSpPr>
          <p:cNvPr id="69" name="Google Shape;69;p19"/>
          <p:cNvSpPr/>
          <p:nvPr/>
        </p:nvSpPr>
        <p:spPr>
          <a:xfrm>
            <a:off x="0" y="6137330"/>
            <a:ext cx="12192000" cy="720671"/>
          </a:xfrm>
          <a:prstGeom prst="rect">
            <a:avLst/>
          </a:prstGeom>
          <a:solidFill>
            <a:srgbClr val="F4F7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70" name="Google Shape;70;p19"/>
          <p:cNvSpPr>
            <a:spLocks noGrp="1"/>
          </p:cNvSpPr>
          <p:nvPr>
            <p:ph type="pic" idx="2"/>
          </p:nvPr>
        </p:nvSpPr>
        <p:spPr>
          <a:xfrm>
            <a:off x="6365876" y="0"/>
            <a:ext cx="5826125" cy="6858000"/>
          </a:xfrm>
          <a:prstGeom prst="rect">
            <a:avLst/>
          </a:prstGeom>
          <a:noFill/>
          <a:ln>
            <a:noFill/>
          </a:ln>
        </p:spPr>
      </p:sp>
      <p:sp>
        <p:nvSpPr>
          <p:cNvPr id="71" name="Google Shape;71;p19"/>
          <p:cNvSpPr txBox="1">
            <a:spLocks noGrp="1"/>
          </p:cNvSpPr>
          <p:nvPr>
            <p:ph type="title"/>
          </p:nvPr>
        </p:nvSpPr>
        <p:spPr>
          <a:xfrm>
            <a:off x="1" y="298766"/>
            <a:ext cx="6366076" cy="2837975"/>
          </a:xfrm>
          <a:prstGeom prst="rect">
            <a:avLst/>
          </a:prstGeom>
          <a:noFill/>
          <a:ln>
            <a:noFill/>
          </a:ln>
        </p:spPr>
        <p:txBody>
          <a:bodyPr spcFirstLastPara="1" wrap="square" lIns="91425" tIns="45700" rIns="91425" bIns="45700" anchor="ctr" anchorCtr="0">
            <a:noAutofit/>
          </a:bodyPr>
          <a:lstStyle>
            <a:lvl1pPr lvl="0" algn="ctr">
              <a:lnSpc>
                <a:spcPct val="87000"/>
              </a:lnSpc>
              <a:spcBef>
                <a:spcPts val="0"/>
              </a:spcBef>
              <a:spcAft>
                <a:spcPts val="0"/>
              </a:spcAft>
              <a:buClr>
                <a:schemeClr val="accent2"/>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9"/>
          <p:cNvSpPr txBox="1">
            <a:spLocks noGrp="1"/>
          </p:cNvSpPr>
          <p:nvPr>
            <p:ph type="body" idx="1"/>
          </p:nvPr>
        </p:nvSpPr>
        <p:spPr>
          <a:xfrm>
            <a:off x="254643" y="3148315"/>
            <a:ext cx="5856791" cy="3194613"/>
          </a:xfrm>
          <a:prstGeom prst="rect">
            <a:avLst/>
          </a:prstGeom>
          <a:noFill/>
          <a:ln>
            <a:noFill/>
          </a:ln>
        </p:spPr>
        <p:txBody>
          <a:bodyPr spcFirstLastPara="1" wrap="square" lIns="91425" tIns="91425" rIns="91425" bIns="91425" anchor="t" anchorCtr="0">
            <a:normAutofit/>
          </a:bodyPr>
          <a:lstStyle>
            <a:lvl1pPr marL="457200" lvl="0" indent="-228600" algn="l">
              <a:lnSpc>
                <a:spcPct val="87000"/>
              </a:lnSpc>
              <a:spcBef>
                <a:spcPts val="1800"/>
              </a:spcBef>
              <a:spcAft>
                <a:spcPts val="0"/>
              </a:spcAft>
              <a:buSzPts val="4000"/>
              <a:buNone/>
              <a:defRPr sz="4000"/>
            </a:lvl1pPr>
            <a:lvl2pPr marL="914400" lvl="1" indent="-457200" algn="l">
              <a:lnSpc>
                <a:spcPct val="87000"/>
              </a:lnSpc>
              <a:spcBef>
                <a:spcPts val="800"/>
              </a:spcBef>
              <a:spcAft>
                <a:spcPts val="0"/>
              </a:spcAft>
              <a:buSzPts val="3600"/>
              <a:buChar char="•"/>
              <a:defRPr sz="3600"/>
            </a:lvl2pPr>
            <a:lvl3pPr marL="1371600" lvl="2" indent="-342900" algn="l">
              <a:lnSpc>
                <a:spcPct val="87000"/>
              </a:lnSpc>
              <a:spcBef>
                <a:spcPts val="1200"/>
              </a:spcBef>
              <a:spcAft>
                <a:spcPts val="0"/>
              </a:spcAft>
              <a:buSzPts val="1800"/>
              <a:buChar char="•"/>
              <a:defRPr/>
            </a:lvl3pPr>
            <a:lvl4pPr marL="1828800" lvl="3" indent="-342900" algn="l">
              <a:lnSpc>
                <a:spcPct val="87000"/>
              </a:lnSpc>
              <a:spcBef>
                <a:spcPts val="1200"/>
              </a:spcBef>
              <a:spcAft>
                <a:spcPts val="0"/>
              </a:spcAft>
              <a:buSzPts val="1800"/>
              <a:buChar char="•"/>
              <a:defRPr/>
            </a:lvl4pPr>
            <a:lvl5pPr marL="2286000" lvl="4" indent="-342900" algn="l">
              <a:lnSpc>
                <a:spcPct val="87000"/>
              </a:lnSpc>
              <a:spcBef>
                <a:spcPts val="1200"/>
              </a:spcBef>
              <a:spcAft>
                <a:spcPts val="0"/>
              </a:spcAft>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9"/>
          <p:cNvSpPr txBox="1">
            <a:spLocks noGrp="1"/>
          </p:cNvSpPr>
          <p:nvPr>
            <p:ph type="sldNum" idx="12"/>
          </p:nvPr>
        </p:nvSpPr>
        <p:spPr>
          <a:xfrm>
            <a:off x="291059" y="6356351"/>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37_Custom Layout">
  <p:cSld name="37_Custom Layout">
    <p:spTree>
      <p:nvGrpSpPr>
        <p:cNvPr id="1" name="Shape 1592"/>
        <p:cNvGrpSpPr/>
        <p:nvPr/>
      </p:nvGrpSpPr>
      <p:grpSpPr>
        <a:xfrm>
          <a:off x="0" y="0"/>
          <a:ext cx="0" cy="0"/>
          <a:chOff x="0" y="0"/>
          <a:chExt cx="0" cy="0"/>
        </a:xfrm>
      </p:grpSpPr>
      <p:sp>
        <p:nvSpPr>
          <p:cNvPr id="1593" name="Google Shape;1593;p203"/>
          <p:cNvSpPr txBox="1">
            <a:spLocks noGrp="1"/>
          </p:cNvSpPr>
          <p:nvPr>
            <p:ph type="body" idx="1"/>
          </p:nvPr>
        </p:nvSpPr>
        <p:spPr>
          <a:xfrm>
            <a:off x="3389971" y="3297237"/>
            <a:ext cx="2220254" cy="17430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4" name="Google Shape;1594;p203"/>
          <p:cNvSpPr txBox="1">
            <a:spLocks noGrp="1"/>
          </p:cNvSpPr>
          <p:nvPr>
            <p:ph type="body" idx="2"/>
          </p:nvPr>
        </p:nvSpPr>
        <p:spPr>
          <a:xfrm>
            <a:off x="1009650" y="3297238"/>
            <a:ext cx="2220254" cy="17430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5" name="Google Shape;1595;p203"/>
          <p:cNvSpPr>
            <a:spLocks noGrp="1"/>
          </p:cNvSpPr>
          <p:nvPr>
            <p:ph type="pic" idx="3"/>
          </p:nvPr>
        </p:nvSpPr>
        <p:spPr>
          <a:xfrm>
            <a:off x="6581775" y="0"/>
            <a:ext cx="5610225" cy="6858000"/>
          </a:xfrm>
          <a:prstGeom prst="rect">
            <a:avLst/>
          </a:prstGeom>
          <a:noFill/>
          <a:ln>
            <a:noFill/>
          </a:ln>
        </p:spPr>
      </p:sp>
      <p:sp>
        <p:nvSpPr>
          <p:cNvPr id="1596" name="Google Shape;1596;p203"/>
          <p:cNvSpPr txBox="1">
            <a:spLocks noGrp="1"/>
          </p:cNvSpPr>
          <p:nvPr>
            <p:ph type="body" idx="4"/>
          </p:nvPr>
        </p:nvSpPr>
        <p:spPr>
          <a:xfrm>
            <a:off x="1009650" y="1917700"/>
            <a:ext cx="4600575" cy="1093129"/>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7" name="Google Shape;1597;p203"/>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598"/>
        <p:cNvGrpSpPr/>
        <p:nvPr/>
      </p:nvGrpSpPr>
      <p:grpSpPr>
        <a:xfrm>
          <a:off x="0" y="0"/>
          <a:ext cx="0" cy="0"/>
          <a:chOff x="0" y="0"/>
          <a:chExt cx="0" cy="0"/>
        </a:xfrm>
      </p:grpSpPr>
      <p:sp>
        <p:nvSpPr>
          <p:cNvPr id="1599" name="Google Shape;1599;p204"/>
          <p:cNvSpPr>
            <a:spLocks noGrp="1"/>
          </p:cNvSpPr>
          <p:nvPr>
            <p:ph type="pic" idx="2"/>
          </p:nvPr>
        </p:nvSpPr>
        <p:spPr>
          <a:xfrm>
            <a:off x="4587875" y="1160463"/>
            <a:ext cx="3452813" cy="4530725"/>
          </a:xfrm>
          <a:prstGeom prst="rect">
            <a:avLst/>
          </a:prstGeom>
          <a:noFill/>
          <a:ln>
            <a:noFill/>
          </a:ln>
        </p:spPr>
      </p:sp>
      <p:sp>
        <p:nvSpPr>
          <p:cNvPr id="1600" name="Google Shape;1600;p204"/>
          <p:cNvSpPr txBox="1">
            <a:spLocks noGrp="1"/>
          </p:cNvSpPr>
          <p:nvPr>
            <p:ph type="body" idx="1"/>
          </p:nvPr>
        </p:nvSpPr>
        <p:spPr>
          <a:xfrm>
            <a:off x="1125082" y="1977754"/>
            <a:ext cx="2782889" cy="11985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1" name="Google Shape;1601;p204"/>
          <p:cNvSpPr txBox="1">
            <a:spLocks noGrp="1"/>
          </p:cNvSpPr>
          <p:nvPr>
            <p:ph type="body" idx="3"/>
          </p:nvPr>
        </p:nvSpPr>
        <p:spPr>
          <a:xfrm>
            <a:off x="1125082" y="3425554"/>
            <a:ext cx="2782889" cy="13271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2" name="Google Shape;1602;p204"/>
          <p:cNvSpPr txBox="1">
            <a:spLocks noGrp="1"/>
          </p:cNvSpPr>
          <p:nvPr>
            <p:ph type="body" idx="4"/>
          </p:nvPr>
        </p:nvSpPr>
        <p:spPr>
          <a:xfrm>
            <a:off x="8720013" y="2321801"/>
            <a:ext cx="2346907"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3" name="Google Shape;1603;p204"/>
          <p:cNvSpPr txBox="1">
            <a:spLocks noGrp="1"/>
          </p:cNvSpPr>
          <p:nvPr>
            <p:ph type="body" idx="5"/>
          </p:nvPr>
        </p:nvSpPr>
        <p:spPr>
          <a:xfrm>
            <a:off x="8720011" y="1977754"/>
            <a:ext cx="2346907"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4" name="Google Shape;1604;p204"/>
          <p:cNvSpPr txBox="1">
            <a:spLocks noGrp="1"/>
          </p:cNvSpPr>
          <p:nvPr>
            <p:ph type="body" idx="6"/>
          </p:nvPr>
        </p:nvSpPr>
        <p:spPr>
          <a:xfrm>
            <a:off x="8720013" y="3769601"/>
            <a:ext cx="2346907"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5" name="Google Shape;1605;p204"/>
          <p:cNvSpPr txBox="1">
            <a:spLocks noGrp="1"/>
          </p:cNvSpPr>
          <p:nvPr>
            <p:ph type="body" idx="7"/>
          </p:nvPr>
        </p:nvSpPr>
        <p:spPr>
          <a:xfrm>
            <a:off x="8720011" y="3425554"/>
            <a:ext cx="2346907"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6" name="Google Shape;1606;p204"/>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607"/>
        <p:cNvGrpSpPr/>
        <p:nvPr/>
      </p:nvGrpSpPr>
      <p:grpSpPr>
        <a:xfrm>
          <a:off x="0" y="0"/>
          <a:ext cx="0" cy="0"/>
          <a:chOff x="0" y="0"/>
          <a:chExt cx="0" cy="0"/>
        </a:xfrm>
      </p:grpSpPr>
      <p:sp>
        <p:nvSpPr>
          <p:cNvPr id="1608" name="Google Shape;1608;p205"/>
          <p:cNvSpPr/>
          <p:nvPr/>
        </p:nvSpPr>
        <p:spPr>
          <a:xfrm>
            <a:off x="0" y="0"/>
            <a:ext cx="12191999"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matchingName="End_IDSLogo">
  <p:cSld name="End_IDSLogo">
    <p:spTree>
      <p:nvGrpSpPr>
        <p:cNvPr id="1" name="Shape 1623"/>
        <p:cNvGrpSpPr/>
        <p:nvPr/>
      </p:nvGrpSpPr>
      <p:grpSpPr>
        <a:xfrm>
          <a:off x="0" y="0"/>
          <a:ext cx="0" cy="0"/>
          <a:chOff x="0" y="0"/>
          <a:chExt cx="0" cy="0"/>
        </a:xfrm>
      </p:grpSpPr>
      <p:sp>
        <p:nvSpPr>
          <p:cNvPr id="1624" name="Google Shape;1624;p207"/>
          <p:cNvSpPr txBox="1"/>
          <p:nvPr/>
        </p:nvSpPr>
        <p:spPr>
          <a:xfrm>
            <a:off x="640246" y="5522038"/>
            <a:ext cx="10849934" cy="812800"/>
          </a:xfrm>
          <a:prstGeom prst="rect">
            <a:avLst/>
          </a:prstGeom>
          <a:noFill/>
          <a:ln>
            <a:noFill/>
          </a:ln>
        </p:spPr>
        <p:txBody>
          <a:bodyPr spcFirstLastPara="1" wrap="square" lIns="50800" tIns="50800" rIns="50800" bIns="50800" anchor="t" anchorCtr="0">
            <a:noAutofit/>
          </a:bodyPr>
          <a:lstStyle/>
          <a:p>
            <a:pPr marL="0" marR="0" lvl="0" indent="0" algn="l" rtl="0">
              <a:lnSpc>
                <a:spcPct val="130000"/>
              </a:lnSpc>
              <a:spcBef>
                <a:spcPts val="0"/>
              </a:spcBef>
              <a:spcAft>
                <a:spcPts val="0"/>
              </a:spcAft>
              <a:buClr>
                <a:schemeClr val="dk2"/>
              </a:buClr>
              <a:buSzPts val="900"/>
              <a:buFont typeface="Arial"/>
              <a:buNone/>
            </a:pPr>
            <a:r>
              <a:rPr lang="en-US" sz="900">
                <a:solidFill>
                  <a:schemeClr val="dk2"/>
                </a:solidFill>
                <a:latin typeface="Arial"/>
                <a:ea typeface="Arial"/>
                <a:cs typeface="Arial"/>
                <a:sym typeface="Arial"/>
              </a:rPr>
              <a:t>Copyright © 2021 PPLSI. All rights reserved. Confidentiality Notice: This document is confidential and contains proprietary information and intellectual property of PPLSI. Neither this document nor any of the information contained herein may be reproduced or disclosed under any circumstances without the express written permission of PPLSI. Please be aware that disclosure, copying, distribution or use of this document and the information contained therein is strictly prohibited.</a:t>
            </a:r>
            <a:endParaRPr/>
          </a:p>
        </p:txBody>
      </p:sp>
      <p:pic>
        <p:nvPicPr>
          <p:cNvPr id="1625" name="Google Shape;1625;p207"/>
          <p:cNvPicPr preferRelativeResize="0"/>
          <p:nvPr/>
        </p:nvPicPr>
        <p:blipFill rotWithShape="1">
          <a:blip r:embed="rId2">
            <a:alphaModFix/>
          </a:blip>
          <a:srcRect/>
          <a:stretch/>
        </p:blipFill>
        <p:spPr>
          <a:xfrm>
            <a:off x="4908311" y="2114303"/>
            <a:ext cx="2376916" cy="21602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matchingName="Presentation_Title_1">
  <p:cSld name="Presentation_Title_1">
    <p:spTree>
      <p:nvGrpSpPr>
        <p:cNvPr id="1" name="Shape 1626"/>
        <p:cNvGrpSpPr/>
        <p:nvPr/>
      </p:nvGrpSpPr>
      <p:grpSpPr>
        <a:xfrm>
          <a:off x="0" y="0"/>
          <a:ext cx="0" cy="0"/>
          <a:chOff x="0" y="0"/>
          <a:chExt cx="0" cy="0"/>
        </a:xfrm>
      </p:grpSpPr>
      <p:sp>
        <p:nvSpPr>
          <p:cNvPr id="1627" name="Google Shape;1627;p208"/>
          <p:cNvSpPr txBox="1">
            <a:spLocks noGrp="1"/>
          </p:cNvSpPr>
          <p:nvPr>
            <p:ph type="title"/>
          </p:nvPr>
        </p:nvSpPr>
        <p:spPr>
          <a:xfrm>
            <a:off x="438150" y="2273742"/>
            <a:ext cx="7436314" cy="144030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151314"/>
              </a:buClr>
              <a:buSzPts val="4800"/>
              <a:buFont typeface="Arial"/>
              <a:buNone/>
              <a:defRPr sz="4800"/>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grpSp>
        <p:nvGrpSpPr>
          <p:cNvPr id="1628" name="Google Shape;1628;p208"/>
          <p:cNvGrpSpPr/>
          <p:nvPr/>
        </p:nvGrpSpPr>
        <p:grpSpPr>
          <a:xfrm>
            <a:off x="438004" y="425557"/>
            <a:ext cx="2497690" cy="731909"/>
            <a:chOff x="437889" y="425557"/>
            <a:chExt cx="2497040" cy="731909"/>
          </a:xfrm>
        </p:grpSpPr>
        <p:grpSp>
          <p:nvGrpSpPr>
            <p:cNvPr id="1629" name="Google Shape;1629;p208"/>
            <p:cNvGrpSpPr/>
            <p:nvPr/>
          </p:nvGrpSpPr>
          <p:grpSpPr>
            <a:xfrm>
              <a:off x="437889" y="425557"/>
              <a:ext cx="919278" cy="731909"/>
              <a:chOff x="437889" y="425557"/>
              <a:chExt cx="919278" cy="731909"/>
            </a:xfrm>
          </p:grpSpPr>
          <p:sp>
            <p:nvSpPr>
              <p:cNvPr id="1630" name="Google Shape;1630;p208"/>
              <p:cNvSpPr/>
              <p:nvPr/>
            </p:nvSpPr>
            <p:spPr>
              <a:xfrm rot="9218400">
                <a:off x="485750" y="587138"/>
                <a:ext cx="823472" cy="408427"/>
              </a:xfrm>
              <a:custGeom>
                <a:avLst/>
                <a:gdLst/>
                <a:ahLst/>
                <a:cxnLst/>
                <a:rect l="l" t="t" r="r" b="b"/>
                <a:pathLst>
                  <a:path w="823472" h="408427" extrusionOk="0">
                    <a:moveTo>
                      <a:pt x="0" y="0"/>
                    </a:moveTo>
                    <a:lnTo>
                      <a:pt x="715521" y="0"/>
                    </a:lnTo>
                    <a:cubicBezTo>
                      <a:pt x="775141" y="0"/>
                      <a:pt x="823473" y="48361"/>
                      <a:pt x="823473" y="108017"/>
                    </a:cubicBezTo>
                    <a:lnTo>
                      <a:pt x="823473" y="408427"/>
                    </a:lnTo>
                    <a:lnTo>
                      <a:pt x="823473" y="408427"/>
                    </a:lnTo>
                    <a:lnTo>
                      <a:pt x="107952" y="408427"/>
                    </a:lnTo>
                    <a:cubicBezTo>
                      <a:pt x="48332" y="408427"/>
                      <a:pt x="0" y="360067"/>
                      <a:pt x="0" y="300410"/>
                    </a:cubicBezTo>
                    <a:lnTo>
                      <a:pt x="0" y="0"/>
                    </a:lnTo>
                    <a:lnTo>
                      <a:pt x="0" y="0"/>
                    </a:lnTo>
                    <a:close/>
                  </a:path>
                </a:pathLst>
              </a:custGeom>
              <a:gradFill>
                <a:gsLst>
                  <a:gs pos="0">
                    <a:schemeClr val="accent2"/>
                  </a:gs>
                  <a:gs pos="100000">
                    <a:schemeClr val="accent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1" name="Google Shape;1631;p208"/>
              <p:cNvSpPr/>
              <p:nvPr/>
            </p:nvSpPr>
            <p:spPr>
              <a:xfrm rot="-9216000">
                <a:off x="485791" y="587446"/>
                <a:ext cx="823472" cy="408235"/>
              </a:xfrm>
              <a:custGeom>
                <a:avLst/>
                <a:gdLst/>
                <a:ahLst/>
                <a:cxnLst/>
                <a:rect l="l" t="t" r="r" b="b"/>
                <a:pathLst>
                  <a:path w="823472" h="408235" extrusionOk="0">
                    <a:moveTo>
                      <a:pt x="107952" y="0"/>
                    </a:moveTo>
                    <a:lnTo>
                      <a:pt x="823473" y="0"/>
                    </a:lnTo>
                    <a:lnTo>
                      <a:pt x="823473" y="0"/>
                    </a:lnTo>
                    <a:lnTo>
                      <a:pt x="823473" y="300218"/>
                    </a:lnTo>
                    <a:cubicBezTo>
                      <a:pt x="823473" y="359874"/>
                      <a:pt x="775141" y="408235"/>
                      <a:pt x="715521" y="408235"/>
                    </a:cubicBezTo>
                    <a:lnTo>
                      <a:pt x="0" y="408235"/>
                    </a:lnTo>
                    <a:lnTo>
                      <a:pt x="0" y="408235"/>
                    </a:lnTo>
                    <a:lnTo>
                      <a:pt x="0" y="108017"/>
                    </a:lnTo>
                    <a:cubicBezTo>
                      <a:pt x="0" y="48361"/>
                      <a:pt x="48332" y="0"/>
                      <a:pt x="107952" y="0"/>
                    </a:cubicBezTo>
                    <a:close/>
                  </a:path>
                </a:pathLst>
              </a:custGeom>
              <a:solidFill>
                <a:srgbClr val="009DB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2" name="Google Shape;1632;p208"/>
              <p:cNvSpPr/>
              <p:nvPr/>
            </p:nvSpPr>
            <p:spPr>
              <a:xfrm>
                <a:off x="438612" y="564005"/>
                <a:ext cx="918555" cy="455901"/>
              </a:xfrm>
              <a:custGeom>
                <a:avLst/>
                <a:gdLst/>
                <a:ahLst/>
                <a:cxnLst/>
                <a:rect l="l" t="t" r="r" b="b"/>
                <a:pathLst>
                  <a:path w="918555" h="455901" extrusionOk="0">
                    <a:moveTo>
                      <a:pt x="918555" y="227951"/>
                    </a:moveTo>
                    <a:lnTo>
                      <a:pt x="459278" y="0"/>
                    </a:lnTo>
                    <a:lnTo>
                      <a:pt x="0" y="227758"/>
                    </a:lnTo>
                    <a:lnTo>
                      <a:pt x="459086" y="455901"/>
                    </a:lnTo>
                    <a:lnTo>
                      <a:pt x="918555" y="227951"/>
                    </a:lnTo>
                    <a:close/>
                  </a:path>
                </a:pathLst>
              </a:custGeom>
              <a:solidFill>
                <a:srgbClr val="2A277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3" name="Google Shape;1633;p208"/>
              <p:cNvSpPr/>
              <p:nvPr/>
            </p:nvSpPr>
            <p:spPr>
              <a:xfrm>
                <a:off x="687747" y="738883"/>
                <a:ext cx="84902" cy="111502"/>
              </a:xfrm>
              <a:custGeom>
                <a:avLst/>
                <a:gdLst/>
                <a:ahLst/>
                <a:cxnLst/>
                <a:rect l="l" t="t" r="r" b="b"/>
                <a:pathLst>
                  <a:path w="84902" h="111502" extrusionOk="0">
                    <a:moveTo>
                      <a:pt x="0" y="25"/>
                    </a:moveTo>
                    <a:lnTo>
                      <a:pt x="42451" y="25"/>
                    </a:lnTo>
                    <a:cubicBezTo>
                      <a:pt x="64659" y="-749"/>
                      <a:pt x="83462" y="16277"/>
                      <a:pt x="84902" y="38466"/>
                    </a:cubicBezTo>
                    <a:cubicBezTo>
                      <a:pt x="84068" y="61140"/>
                      <a:pt x="65118" y="78900"/>
                      <a:pt x="42451" y="78251"/>
                    </a:cubicBezTo>
                    <a:lnTo>
                      <a:pt x="29773" y="78251"/>
                    </a:lnTo>
                    <a:lnTo>
                      <a:pt x="29773" y="111502"/>
                    </a:lnTo>
                    <a:lnTo>
                      <a:pt x="0" y="111502"/>
                    </a:lnTo>
                    <a:close/>
                    <a:moveTo>
                      <a:pt x="56089" y="39619"/>
                    </a:moveTo>
                    <a:cubicBezTo>
                      <a:pt x="55791" y="32619"/>
                      <a:pt x="49879" y="27186"/>
                      <a:pt x="42884" y="27484"/>
                    </a:cubicBezTo>
                    <a:cubicBezTo>
                      <a:pt x="42740" y="27490"/>
                      <a:pt x="42595" y="27499"/>
                      <a:pt x="42451" y="27510"/>
                    </a:cubicBezTo>
                    <a:lnTo>
                      <a:pt x="29773" y="27510"/>
                    </a:lnTo>
                    <a:lnTo>
                      <a:pt x="29773" y="51727"/>
                    </a:lnTo>
                    <a:lnTo>
                      <a:pt x="42451" y="51727"/>
                    </a:lnTo>
                    <a:cubicBezTo>
                      <a:pt x="49227" y="52153"/>
                      <a:pt x="55065" y="47001"/>
                      <a:pt x="55490" y="40221"/>
                    </a:cubicBezTo>
                    <a:cubicBezTo>
                      <a:pt x="55502" y="40020"/>
                      <a:pt x="55510" y="39820"/>
                      <a:pt x="55513" y="3961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4" name="Google Shape;1634;p208"/>
              <p:cNvSpPr/>
              <p:nvPr/>
            </p:nvSpPr>
            <p:spPr>
              <a:xfrm>
                <a:off x="790513" y="738883"/>
                <a:ext cx="84901" cy="111502"/>
              </a:xfrm>
              <a:custGeom>
                <a:avLst/>
                <a:gdLst/>
                <a:ahLst/>
                <a:cxnLst/>
                <a:rect l="l" t="t" r="r" b="b"/>
                <a:pathLst>
                  <a:path w="84901" h="111502" extrusionOk="0">
                    <a:moveTo>
                      <a:pt x="0" y="25"/>
                    </a:moveTo>
                    <a:lnTo>
                      <a:pt x="42451" y="25"/>
                    </a:lnTo>
                    <a:cubicBezTo>
                      <a:pt x="64659" y="-749"/>
                      <a:pt x="83462" y="16277"/>
                      <a:pt x="84902" y="38466"/>
                    </a:cubicBezTo>
                    <a:cubicBezTo>
                      <a:pt x="84068" y="61140"/>
                      <a:pt x="65118" y="78900"/>
                      <a:pt x="42451" y="78251"/>
                    </a:cubicBezTo>
                    <a:lnTo>
                      <a:pt x="29773" y="78251"/>
                    </a:lnTo>
                    <a:lnTo>
                      <a:pt x="29773" y="111502"/>
                    </a:lnTo>
                    <a:lnTo>
                      <a:pt x="0" y="111502"/>
                    </a:lnTo>
                    <a:close/>
                    <a:moveTo>
                      <a:pt x="56089" y="39619"/>
                    </a:moveTo>
                    <a:cubicBezTo>
                      <a:pt x="55791" y="32619"/>
                      <a:pt x="49879" y="27186"/>
                      <a:pt x="42884" y="27484"/>
                    </a:cubicBezTo>
                    <a:cubicBezTo>
                      <a:pt x="42739" y="27490"/>
                      <a:pt x="42595" y="27499"/>
                      <a:pt x="42451" y="27510"/>
                    </a:cubicBezTo>
                    <a:lnTo>
                      <a:pt x="29773" y="27510"/>
                    </a:lnTo>
                    <a:lnTo>
                      <a:pt x="29773" y="51727"/>
                    </a:lnTo>
                    <a:lnTo>
                      <a:pt x="42451" y="51727"/>
                    </a:lnTo>
                    <a:cubicBezTo>
                      <a:pt x="49200" y="52471"/>
                      <a:pt x="55273" y="47599"/>
                      <a:pt x="56016" y="40846"/>
                    </a:cubicBezTo>
                    <a:cubicBezTo>
                      <a:pt x="56061" y="40439"/>
                      <a:pt x="56085" y="40029"/>
                      <a:pt x="56089" y="3961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5" name="Google Shape;1635;p208"/>
              <p:cNvSpPr/>
              <p:nvPr/>
            </p:nvSpPr>
            <p:spPr>
              <a:xfrm>
                <a:off x="893856" y="738908"/>
                <a:ext cx="72800" cy="112437"/>
              </a:xfrm>
              <a:custGeom>
                <a:avLst/>
                <a:gdLst/>
                <a:ahLst/>
                <a:cxnLst/>
                <a:rect l="l" t="t" r="r" b="b"/>
                <a:pathLst>
                  <a:path w="72800" h="112437" extrusionOk="0">
                    <a:moveTo>
                      <a:pt x="72801" y="84376"/>
                    </a:moveTo>
                    <a:lnTo>
                      <a:pt x="72801" y="112438"/>
                    </a:lnTo>
                    <a:lnTo>
                      <a:pt x="0" y="112438"/>
                    </a:lnTo>
                    <a:lnTo>
                      <a:pt x="0" y="0"/>
                    </a:lnTo>
                    <a:lnTo>
                      <a:pt x="29773" y="0"/>
                    </a:lnTo>
                    <a:lnTo>
                      <a:pt x="29773" y="8437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6" name="Google Shape;1636;p208"/>
              <p:cNvSpPr/>
              <p:nvPr/>
            </p:nvSpPr>
            <p:spPr>
              <a:xfrm>
                <a:off x="979142" y="737035"/>
                <a:ext cx="82597" cy="116079"/>
              </a:xfrm>
              <a:custGeom>
                <a:avLst/>
                <a:gdLst/>
                <a:ahLst/>
                <a:cxnLst/>
                <a:rect l="l" t="t" r="r" b="b"/>
                <a:pathLst>
                  <a:path w="82597" h="116079" extrusionOk="0">
                    <a:moveTo>
                      <a:pt x="0" y="95283"/>
                    </a:moveTo>
                    <a:lnTo>
                      <a:pt x="18056" y="77600"/>
                    </a:lnTo>
                    <a:cubicBezTo>
                      <a:pt x="23498" y="84686"/>
                      <a:pt x="31986" y="88754"/>
                      <a:pt x="40914" y="88556"/>
                    </a:cubicBezTo>
                    <a:cubicBezTo>
                      <a:pt x="47253" y="88556"/>
                      <a:pt x="53400" y="86250"/>
                      <a:pt x="53400" y="81637"/>
                    </a:cubicBezTo>
                    <a:cubicBezTo>
                      <a:pt x="53400" y="77024"/>
                      <a:pt x="41875" y="70873"/>
                      <a:pt x="30926" y="65876"/>
                    </a:cubicBezTo>
                    <a:cubicBezTo>
                      <a:pt x="16102" y="61886"/>
                      <a:pt x="5451" y="48911"/>
                      <a:pt x="4418" y="33586"/>
                    </a:cubicBezTo>
                    <a:cubicBezTo>
                      <a:pt x="6246" y="13325"/>
                      <a:pt x="24118" y="-1634"/>
                      <a:pt x="44372" y="143"/>
                    </a:cubicBezTo>
                    <a:cubicBezTo>
                      <a:pt x="58825" y="-1055"/>
                      <a:pt x="72593" y="6514"/>
                      <a:pt x="79332" y="19363"/>
                    </a:cubicBezTo>
                    <a:lnTo>
                      <a:pt x="62044" y="35893"/>
                    </a:lnTo>
                    <a:cubicBezTo>
                      <a:pt x="57892" y="30454"/>
                      <a:pt x="51403" y="27314"/>
                      <a:pt x="44564" y="27436"/>
                    </a:cubicBezTo>
                    <a:cubicBezTo>
                      <a:pt x="38609" y="27436"/>
                      <a:pt x="34191" y="30511"/>
                      <a:pt x="34191" y="34355"/>
                    </a:cubicBezTo>
                    <a:cubicBezTo>
                      <a:pt x="34191" y="38199"/>
                      <a:pt x="42067" y="41274"/>
                      <a:pt x="53400" y="46272"/>
                    </a:cubicBezTo>
                    <a:cubicBezTo>
                      <a:pt x="71072" y="53768"/>
                      <a:pt x="82597" y="64531"/>
                      <a:pt x="82597" y="81060"/>
                    </a:cubicBezTo>
                    <a:cubicBezTo>
                      <a:pt x="80708" y="102206"/>
                      <a:pt x="62045" y="117815"/>
                      <a:pt x="40912" y="115925"/>
                    </a:cubicBezTo>
                    <a:cubicBezTo>
                      <a:pt x="40656" y="115902"/>
                      <a:pt x="40401" y="115876"/>
                      <a:pt x="40146" y="115848"/>
                    </a:cubicBezTo>
                    <a:cubicBezTo>
                      <a:pt x="24038" y="116734"/>
                      <a:pt x="8700" y="108877"/>
                      <a:pt x="0" y="9528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7" name="Google Shape;1637;p208"/>
              <p:cNvSpPr/>
              <p:nvPr/>
            </p:nvSpPr>
            <p:spPr>
              <a:xfrm>
                <a:off x="1081908" y="738908"/>
                <a:ext cx="29965" cy="112437"/>
              </a:xfrm>
              <a:custGeom>
                <a:avLst/>
                <a:gdLst/>
                <a:ahLst/>
                <a:cxnLst/>
                <a:rect l="l" t="t" r="r" b="b"/>
                <a:pathLst>
                  <a:path w="29965" h="112437" extrusionOk="0">
                    <a:moveTo>
                      <a:pt x="0" y="0"/>
                    </a:moveTo>
                    <a:lnTo>
                      <a:pt x="29965" y="0"/>
                    </a:lnTo>
                    <a:lnTo>
                      <a:pt x="29965" y="112438"/>
                    </a:lnTo>
                    <a:lnTo>
                      <a:pt x="0" y="1124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8" name="Google Shape;1638;p208"/>
              <p:cNvSpPr/>
              <p:nvPr/>
            </p:nvSpPr>
            <p:spPr>
              <a:xfrm>
                <a:off x="1271305" y="514225"/>
                <a:ext cx="31117" cy="15183"/>
              </a:xfrm>
              <a:custGeom>
                <a:avLst/>
                <a:gdLst/>
                <a:ahLst/>
                <a:cxnLst/>
                <a:rect l="l" t="t" r="r" b="b"/>
                <a:pathLst>
                  <a:path w="31117" h="15183" extrusionOk="0">
                    <a:moveTo>
                      <a:pt x="11909" y="0"/>
                    </a:moveTo>
                    <a:lnTo>
                      <a:pt x="11909" y="2691"/>
                    </a:lnTo>
                    <a:lnTo>
                      <a:pt x="7491" y="2691"/>
                    </a:lnTo>
                    <a:lnTo>
                      <a:pt x="7491" y="14607"/>
                    </a:lnTo>
                    <a:lnTo>
                      <a:pt x="4418" y="14607"/>
                    </a:lnTo>
                    <a:lnTo>
                      <a:pt x="4418" y="2691"/>
                    </a:lnTo>
                    <a:lnTo>
                      <a:pt x="0" y="2691"/>
                    </a:lnTo>
                    <a:lnTo>
                      <a:pt x="0" y="0"/>
                    </a:lnTo>
                    <a:close/>
                    <a:moveTo>
                      <a:pt x="22090" y="8072"/>
                    </a:moveTo>
                    <a:lnTo>
                      <a:pt x="22090" y="8072"/>
                    </a:lnTo>
                    <a:cubicBezTo>
                      <a:pt x="22090" y="8072"/>
                      <a:pt x="22090" y="8072"/>
                      <a:pt x="22090" y="8072"/>
                    </a:cubicBezTo>
                    <a:lnTo>
                      <a:pt x="22090" y="8072"/>
                    </a:lnTo>
                    <a:cubicBezTo>
                      <a:pt x="22090" y="8072"/>
                      <a:pt x="22090" y="8072"/>
                      <a:pt x="22090" y="8072"/>
                    </a:cubicBezTo>
                    <a:lnTo>
                      <a:pt x="26124" y="577"/>
                    </a:lnTo>
                    <a:lnTo>
                      <a:pt x="26124" y="577"/>
                    </a:lnTo>
                    <a:cubicBezTo>
                      <a:pt x="26124" y="577"/>
                      <a:pt x="26124" y="577"/>
                      <a:pt x="26124" y="577"/>
                    </a:cubicBezTo>
                    <a:lnTo>
                      <a:pt x="31118" y="577"/>
                    </a:lnTo>
                    <a:lnTo>
                      <a:pt x="31118" y="15184"/>
                    </a:lnTo>
                    <a:lnTo>
                      <a:pt x="28429" y="15184"/>
                    </a:lnTo>
                    <a:lnTo>
                      <a:pt x="28429" y="3844"/>
                    </a:lnTo>
                    <a:lnTo>
                      <a:pt x="24011" y="12109"/>
                    </a:lnTo>
                    <a:cubicBezTo>
                      <a:pt x="23654" y="12315"/>
                      <a:pt x="23215" y="12315"/>
                      <a:pt x="22858" y="12109"/>
                    </a:cubicBezTo>
                    <a:lnTo>
                      <a:pt x="22858" y="12109"/>
                    </a:lnTo>
                    <a:cubicBezTo>
                      <a:pt x="22502" y="12315"/>
                      <a:pt x="22062" y="12315"/>
                      <a:pt x="21706" y="12109"/>
                    </a:cubicBezTo>
                    <a:lnTo>
                      <a:pt x="17288" y="3844"/>
                    </a:lnTo>
                    <a:lnTo>
                      <a:pt x="17288" y="14607"/>
                    </a:lnTo>
                    <a:lnTo>
                      <a:pt x="14599" y="14607"/>
                    </a:lnTo>
                    <a:lnTo>
                      <a:pt x="14599" y="0"/>
                    </a:lnTo>
                    <a:lnTo>
                      <a:pt x="17096" y="0"/>
                    </a:lnTo>
                    <a:cubicBezTo>
                      <a:pt x="17096" y="0"/>
                      <a:pt x="17096" y="0"/>
                      <a:pt x="17096" y="0"/>
                    </a:cubicBezTo>
                    <a:lnTo>
                      <a:pt x="17096" y="0"/>
                    </a:lnTo>
                    <a:close/>
                  </a:path>
                </a:pathLst>
              </a:custGeom>
              <a:solidFill>
                <a:srgbClr val="B4B4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639" name="Google Shape;1639;p208"/>
            <p:cNvGrpSpPr/>
            <p:nvPr/>
          </p:nvGrpSpPr>
          <p:grpSpPr>
            <a:xfrm>
              <a:off x="1507785" y="499024"/>
              <a:ext cx="1427144" cy="611336"/>
              <a:chOff x="1485663" y="484276"/>
              <a:chExt cx="1427144" cy="611336"/>
            </a:xfrm>
          </p:grpSpPr>
          <p:grpSp>
            <p:nvGrpSpPr>
              <p:cNvPr id="1640" name="Google Shape;1640;p208"/>
              <p:cNvGrpSpPr/>
              <p:nvPr/>
            </p:nvGrpSpPr>
            <p:grpSpPr>
              <a:xfrm>
                <a:off x="1485663" y="926709"/>
                <a:ext cx="1369504" cy="168903"/>
                <a:chOff x="438036" y="1695105"/>
                <a:chExt cx="1031693" cy="127240"/>
              </a:xfrm>
            </p:grpSpPr>
            <p:sp>
              <p:nvSpPr>
                <p:cNvPr id="1641" name="Google Shape;1641;p208"/>
                <p:cNvSpPr/>
                <p:nvPr/>
              </p:nvSpPr>
              <p:spPr>
                <a:xfrm>
                  <a:off x="595546" y="1724131"/>
                  <a:ext cx="40530" cy="68231"/>
                </a:xfrm>
                <a:custGeom>
                  <a:avLst/>
                  <a:gdLst/>
                  <a:ahLst/>
                  <a:cxnLst/>
                  <a:rect l="l" t="t" r="r" b="b"/>
                  <a:pathLst>
                    <a:path w="40530" h="68231" extrusionOk="0">
                      <a:moveTo>
                        <a:pt x="33231" y="57660"/>
                      </a:moveTo>
                      <a:lnTo>
                        <a:pt x="10949" y="57660"/>
                      </a:lnTo>
                      <a:lnTo>
                        <a:pt x="10949" y="0"/>
                      </a:lnTo>
                      <a:lnTo>
                        <a:pt x="0" y="0"/>
                      </a:lnTo>
                      <a:lnTo>
                        <a:pt x="0" y="68231"/>
                      </a:lnTo>
                      <a:lnTo>
                        <a:pt x="40530" y="68231"/>
                      </a:lnTo>
                      <a:cubicBezTo>
                        <a:pt x="37338" y="65298"/>
                        <a:pt x="34844" y="61685"/>
                        <a:pt x="33231" y="57660"/>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2" name="Google Shape;1642;p208"/>
                <p:cNvSpPr/>
                <p:nvPr/>
              </p:nvSpPr>
              <p:spPr>
                <a:xfrm>
                  <a:off x="634058" y="1741728"/>
                  <a:ext cx="50328" cy="53711"/>
                </a:xfrm>
                <a:custGeom>
                  <a:avLst/>
                  <a:gdLst/>
                  <a:ahLst/>
                  <a:cxnLst/>
                  <a:rect l="l" t="t" r="r" b="b"/>
                  <a:pathLst>
                    <a:path w="50328" h="53711" extrusionOk="0">
                      <a:moveTo>
                        <a:pt x="98" y="27378"/>
                      </a:moveTo>
                      <a:cubicBezTo>
                        <a:pt x="-1115" y="13525"/>
                        <a:pt x="9124" y="1311"/>
                        <a:pt x="22968" y="98"/>
                      </a:cubicBezTo>
                      <a:cubicBezTo>
                        <a:pt x="36813" y="-1116"/>
                        <a:pt x="49019" y="9130"/>
                        <a:pt x="50232" y="22982"/>
                      </a:cubicBezTo>
                      <a:cubicBezTo>
                        <a:pt x="50360" y="24444"/>
                        <a:pt x="50360" y="25915"/>
                        <a:pt x="50232" y="27378"/>
                      </a:cubicBezTo>
                      <a:lnTo>
                        <a:pt x="50232" y="27378"/>
                      </a:lnTo>
                      <a:cubicBezTo>
                        <a:pt x="50328" y="28978"/>
                        <a:pt x="50328" y="30582"/>
                        <a:pt x="50232" y="32183"/>
                      </a:cubicBezTo>
                      <a:lnTo>
                        <a:pt x="11815" y="32183"/>
                      </a:lnTo>
                      <a:cubicBezTo>
                        <a:pt x="13581" y="38761"/>
                        <a:pt x="19607" y="43283"/>
                        <a:pt x="26413" y="43138"/>
                      </a:cubicBezTo>
                      <a:cubicBezTo>
                        <a:pt x="31567" y="43102"/>
                        <a:pt x="36460" y="40864"/>
                        <a:pt x="39859" y="36988"/>
                      </a:cubicBezTo>
                      <a:lnTo>
                        <a:pt x="47351" y="43330"/>
                      </a:lnTo>
                      <a:cubicBezTo>
                        <a:pt x="38546" y="54901"/>
                        <a:pt x="22035" y="57139"/>
                        <a:pt x="10471" y="48329"/>
                      </a:cubicBezTo>
                      <a:cubicBezTo>
                        <a:pt x="3934" y="43348"/>
                        <a:pt x="97" y="35599"/>
                        <a:pt x="98" y="27378"/>
                      </a:cubicBezTo>
                      <a:close/>
                      <a:moveTo>
                        <a:pt x="38515" y="22957"/>
                      </a:moveTo>
                      <a:cubicBezTo>
                        <a:pt x="36690" y="15208"/>
                        <a:pt x="28932" y="10407"/>
                        <a:pt x="21188" y="12233"/>
                      </a:cubicBezTo>
                      <a:cubicBezTo>
                        <a:pt x="15873" y="13486"/>
                        <a:pt x="11723" y="17639"/>
                        <a:pt x="10470" y="22957"/>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3" name="Google Shape;1643;p208"/>
                <p:cNvSpPr/>
                <p:nvPr/>
              </p:nvSpPr>
              <p:spPr>
                <a:xfrm>
                  <a:off x="687746" y="1743543"/>
                  <a:ext cx="51140" cy="71180"/>
                </a:xfrm>
                <a:custGeom>
                  <a:avLst/>
                  <a:gdLst/>
                  <a:ahLst/>
                  <a:cxnLst/>
                  <a:rect l="l" t="t" r="r" b="b"/>
                  <a:pathLst>
                    <a:path w="51140" h="71180" extrusionOk="0">
                      <a:moveTo>
                        <a:pt x="24780" y="49780"/>
                      </a:moveTo>
                      <a:cubicBezTo>
                        <a:pt x="11309" y="49993"/>
                        <a:pt x="216" y="39238"/>
                        <a:pt x="3" y="25759"/>
                      </a:cubicBezTo>
                      <a:cubicBezTo>
                        <a:pt x="2" y="25694"/>
                        <a:pt x="1" y="25628"/>
                        <a:pt x="1" y="25563"/>
                      </a:cubicBezTo>
                      <a:lnTo>
                        <a:pt x="1" y="25563"/>
                      </a:lnTo>
                      <a:cubicBezTo>
                        <a:pt x="-116" y="11915"/>
                        <a:pt x="10578" y="620"/>
                        <a:pt x="24204" y="0"/>
                      </a:cubicBezTo>
                      <a:cubicBezTo>
                        <a:pt x="30593" y="-10"/>
                        <a:pt x="36569" y="3160"/>
                        <a:pt x="40147" y="8457"/>
                      </a:cubicBezTo>
                      <a:lnTo>
                        <a:pt x="40147" y="961"/>
                      </a:lnTo>
                      <a:lnTo>
                        <a:pt x="50904" y="961"/>
                      </a:lnTo>
                      <a:lnTo>
                        <a:pt x="50904" y="44014"/>
                      </a:lnTo>
                      <a:cubicBezTo>
                        <a:pt x="52744" y="57047"/>
                        <a:pt x="43676" y="69105"/>
                        <a:pt x="30651" y="70946"/>
                      </a:cubicBezTo>
                      <a:cubicBezTo>
                        <a:pt x="28961" y="71185"/>
                        <a:pt x="27250" y="71242"/>
                        <a:pt x="25548" y="71115"/>
                      </a:cubicBezTo>
                      <a:cubicBezTo>
                        <a:pt x="15330" y="71362"/>
                        <a:pt x="5894" y="65666"/>
                        <a:pt x="1346" y="56507"/>
                      </a:cubicBezTo>
                      <a:lnTo>
                        <a:pt x="10566" y="51702"/>
                      </a:lnTo>
                      <a:cubicBezTo>
                        <a:pt x="13116" y="57654"/>
                        <a:pt x="19083" y="61404"/>
                        <a:pt x="25548" y="61120"/>
                      </a:cubicBezTo>
                      <a:cubicBezTo>
                        <a:pt x="36305" y="61120"/>
                        <a:pt x="39955" y="53816"/>
                        <a:pt x="40147" y="44014"/>
                      </a:cubicBezTo>
                      <a:lnTo>
                        <a:pt x="40147" y="42092"/>
                      </a:lnTo>
                      <a:cubicBezTo>
                        <a:pt x="36519" y="46932"/>
                        <a:pt x="30826" y="49780"/>
                        <a:pt x="24780" y="49780"/>
                      </a:cubicBezTo>
                      <a:close/>
                      <a:moveTo>
                        <a:pt x="26509" y="39786"/>
                      </a:moveTo>
                      <a:cubicBezTo>
                        <a:pt x="34890" y="39786"/>
                        <a:pt x="41684" y="32988"/>
                        <a:pt x="41684" y="24602"/>
                      </a:cubicBezTo>
                      <a:cubicBezTo>
                        <a:pt x="41790" y="16217"/>
                        <a:pt x="35082" y="9333"/>
                        <a:pt x="26702" y="9227"/>
                      </a:cubicBezTo>
                      <a:cubicBezTo>
                        <a:pt x="26638" y="9226"/>
                        <a:pt x="26573" y="9226"/>
                        <a:pt x="26509" y="9226"/>
                      </a:cubicBezTo>
                      <a:cubicBezTo>
                        <a:pt x="18022" y="9226"/>
                        <a:pt x="11142" y="16110"/>
                        <a:pt x="11142" y="24602"/>
                      </a:cubicBezTo>
                      <a:cubicBezTo>
                        <a:pt x="10930" y="32773"/>
                        <a:pt x="17378" y="39568"/>
                        <a:pt x="25543" y="39781"/>
                      </a:cubicBezTo>
                      <a:cubicBezTo>
                        <a:pt x="25673" y="39784"/>
                        <a:pt x="25803" y="39786"/>
                        <a:pt x="25933" y="3978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4" name="Google Shape;1644;p208"/>
                <p:cNvSpPr/>
                <p:nvPr/>
              </p:nvSpPr>
              <p:spPr>
                <a:xfrm>
                  <a:off x="745370" y="1743542"/>
                  <a:ext cx="50522" cy="49804"/>
                </a:xfrm>
                <a:custGeom>
                  <a:avLst/>
                  <a:gdLst/>
                  <a:ahLst/>
                  <a:cxnLst/>
                  <a:rect l="l" t="t" r="r" b="b"/>
                  <a:pathLst>
                    <a:path w="50522" h="49804" extrusionOk="0">
                      <a:moveTo>
                        <a:pt x="23630" y="49781"/>
                      </a:moveTo>
                      <a:cubicBezTo>
                        <a:pt x="10532" y="49369"/>
                        <a:pt x="100" y="38676"/>
                        <a:pt x="3" y="25564"/>
                      </a:cubicBezTo>
                      <a:lnTo>
                        <a:pt x="3" y="25564"/>
                      </a:lnTo>
                      <a:cubicBezTo>
                        <a:pt x="-219" y="11948"/>
                        <a:pt x="10419" y="623"/>
                        <a:pt x="24014" y="1"/>
                      </a:cubicBezTo>
                      <a:cubicBezTo>
                        <a:pt x="30471" y="-73"/>
                        <a:pt x="36534" y="3105"/>
                        <a:pt x="40149" y="8458"/>
                      </a:cubicBezTo>
                      <a:lnTo>
                        <a:pt x="40149" y="962"/>
                      </a:lnTo>
                      <a:lnTo>
                        <a:pt x="50522" y="962"/>
                      </a:lnTo>
                      <a:lnTo>
                        <a:pt x="50522" y="49589"/>
                      </a:lnTo>
                      <a:lnTo>
                        <a:pt x="39957" y="49589"/>
                      </a:lnTo>
                      <a:lnTo>
                        <a:pt x="39957" y="42093"/>
                      </a:lnTo>
                      <a:cubicBezTo>
                        <a:pt x="36131" y="47214"/>
                        <a:pt x="30012" y="50095"/>
                        <a:pt x="23630" y="49781"/>
                      </a:cubicBezTo>
                      <a:close/>
                      <a:moveTo>
                        <a:pt x="25167" y="39787"/>
                      </a:moveTo>
                      <a:cubicBezTo>
                        <a:pt x="33547" y="39893"/>
                        <a:pt x="40426" y="33182"/>
                        <a:pt x="40532" y="24796"/>
                      </a:cubicBezTo>
                      <a:cubicBezTo>
                        <a:pt x="40533" y="24732"/>
                        <a:pt x="40534" y="24668"/>
                        <a:pt x="40534" y="24603"/>
                      </a:cubicBezTo>
                      <a:cubicBezTo>
                        <a:pt x="40534" y="16111"/>
                        <a:pt x="33654" y="9227"/>
                        <a:pt x="25167" y="9227"/>
                      </a:cubicBezTo>
                      <a:cubicBezTo>
                        <a:pt x="16786" y="9226"/>
                        <a:pt x="9991" y="16024"/>
                        <a:pt x="9991" y="24410"/>
                      </a:cubicBezTo>
                      <a:cubicBezTo>
                        <a:pt x="9991" y="24474"/>
                        <a:pt x="9991" y="24538"/>
                        <a:pt x="9992" y="24603"/>
                      </a:cubicBezTo>
                      <a:cubicBezTo>
                        <a:pt x="9780" y="32774"/>
                        <a:pt x="16227" y="39570"/>
                        <a:pt x="24393" y="39782"/>
                      </a:cubicBezTo>
                      <a:cubicBezTo>
                        <a:pt x="24523" y="39785"/>
                        <a:pt x="24653" y="39787"/>
                        <a:pt x="24782" y="39787"/>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5" name="Google Shape;1645;p208"/>
                <p:cNvSpPr/>
                <p:nvPr/>
              </p:nvSpPr>
              <p:spPr>
                <a:xfrm>
                  <a:off x="805880" y="1724131"/>
                  <a:ext cx="10564" cy="68231"/>
                </a:xfrm>
                <a:custGeom>
                  <a:avLst/>
                  <a:gdLst/>
                  <a:ahLst/>
                  <a:cxnLst/>
                  <a:rect l="l" t="t" r="r" b="b"/>
                  <a:pathLst>
                    <a:path w="10564" h="68231" extrusionOk="0">
                      <a:moveTo>
                        <a:pt x="0" y="0"/>
                      </a:moveTo>
                      <a:lnTo>
                        <a:pt x="10565" y="0"/>
                      </a:lnTo>
                      <a:lnTo>
                        <a:pt x="10565" y="68231"/>
                      </a:lnTo>
                      <a:lnTo>
                        <a:pt x="0" y="68231"/>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6" name="Google Shape;1646;p208"/>
                <p:cNvSpPr/>
                <p:nvPr/>
              </p:nvSpPr>
              <p:spPr>
                <a:xfrm>
                  <a:off x="438036" y="1695105"/>
                  <a:ext cx="116788" cy="127240"/>
                </a:xfrm>
                <a:custGeom>
                  <a:avLst/>
                  <a:gdLst/>
                  <a:ahLst/>
                  <a:cxnLst/>
                  <a:rect l="l" t="t" r="r" b="b"/>
                  <a:pathLst>
                    <a:path w="116788" h="127240" extrusionOk="0">
                      <a:moveTo>
                        <a:pt x="116788" y="13266"/>
                      </a:moveTo>
                      <a:lnTo>
                        <a:pt x="115252" y="12112"/>
                      </a:lnTo>
                      <a:cubicBezTo>
                        <a:pt x="79601" y="-4037"/>
                        <a:pt x="38724" y="-4037"/>
                        <a:pt x="3073" y="12112"/>
                      </a:cubicBezTo>
                      <a:lnTo>
                        <a:pt x="0" y="13266"/>
                      </a:lnTo>
                      <a:lnTo>
                        <a:pt x="0" y="16341"/>
                      </a:lnTo>
                      <a:cubicBezTo>
                        <a:pt x="5" y="59607"/>
                        <a:pt x="20805" y="100231"/>
                        <a:pt x="55897" y="125511"/>
                      </a:cubicBezTo>
                      <a:lnTo>
                        <a:pt x="58394" y="127241"/>
                      </a:lnTo>
                      <a:lnTo>
                        <a:pt x="60699" y="125511"/>
                      </a:lnTo>
                      <a:cubicBezTo>
                        <a:pt x="95864" y="100273"/>
                        <a:pt x="116739" y="59642"/>
                        <a:pt x="116788" y="16341"/>
                      </a:cubicBezTo>
                      <a:close/>
                      <a:moveTo>
                        <a:pt x="57626" y="117823"/>
                      </a:moveTo>
                      <a:lnTo>
                        <a:pt x="57626" y="117823"/>
                      </a:lnTo>
                      <a:lnTo>
                        <a:pt x="57626" y="8268"/>
                      </a:lnTo>
                      <a:lnTo>
                        <a:pt x="57626" y="8268"/>
                      </a:lnTo>
                      <a:cubicBezTo>
                        <a:pt x="74875" y="8220"/>
                        <a:pt x="91946" y="11754"/>
                        <a:pt x="107760" y="18647"/>
                      </a:cubicBezTo>
                      <a:cubicBezTo>
                        <a:pt x="107327" y="57697"/>
                        <a:pt x="88806" y="94335"/>
                        <a:pt x="57626" y="11782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7" name="Google Shape;1647;p208"/>
                <p:cNvSpPr/>
                <p:nvPr/>
              </p:nvSpPr>
              <p:spPr>
                <a:xfrm>
                  <a:off x="825857" y="1722786"/>
                  <a:ext cx="47637" cy="70537"/>
                </a:xfrm>
                <a:custGeom>
                  <a:avLst/>
                  <a:gdLst/>
                  <a:ahLst/>
                  <a:cxnLst/>
                  <a:rect l="l" t="t" r="r" b="b"/>
                  <a:pathLst>
                    <a:path w="47637" h="70537" extrusionOk="0">
                      <a:moveTo>
                        <a:pt x="21706" y="59967"/>
                      </a:moveTo>
                      <a:cubicBezTo>
                        <a:pt x="26892" y="59967"/>
                        <a:pt x="36496" y="57853"/>
                        <a:pt x="36496" y="51126"/>
                      </a:cubicBezTo>
                      <a:cubicBezTo>
                        <a:pt x="36496" y="36326"/>
                        <a:pt x="0" y="43822"/>
                        <a:pt x="0" y="19220"/>
                      </a:cubicBezTo>
                      <a:cubicBezTo>
                        <a:pt x="0" y="5190"/>
                        <a:pt x="14022" y="0"/>
                        <a:pt x="25932" y="0"/>
                      </a:cubicBezTo>
                      <a:cubicBezTo>
                        <a:pt x="32912" y="206"/>
                        <a:pt x="39776" y="1841"/>
                        <a:pt x="46101" y="4805"/>
                      </a:cubicBezTo>
                      <a:lnTo>
                        <a:pt x="42259" y="14607"/>
                      </a:lnTo>
                      <a:cubicBezTo>
                        <a:pt x="37100" y="12300"/>
                        <a:pt x="31571" y="10933"/>
                        <a:pt x="25932" y="10571"/>
                      </a:cubicBezTo>
                      <a:cubicBezTo>
                        <a:pt x="20169" y="10571"/>
                        <a:pt x="11333" y="11917"/>
                        <a:pt x="11333" y="19605"/>
                      </a:cubicBezTo>
                      <a:cubicBezTo>
                        <a:pt x="11333" y="34596"/>
                        <a:pt x="47637" y="26908"/>
                        <a:pt x="47637" y="51318"/>
                      </a:cubicBezTo>
                      <a:cubicBezTo>
                        <a:pt x="47637" y="65156"/>
                        <a:pt x="33615" y="70538"/>
                        <a:pt x="21706" y="70538"/>
                      </a:cubicBezTo>
                      <a:cubicBezTo>
                        <a:pt x="14223" y="70239"/>
                        <a:pt x="6861" y="68545"/>
                        <a:pt x="0" y="65541"/>
                      </a:cubicBezTo>
                      <a:lnTo>
                        <a:pt x="4226" y="55738"/>
                      </a:lnTo>
                      <a:cubicBezTo>
                        <a:pt x="9813" y="58000"/>
                        <a:pt x="15703" y="59425"/>
                        <a:pt x="21706" y="59967"/>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8" name="Google Shape;1648;p208"/>
                <p:cNvSpPr/>
                <p:nvPr/>
              </p:nvSpPr>
              <p:spPr>
                <a:xfrm>
                  <a:off x="879833" y="1723554"/>
                  <a:ext cx="43411" cy="68615"/>
                </a:xfrm>
                <a:custGeom>
                  <a:avLst/>
                  <a:gdLst/>
                  <a:ahLst/>
                  <a:cxnLst/>
                  <a:rect l="l" t="t" r="r" b="b"/>
                  <a:pathLst>
                    <a:path w="43411" h="68615" extrusionOk="0">
                      <a:moveTo>
                        <a:pt x="11333" y="27869"/>
                      </a:moveTo>
                      <a:cubicBezTo>
                        <a:pt x="13658" y="22042"/>
                        <a:pt x="19484" y="18389"/>
                        <a:pt x="25740" y="18836"/>
                      </a:cubicBezTo>
                      <a:cubicBezTo>
                        <a:pt x="38609" y="18836"/>
                        <a:pt x="43411" y="29791"/>
                        <a:pt x="43411" y="41131"/>
                      </a:cubicBezTo>
                      <a:lnTo>
                        <a:pt x="43411" y="68616"/>
                      </a:lnTo>
                      <a:lnTo>
                        <a:pt x="32655" y="68616"/>
                      </a:lnTo>
                      <a:lnTo>
                        <a:pt x="32655" y="41516"/>
                      </a:lnTo>
                      <a:cubicBezTo>
                        <a:pt x="32655" y="34404"/>
                        <a:pt x="29389" y="28830"/>
                        <a:pt x="22090" y="28830"/>
                      </a:cubicBezTo>
                      <a:cubicBezTo>
                        <a:pt x="14791" y="28830"/>
                        <a:pt x="11333" y="34404"/>
                        <a:pt x="11333" y="41516"/>
                      </a:cubicBezTo>
                      <a:lnTo>
                        <a:pt x="11333" y="68616"/>
                      </a:lnTo>
                      <a:lnTo>
                        <a:pt x="0" y="68616"/>
                      </a:lnTo>
                      <a:lnTo>
                        <a:pt x="0" y="0"/>
                      </a:lnTo>
                      <a:lnTo>
                        <a:pt x="10757" y="0"/>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9" name="Google Shape;1649;p208"/>
                <p:cNvSpPr/>
                <p:nvPr/>
              </p:nvSpPr>
              <p:spPr>
                <a:xfrm>
                  <a:off x="929968" y="1723554"/>
                  <a:ext cx="10756" cy="68615"/>
                </a:xfrm>
                <a:custGeom>
                  <a:avLst/>
                  <a:gdLst/>
                  <a:ahLst/>
                  <a:cxnLst/>
                  <a:rect l="l" t="t" r="r" b="b"/>
                  <a:pathLst>
                    <a:path w="10756" h="68615" extrusionOk="0">
                      <a:moveTo>
                        <a:pt x="0" y="0"/>
                      </a:moveTo>
                      <a:lnTo>
                        <a:pt x="10757" y="0"/>
                      </a:lnTo>
                      <a:lnTo>
                        <a:pt x="10757" y="12301"/>
                      </a:lnTo>
                      <a:lnTo>
                        <a:pt x="0" y="12301"/>
                      </a:lnTo>
                      <a:close/>
                      <a:moveTo>
                        <a:pt x="0" y="19220"/>
                      </a:moveTo>
                      <a:lnTo>
                        <a:pt x="10757" y="19220"/>
                      </a:lnTo>
                      <a:lnTo>
                        <a:pt x="10757" y="68616"/>
                      </a:lnTo>
                      <a:lnTo>
                        <a:pt x="0" y="68616"/>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0" name="Google Shape;1650;p208"/>
                <p:cNvSpPr/>
                <p:nvPr/>
              </p:nvSpPr>
              <p:spPr>
                <a:xfrm>
                  <a:off x="945813" y="1740383"/>
                  <a:ext cx="50382" cy="52522"/>
                </a:xfrm>
                <a:custGeom>
                  <a:avLst/>
                  <a:gdLst/>
                  <a:ahLst/>
                  <a:cxnLst/>
                  <a:rect l="l" t="t" r="r" b="b"/>
                  <a:pathLst>
                    <a:path w="50382" h="52522" extrusionOk="0">
                      <a:moveTo>
                        <a:pt x="98" y="27378"/>
                      </a:moveTo>
                      <a:cubicBezTo>
                        <a:pt x="-1116" y="13525"/>
                        <a:pt x="9124" y="1311"/>
                        <a:pt x="22968" y="98"/>
                      </a:cubicBezTo>
                      <a:cubicBezTo>
                        <a:pt x="36813" y="-1116"/>
                        <a:pt x="49019" y="9130"/>
                        <a:pt x="50232" y="22982"/>
                      </a:cubicBezTo>
                      <a:cubicBezTo>
                        <a:pt x="50360" y="24444"/>
                        <a:pt x="50360" y="25915"/>
                        <a:pt x="50232" y="27378"/>
                      </a:cubicBezTo>
                      <a:lnTo>
                        <a:pt x="50232" y="27378"/>
                      </a:lnTo>
                      <a:cubicBezTo>
                        <a:pt x="50433" y="28973"/>
                        <a:pt x="50433" y="30587"/>
                        <a:pt x="50232" y="32183"/>
                      </a:cubicBezTo>
                      <a:lnTo>
                        <a:pt x="10854" y="32183"/>
                      </a:lnTo>
                      <a:cubicBezTo>
                        <a:pt x="12468" y="38808"/>
                        <a:pt x="18447" y="43435"/>
                        <a:pt x="25261" y="43330"/>
                      </a:cubicBezTo>
                      <a:cubicBezTo>
                        <a:pt x="30420" y="43319"/>
                        <a:pt x="35323" y="41077"/>
                        <a:pt x="38707" y="37180"/>
                      </a:cubicBezTo>
                      <a:lnTo>
                        <a:pt x="46198" y="43522"/>
                      </a:lnTo>
                      <a:cubicBezTo>
                        <a:pt x="36632" y="54471"/>
                        <a:pt x="20007" y="55586"/>
                        <a:pt x="9065" y="46014"/>
                      </a:cubicBezTo>
                      <a:cubicBezTo>
                        <a:pt x="3661" y="41286"/>
                        <a:pt x="421" y="34554"/>
                        <a:pt x="98" y="27378"/>
                      </a:cubicBezTo>
                      <a:close/>
                      <a:moveTo>
                        <a:pt x="38515" y="23149"/>
                      </a:moveTo>
                      <a:cubicBezTo>
                        <a:pt x="36942" y="15453"/>
                        <a:pt x="29432" y="10490"/>
                        <a:pt x="21741" y="12064"/>
                      </a:cubicBezTo>
                      <a:cubicBezTo>
                        <a:pt x="16163" y="13205"/>
                        <a:pt x="11803" y="17567"/>
                        <a:pt x="10662" y="23149"/>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1" name="Google Shape;1651;p208"/>
                <p:cNvSpPr/>
                <p:nvPr/>
              </p:nvSpPr>
              <p:spPr>
                <a:xfrm>
                  <a:off x="1002000" y="1723554"/>
                  <a:ext cx="10564" cy="68423"/>
                </a:xfrm>
                <a:custGeom>
                  <a:avLst/>
                  <a:gdLst/>
                  <a:ahLst/>
                  <a:cxnLst/>
                  <a:rect l="l" t="t" r="r" b="b"/>
                  <a:pathLst>
                    <a:path w="10564" h="68423" extrusionOk="0">
                      <a:moveTo>
                        <a:pt x="0" y="0"/>
                      </a:moveTo>
                      <a:lnTo>
                        <a:pt x="10565" y="0"/>
                      </a:lnTo>
                      <a:lnTo>
                        <a:pt x="10565" y="68424"/>
                      </a:lnTo>
                      <a:lnTo>
                        <a:pt x="0" y="68424"/>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2" name="Google Shape;1652;p208"/>
                <p:cNvSpPr/>
                <p:nvPr/>
              </p:nvSpPr>
              <p:spPr>
                <a:xfrm>
                  <a:off x="1016208" y="1723554"/>
                  <a:ext cx="51101" cy="69384"/>
                </a:xfrm>
                <a:custGeom>
                  <a:avLst/>
                  <a:gdLst/>
                  <a:ahLst/>
                  <a:cxnLst/>
                  <a:rect l="l" t="t" r="r" b="b"/>
                  <a:pathLst>
                    <a:path w="51101" h="69384" extrusionOk="0">
                      <a:moveTo>
                        <a:pt x="40345" y="60736"/>
                      </a:moveTo>
                      <a:lnTo>
                        <a:pt x="40345" y="68039"/>
                      </a:lnTo>
                      <a:cubicBezTo>
                        <a:pt x="44846" y="66637"/>
                        <a:pt x="48675" y="63627"/>
                        <a:pt x="51102" y="59582"/>
                      </a:cubicBezTo>
                      <a:lnTo>
                        <a:pt x="51102" y="0"/>
                      </a:lnTo>
                      <a:lnTo>
                        <a:pt x="40345" y="0"/>
                      </a:lnTo>
                      <a:lnTo>
                        <a:pt x="40345" y="27293"/>
                      </a:lnTo>
                      <a:cubicBezTo>
                        <a:pt x="36729" y="21939"/>
                        <a:pt x="30667" y="18762"/>
                        <a:pt x="24210" y="18836"/>
                      </a:cubicBezTo>
                      <a:cubicBezTo>
                        <a:pt x="10569" y="19254"/>
                        <a:pt x="-209" y="30553"/>
                        <a:pt x="7" y="44206"/>
                      </a:cubicBezTo>
                      <a:lnTo>
                        <a:pt x="7" y="44206"/>
                      </a:lnTo>
                      <a:cubicBezTo>
                        <a:pt x="-313" y="57790"/>
                        <a:pt x="10433" y="69061"/>
                        <a:pt x="24008" y="69381"/>
                      </a:cubicBezTo>
                      <a:cubicBezTo>
                        <a:pt x="24075" y="69382"/>
                        <a:pt x="24143" y="69384"/>
                        <a:pt x="24210" y="69385"/>
                      </a:cubicBezTo>
                      <a:cubicBezTo>
                        <a:pt x="30704" y="69416"/>
                        <a:pt x="36774" y="66162"/>
                        <a:pt x="40345" y="60736"/>
                      </a:cubicBezTo>
                      <a:close/>
                      <a:moveTo>
                        <a:pt x="25746" y="59582"/>
                      </a:moveTo>
                      <a:cubicBezTo>
                        <a:pt x="17154" y="59545"/>
                        <a:pt x="10218" y="52545"/>
                        <a:pt x="10255" y="43947"/>
                      </a:cubicBezTo>
                      <a:cubicBezTo>
                        <a:pt x="10268" y="40891"/>
                        <a:pt x="11180" y="37906"/>
                        <a:pt x="12877" y="35365"/>
                      </a:cubicBezTo>
                      <a:cubicBezTo>
                        <a:pt x="15457" y="31280"/>
                        <a:pt x="19956" y="28811"/>
                        <a:pt x="24786" y="28830"/>
                      </a:cubicBezTo>
                      <a:lnTo>
                        <a:pt x="27475" y="28830"/>
                      </a:lnTo>
                      <a:cubicBezTo>
                        <a:pt x="29081" y="28845"/>
                        <a:pt x="30661" y="29240"/>
                        <a:pt x="32085" y="29983"/>
                      </a:cubicBezTo>
                      <a:cubicBezTo>
                        <a:pt x="37377" y="32948"/>
                        <a:pt x="40675" y="38522"/>
                        <a:pt x="40729" y="44591"/>
                      </a:cubicBezTo>
                      <a:cubicBezTo>
                        <a:pt x="40729" y="52870"/>
                        <a:pt x="34021" y="59582"/>
                        <a:pt x="25746" y="5958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3" name="Google Shape;1653;p208"/>
                <p:cNvSpPr/>
                <p:nvPr/>
              </p:nvSpPr>
              <p:spPr>
                <a:xfrm>
                  <a:off x="1121286" y="1724323"/>
                  <a:ext cx="10948" cy="67270"/>
                </a:xfrm>
                <a:custGeom>
                  <a:avLst/>
                  <a:gdLst/>
                  <a:ahLst/>
                  <a:cxnLst/>
                  <a:rect l="l" t="t" r="r" b="b"/>
                  <a:pathLst>
                    <a:path w="10948" h="67270" extrusionOk="0">
                      <a:moveTo>
                        <a:pt x="0" y="9610"/>
                      </a:moveTo>
                      <a:lnTo>
                        <a:pt x="0" y="67270"/>
                      </a:lnTo>
                      <a:lnTo>
                        <a:pt x="10949" y="67270"/>
                      </a:lnTo>
                      <a:lnTo>
                        <a:pt x="10949" y="0"/>
                      </a:lnTo>
                      <a:cubicBezTo>
                        <a:pt x="6319" y="1873"/>
                        <a:pt x="2459" y="5260"/>
                        <a:pt x="0" y="9610"/>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4" name="Google Shape;1654;p208"/>
                <p:cNvSpPr/>
                <p:nvPr/>
              </p:nvSpPr>
              <p:spPr>
                <a:xfrm>
                  <a:off x="1141839" y="1724131"/>
                  <a:ext cx="57625" cy="68423"/>
                </a:xfrm>
                <a:custGeom>
                  <a:avLst/>
                  <a:gdLst/>
                  <a:ahLst/>
                  <a:cxnLst/>
                  <a:rect l="l" t="t" r="r" b="b"/>
                  <a:pathLst>
                    <a:path w="57625" h="68423" extrusionOk="0">
                      <a:moveTo>
                        <a:pt x="23435" y="0"/>
                      </a:moveTo>
                      <a:cubicBezTo>
                        <a:pt x="42318" y="0"/>
                        <a:pt x="57626" y="15317"/>
                        <a:pt x="57626" y="34212"/>
                      </a:cubicBezTo>
                      <a:cubicBezTo>
                        <a:pt x="57626" y="53107"/>
                        <a:pt x="42318" y="68424"/>
                        <a:pt x="23435" y="68424"/>
                      </a:cubicBezTo>
                      <a:lnTo>
                        <a:pt x="0" y="68424"/>
                      </a:lnTo>
                      <a:lnTo>
                        <a:pt x="0" y="0"/>
                      </a:lnTo>
                      <a:close/>
                      <a:moveTo>
                        <a:pt x="23435" y="57660"/>
                      </a:moveTo>
                      <a:cubicBezTo>
                        <a:pt x="36377" y="57660"/>
                        <a:pt x="46869" y="47162"/>
                        <a:pt x="46869" y="34212"/>
                      </a:cubicBezTo>
                      <a:cubicBezTo>
                        <a:pt x="46869" y="21261"/>
                        <a:pt x="36377" y="10763"/>
                        <a:pt x="23435" y="10763"/>
                      </a:cubicBezTo>
                      <a:lnTo>
                        <a:pt x="11141" y="10763"/>
                      </a:lnTo>
                      <a:lnTo>
                        <a:pt x="11141" y="57660"/>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5" name="Google Shape;1655;p208"/>
                <p:cNvSpPr/>
                <p:nvPr/>
              </p:nvSpPr>
              <p:spPr>
                <a:xfrm>
                  <a:off x="1204843" y="1723170"/>
                  <a:ext cx="46676" cy="70345"/>
                </a:xfrm>
                <a:custGeom>
                  <a:avLst/>
                  <a:gdLst/>
                  <a:ahLst/>
                  <a:cxnLst/>
                  <a:rect l="l" t="t" r="r" b="b"/>
                  <a:pathLst>
                    <a:path w="46676" h="70345" extrusionOk="0">
                      <a:moveTo>
                        <a:pt x="21706" y="59775"/>
                      </a:moveTo>
                      <a:cubicBezTo>
                        <a:pt x="26892" y="59775"/>
                        <a:pt x="36304" y="57660"/>
                        <a:pt x="36304" y="50933"/>
                      </a:cubicBezTo>
                      <a:cubicBezTo>
                        <a:pt x="36304" y="36326"/>
                        <a:pt x="0" y="43630"/>
                        <a:pt x="0" y="19220"/>
                      </a:cubicBezTo>
                      <a:cubicBezTo>
                        <a:pt x="0" y="5189"/>
                        <a:pt x="14022" y="0"/>
                        <a:pt x="25932" y="0"/>
                      </a:cubicBezTo>
                      <a:cubicBezTo>
                        <a:pt x="32581" y="371"/>
                        <a:pt x="39099" y="2002"/>
                        <a:pt x="45140" y="4805"/>
                      </a:cubicBezTo>
                      <a:lnTo>
                        <a:pt x="41106" y="14607"/>
                      </a:lnTo>
                      <a:cubicBezTo>
                        <a:pt x="36014" y="12302"/>
                        <a:pt x="30548" y="10935"/>
                        <a:pt x="24971" y="10571"/>
                      </a:cubicBezTo>
                      <a:cubicBezTo>
                        <a:pt x="19209" y="10571"/>
                        <a:pt x="10373" y="11917"/>
                        <a:pt x="10373" y="19412"/>
                      </a:cubicBezTo>
                      <a:cubicBezTo>
                        <a:pt x="10373" y="34404"/>
                        <a:pt x="46677" y="26716"/>
                        <a:pt x="46677" y="51125"/>
                      </a:cubicBezTo>
                      <a:cubicBezTo>
                        <a:pt x="46677" y="64964"/>
                        <a:pt x="32655" y="70346"/>
                        <a:pt x="20745" y="70346"/>
                      </a:cubicBezTo>
                      <a:cubicBezTo>
                        <a:pt x="13567" y="69926"/>
                        <a:pt x="6531" y="68166"/>
                        <a:pt x="0" y="65156"/>
                      </a:cubicBezTo>
                      <a:lnTo>
                        <a:pt x="4226" y="55546"/>
                      </a:lnTo>
                      <a:cubicBezTo>
                        <a:pt x="9813" y="57808"/>
                        <a:pt x="15703" y="59233"/>
                        <a:pt x="21706" y="59775"/>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6" name="Google Shape;1656;p208"/>
                <p:cNvSpPr/>
                <p:nvPr/>
              </p:nvSpPr>
              <p:spPr>
                <a:xfrm>
                  <a:off x="1259203" y="1724131"/>
                  <a:ext cx="42643" cy="68423"/>
                </a:xfrm>
                <a:custGeom>
                  <a:avLst/>
                  <a:gdLst/>
                  <a:ahLst/>
                  <a:cxnLst/>
                  <a:rect l="l" t="t" r="r" b="b"/>
                  <a:pathLst>
                    <a:path w="42643" h="68423" extrusionOk="0">
                      <a:moveTo>
                        <a:pt x="10565" y="27677"/>
                      </a:moveTo>
                      <a:cubicBezTo>
                        <a:pt x="12968" y="21892"/>
                        <a:pt x="18714" y="18212"/>
                        <a:pt x="24971" y="18451"/>
                      </a:cubicBezTo>
                      <a:cubicBezTo>
                        <a:pt x="37841" y="18451"/>
                        <a:pt x="42643" y="29407"/>
                        <a:pt x="42643" y="40747"/>
                      </a:cubicBezTo>
                      <a:lnTo>
                        <a:pt x="42643" y="68231"/>
                      </a:lnTo>
                      <a:lnTo>
                        <a:pt x="31886" y="68231"/>
                      </a:lnTo>
                      <a:lnTo>
                        <a:pt x="31886" y="41131"/>
                      </a:lnTo>
                      <a:cubicBezTo>
                        <a:pt x="31886" y="34020"/>
                        <a:pt x="28621" y="28638"/>
                        <a:pt x="21322" y="28638"/>
                      </a:cubicBezTo>
                      <a:cubicBezTo>
                        <a:pt x="14022" y="28638"/>
                        <a:pt x="10565" y="34020"/>
                        <a:pt x="10565" y="41131"/>
                      </a:cubicBezTo>
                      <a:lnTo>
                        <a:pt x="10565" y="68424"/>
                      </a:lnTo>
                      <a:lnTo>
                        <a:pt x="0" y="68424"/>
                      </a:lnTo>
                      <a:lnTo>
                        <a:pt x="0" y="0"/>
                      </a:lnTo>
                      <a:lnTo>
                        <a:pt x="10565" y="0"/>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7" name="Google Shape;1657;p208"/>
                <p:cNvSpPr/>
                <p:nvPr/>
              </p:nvSpPr>
              <p:spPr>
                <a:xfrm>
                  <a:off x="1308569" y="1724131"/>
                  <a:ext cx="10756" cy="68231"/>
                </a:xfrm>
                <a:custGeom>
                  <a:avLst/>
                  <a:gdLst/>
                  <a:ahLst/>
                  <a:cxnLst/>
                  <a:rect l="l" t="t" r="r" b="b"/>
                  <a:pathLst>
                    <a:path w="10756" h="68231" extrusionOk="0">
                      <a:moveTo>
                        <a:pt x="0" y="0"/>
                      </a:moveTo>
                      <a:lnTo>
                        <a:pt x="10757" y="0"/>
                      </a:lnTo>
                      <a:lnTo>
                        <a:pt x="10757" y="12109"/>
                      </a:lnTo>
                      <a:lnTo>
                        <a:pt x="192" y="12109"/>
                      </a:lnTo>
                      <a:close/>
                      <a:moveTo>
                        <a:pt x="0" y="19220"/>
                      </a:moveTo>
                      <a:lnTo>
                        <a:pt x="10757" y="19220"/>
                      </a:lnTo>
                      <a:lnTo>
                        <a:pt x="10757" y="68231"/>
                      </a:lnTo>
                      <a:lnTo>
                        <a:pt x="192" y="68231"/>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8" name="Google Shape;1658;p208"/>
                <p:cNvSpPr/>
                <p:nvPr/>
              </p:nvSpPr>
              <p:spPr>
                <a:xfrm>
                  <a:off x="1324320" y="1746124"/>
                  <a:ext cx="50205" cy="49132"/>
                </a:xfrm>
                <a:custGeom>
                  <a:avLst/>
                  <a:gdLst/>
                  <a:ahLst/>
                  <a:cxnLst/>
                  <a:rect l="l" t="t" r="r" b="b"/>
                  <a:pathLst>
                    <a:path w="50205" h="49132" extrusionOk="0">
                      <a:moveTo>
                        <a:pt x="0" y="22982"/>
                      </a:moveTo>
                      <a:cubicBezTo>
                        <a:pt x="1213" y="9129"/>
                        <a:pt x="13419" y="-1116"/>
                        <a:pt x="27264" y="98"/>
                      </a:cubicBezTo>
                      <a:cubicBezTo>
                        <a:pt x="39426" y="1164"/>
                        <a:pt x="49069" y="10812"/>
                        <a:pt x="50134" y="22982"/>
                      </a:cubicBezTo>
                      <a:cubicBezTo>
                        <a:pt x="50229" y="24582"/>
                        <a:pt x="50229" y="26187"/>
                        <a:pt x="50134" y="27787"/>
                      </a:cubicBezTo>
                      <a:lnTo>
                        <a:pt x="11717" y="27787"/>
                      </a:lnTo>
                      <a:cubicBezTo>
                        <a:pt x="13262" y="34348"/>
                        <a:pt x="19198" y="38922"/>
                        <a:pt x="25932" y="38743"/>
                      </a:cubicBezTo>
                      <a:cubicBezTo>
                        <a:pt x="31088" y="38914"/>
                        <a:pt x="36039" y="36719"/>
                        <a:pt x="39378" y="32784"/>
                      </a:cubicBezTo>
                      <a:lnTo>
                        <a:pt x="46677" y="39127"/>
                      </a:lnTo>
                      <a:cubicBezTo>
                        <a:pt x="37771" y="50485"/>
                        <a:pt x="21350" y="52469"/>
                        <a:pt x="9999" y="43558"/>
                      </a:cubicBezTo>
                      <a:cubicBezTo>
                        <a:pt x="3684" y="38600"/>
                        <a:pt x="-3" y="31013"/>
                        <a:pt x="0" y="22982"/>
                      </a:cubicBezTo>
                      <a:close/>
                      <a:moveTo>
                        <a:pt x="38417" y="18754"/>
                      </a:moveTo>
                      <a:cubicBezTo>
                        <a:pt x="36845" y="11058"/>
                        <a:pt x="29335" y="6095"/>
                        <a:pt x="21643" y="7668"/>
                      </a:cubicBezTo>
                      <a:cubicBezTo>
                        <a:pt x="16065" y="8810"/>
                        <a:pt x="11705" y="13172"/>
                        <a:pt x="10565" y="18754"/>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9" name="Google Shape;1659;p208"/>
                <p:cNvSpPr/>
                <p:nvPr/>
              </p:nvSpPr>
              <p:spPr>
                <a:xfrm>
                  <a:off x="1380410" y="1724131"/>
                  <a:ext cx="10564" cy="67846"/>
                </a:xfrm>
                <a:custGeom>
                  <a:avLst/>
                  <a:gdLst/>
                  <a:ahLst/>
                  <a:cxnLst/>
                  <a:rect l="l" t="t" r="r" b="b"/>
                  <a:pathLst>
                    <a:path w="10564" h="67846" extrusionOk="0">
                      <a:moveTo>
                        <a:pt x="0" y="0"/>
                      </a:moveTo>
                      <a:lnTo>
                        <a:pt x="10565" y="0"/>
                      </a:lnTo>
                      <a:lnTo>
                        <a:pt x="10565" y="67847"/>
                      </a:lnTo>
                      <a:lnTo>
                        <a:pt x="0" y="67847"/>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0" name="Google Shape;1660;p208"/>
                <p:cNvSpPr/>
                <p:nvPr/>
              </p:nvSpPr>
              <p:spPr>
                <a:xfrm>
                  <a:off x="1394431" y="1724131"/>
                  <a:ext cx="50903" cy="69192"/>
                </a:xfrm>
                <a:custGeom>
                  <a:avLst/>
                  <a:gdLst/>
                  <a:ahLst/>
                  <a:cxnLst/>
                  <a:rect l="l" t="t" r="r" b="b"/>
                  <a:pathLst>
                    <a:path w="50903" h="69192" extrusionOk="0">
                      <a:moveTo>
                        <a:pt x="24204" y="69192"/>
                      </a:moveTo>
                      <a:cubicBezTo>
                        <a:pt x="10965" y="68888"/>
                        <a:pt x="305" y="58222"/>
                        <a:pt x="1" y="44975"/>
                      </a:cubicBezTo>
                      <a:lnTo>
                        <a:pt x="1" y="44975"/>
                      </a:lnTo>
                      <a:cubicBezTo>
                        <a:pt x="-113" y="31362"/>
                        <a:pt x="10608" y="20124"/>
                        <a:pt x="24204" y="19604"/>
                      </a:cubicBezTo>
                      <a:cubicBezTo>
                        <a:pt x="30697" y="19573"/>
                        <a:pt x="36767" y="22827"/>
                        <a:pt x="40339" y="28253"/>
                      </a:cubicBezTo>
                      <a:lnTo>
                        <a:pt x="40339" y="0"/>
                      </a:lnTo>
                      <a:lnTo>
                        <a:pt x="50904" y="0"/>
                      </a:lnTo>
                      <a:lnTo>
                        <a:pt x="50904" y="67847"/>
                      </a:lnTo>
                      <a:lnTo>
                        <a:pt x="40339" y="67847"/>
                      </a:lnTo>
                      <a:lnTo>
                        <a:pt x="40339" y="60351"/>
                      </a:lnTo>
                      <a:cubicBezTo>
                        <a:pt x="36812" y="65851"/>
                        <a:pt x="30734" y="69182"/>
                        <a:pt x="24204" y="69192"/>
                      </a:cubicBezTo>
                      <a:close/>
                      <a:moveTo>
                        <a:pt x="25740" y="59006"/>
                      </a:moveTo>
                      <a:cubicBezTo>
                        <a:pt x="33867" y="59008"/>
                        <a:pt x="40515" y="52528"/>
                        <a:pt x="40723" y="44398"/>
                      </a:cubicBezTo>
                      <a:lnTo>
                        <a:pt x="40723" y="44398"/>
                      </a:lnTo>
                      <a:cubicBezTo>
                        <a:pt x="40935" y="36228"/>
                        <a:pt x="34488" y="29432"/>
                        <a:pt x="26322" y="29219"/>
                      </a:cubicBezTo>
                      <a:cubicBezTo>
                        <a:pt x="26192" y="29216"/>
                        <a:pt x="26062" y="29215"/>
                        <a:pt x="25932" y="29215"/>
                      </a:cubicBezTo>
                      <a:lnTo>
                        <a:pt x="25932" y="29215"/>
                      </a:lnTo>
                      <a:cubicBezTo>
                        <a:pt x="17552" y="29215"/>
                        <a:pt x="10758" y="36013"/>
                        <a:pt x="10758" y="44398"/>
                      </a:cubicBezTo>
                      <a:cubicBezTo>
                        <a:pt x="10758" y="52784"/>
                        <a:pt x="17552" y="59582"/>
                        <a:pt x="25932" y="5958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1" name="Google Shape;1661;p208"/>
                <p:cNvSpPr/>
                <p:nvPr/>
              </p:nvSpPr>
              <p:spPr>
                <a:xfrm>
                  <a:off x="1457052" y="1724323"/>
                  <a:ext cx="12677" cy="7303"/>
                </a:xfrm>
                <a:custGeom>
                  <a:avLst/>
                  <a:gdLst/>
                  <a:ahLst/>
                  <a:cxnLst/>
                  <a:rect l="l" t="t" r="r" b="b"/>
                  <a:pathLst>
                    <a:path w="12677" h="7303" extrusionOk="0">
                      <a:moveTo>
                        <a:pt x="5955" y="1153"/>
                      </a:moveTo>
                      <a:lnTo>
                        <a:pt x="3650" y="1153"/>
                      </a:lnTo>
                      <a:lnTo>
                        <a:pt x="3650" y="7304"/>
                      </a:lnTo>
                      <a:lnTo>
                        <a:pt x="2305" y="7304"/>
                      </a:lnTo>
                      <a:lnTo>
                        <a:pt x="2305" y="1153"/>
                      </a:lnTo>
                      <a:lnTo>
                        <a:pt x="0" y="1153"/>
                      </a:lnTo>
                      <a:lnTo>
                        <a:pt x="0" y="0"/>
                      </a:lnTo>
                      <a:lnTo>
                        <a:pt x="7299" y="0"/>
                      </a:lnTo>
                      <a:lnTo>
                        <a:pt x="9988" y="3652"/>
                      </a:lnTo>
                      <a:lnTo>
                        <a:pt x="12678" y="0"/>
                      </a:lnTo>
                      <a:lnTo>
                        <a:pt x="12678" y="0"/>
                      </a:lnTo>
                      <a:lnTo>
                        <a:pt x="12678" y="7304"/>
                      </a:lnTo>
                      <a:lnTo>
                        <a:pt x="12486" y="7304"/>
                      </a:lnTo>
                      <a:lnTo>
                        <a:pt x="12486" y="2499"/>
                      </a:lnTo>
                      <a:lnTo>
                        <a:pt x="10181" y="5766"/>
                      </a:lnTo>
                      <a:lnTo>
                        <a:pt x="7683" y="2499"/>
                      </a:lnTo>
                      <a:lnTo>
                        <a:pt x="7683" y="7304"/>
                      </a:lnTo>
                      <a:lnTo>
                        <a:pt x="6531" y="7304"/>
                      </a:lnTo>
                      <a:lnTo>
                        <a:pt x="6531" y="1153"/>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2" name="Google Shape;1662;p208"/>
                <p:cNvSpPr/>
                <p:nvPr/>
              </p:nvSpPr>
              <p:spPr>
                <a:xfrm>
                  <a:off x="1064620" y="1721805"/>
                  <a:ext cx="61467" cy="69635"/>
                </a:xfrm>
                <a:custGeom>
                  <a:avLst/>
                  <a:gdLst/>
                  <a:ahLst/>
                  <a:cxnLst/>
                  <a:rect l="l" t="t" r="r" b="b"/>
                  <a:pathLst>
                    <a:path w="61467" h="69635" extrusionOk="0">
                      <a:moveTo>
                        <a:pt x="38609" y="34039"/>
                      </a:moveTo>
                      <a:lnTo>
                        <a:pt x="22474" y="66521"/>
                      </a:lnTo>
                      <a:cubicBezTo>
                        <a:pt x="21844" y="67700"/>
                        <a:pt x="20917" y="68693"/>
                        <a:pt x="19785" y="69404"/>
                      </a:cubicBezTo>
                      <a:cubicBezTo>
                        <a:pt x="18588" y="69713"/>
                        <a:pt x="17332" y="69713"/>
                        <a:pt x="16135" y="69404"/>
                      </a:cubicBezTo>
                      <a:lnTo>
                        <a:pt x="0" y="69404"/>
                      </a:lnTo>
                      <a:cubicBezTo>
                        <a:pt x="0" y="69404"/>
                        <a:pt x="5955" y="70557"/>
                        <a:pt x="14406" y="53259"/>
                      </a:cubicBezTo>
                      <a:lnTo>
                        <a:pt x="22666" y="36153"/>
                      </a:lnTo>
                      <a:lnTo>
                        <a:pt x="38994" y="3095"/>
                      </a:lnTo>
                      <a:cubicBezTo>
                        <a:pt x="39548" y="1924"/>
                        <a:pt x="40411" y="927"/>
                        <a:pt x="41491" y="211"/>
                      </a:cubicBezTo>
                      <a:cubicBezTo>
                        <a:pt x="42756" y="-70"/>
                        <a:pt x="44067" y="-70"/>
                        <a:pt x="45332" y="211"/>
                      </a:cubicBezTo>
                      <a:lnTo>
                        <a:pt x="61468" y="212"/>
                      </a:lnTo>
                      <a:cubicBezTo>
                        <a:pt x="61468" y="212"/>
                        <a:pt x="55513" y="-942"/>
                        <a:pt x="47061" y="16164"/>
                      </a:cubicBezTo>
                      <a:lnTo>
                        <a:pt x="38609" y="33270"/>
                      </a:lnTo>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663" name="Google Shape;1663;p208"/>
              <p:cNvGrpSpPr/>
              <p:nvPr/>
            </p:nvGrpSpPr>
            <p:grpSpPr>
              <a:xfrm>
                <a:off x="1492859" y="484276"/>
                <a:ext cx="1419948" cy="328588"/>
                <a:chOff x="444168" y="1286681"/>
                <a:chExt cx="1209964" cy="279996"/>
              </a:xfrm>
            </p:grpSpPr>
            <p:sp>
              <p:nvSpPr>
                <p:cNvPr id="1664" name="Google Shape;1664;p208"/>
                <p:cNvSpPr/>
                <p:nvPr/>
              </p:nvSpPr>
              <p:spPr>
                <a:xfrm>
                  <a:off x="448600" y="1288536"/>
                  <a:ext cx="38633" cy="63877"/>
                </a:xfrm>
                <a:custGeom>
                  <a:avLst/>
                  <a:gdLst/>
                  <a:ahLst/>
                  <a:cxnLst/>
                  <a:rect l="l" t="t" r="r" b="b"/>
                  <a:pathLst>
                    <a:path w="38633" h="63877" extrusionOk="0">
                      <a:moveTo>
                        <a:pt x="4610" y="38507"/>
                      </a:moveTo>
                      <a:lnTo>
                        <a:pt x="4610" y="63878"/>
                      </a:lnTo>
                      <a:lnTo>
                        <a:pt x="0" y="63878"/>
                      </a:lnTo>
                      <a:lnTo>
                        <a:pt x="0" y="67"/>
                      </a:lnTo>
                      <a:lnTo>
                        <a:pt x="16327" y="67"/>
                      </a:lnTo>
                      <a:cubicBezTo>
                        <a:pt x="22291" y="-369"/>
                        <a:pt x="28216" y="1334"/>
                        <a:pt x="33039" y="4872"/>
                      </a:cubicBezTo>
                      <a:cubicBezTo>
                        <a:pt x="36845" y="8437"/>
                        <a:pt x="38883" y="13501"/>
                        <a:pt x="38609" y="18711"/>
                      </a:cubicBezTo>
                      <a:cubicBezTo>
                        <a:pt x="38604" y="21287"/>
                        <a:pt x="38082" y="23836"/>
                        <a:pt x="37073" y="26206"/>
                      </a:cubicBezTo>
                      <a:cubicBezTo>
                        <a:pt x="36048" y="28489"/>
                        <a:pt x="34541" y="30522"/>
                        <a:pt x="32655" y="32165"/>
                      </a:cubicBezTo>
                      <a:cubicBezTo>
                        <a:pt x="30602" y="34005"/>
                        <a:pt x="28178" y="35381"/>
                        <a:pt x="25547" y="36201"/>
                      </a:cubicBezTo>
                      <a:cubicBezTo>
                        <a:pt x="22600" y="37408"/>
                        <a:pt x="19495" y="38184"/>
                        <a:pt x="16327" y="38507"/>
                      </a:cubicBezTo>
                      <a:close/>
                      <a:moveTo>
                        <a:pt x="4610" y="34855"/>
                      </a:moveTo>
                      <a:lnTo>
                        <a:pt x="16327" y="34855"/>
                      </a:lnTo>
                      <a:cubicBezTo>
                        <a:pt x="18870" y="34877"/>
                        <a:pt x="21400" y="34488"/>
                        <a:pt x="23819" y="33702"/>
                      </a:cubicBezTo>
                      <a:cubicBezTo>
                        <a:pt x="25860" y="32965"/>
                        <a:pt x="27749" y="31857"/>
                        <a:pt x="29389" y="30435"/>
                      </a:cubicBezTo>
                      <a:cubicBezTo>
                        <a:pt x="30915" y="29139"/>
                        <a:pt x="32102" y="27489"/>
                        <a:pt x="32847" y="25630"/>
                      </a:cubicBezTo>
                      <a:cubicBezTo>
                        <a:pt x="33686" y="23624"/>
                        <a:pt x="34079" y="21460"/>
                        <a:pt x="33999" y="19287"/>
                      </a:cubicBezTo>
                      <a:cubicBezTo>
                        <a:pt x="34241" y="15101"/>
                        <a:pt x="32624" y="11022"/>
                        <a:pt x="29581" y="8139"/>
                      </a:cubicBezTo>
                      <a:cubicBezTo>
                        <a:pt x="25819" y="5191"/>
                        <a:pt x="21093" y="3752"/>
                        <a:pt x="16327" y="4103"/>
                      </a:cubicBezTo>
                      <a:lnTo>
                        <a:pt x="4610" y="4103"/>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5" name="Google Shape;1665;p208"/>
                <p:cNvSpPr/>
                <p:nvPr/>
              </p:nvSpPr>
              <p:spPr>
                <a:xfrm>
                  <a:off x="497966" y="1306856"/>
                  <a:ext cx="24587" cy="45173"/>
                </a:xfrm>
                <a:custGeom>
                  <a:avLst/>
                  <a:gdLst/>
                  <a:ahLst/>
                  <a:cxnLst/>
                  <a:rect l="l" t="t" r="r" b="b"/>
                  <a:pathLst>
                    <a:path w="24587" h="45173" extrusionOk="0">
                      <a:moveTo>
                        <a:pt x="0" y="44597"/>
                      </a:moveTo>
                      <a:lnTo>
                        <a:pt x="0" y="967"/>
                      </a:lnTo>
                      <a:lnTo>
                        <a:pt x="3265" y="967"/>
                      </a:lnTo>
                      <a:cubicBezTo>
                        <a:pt x="3415" y="1337"/>
                        <a:pt x="3415" y="1751"/>
                        <a:pt x="3265" y="2121"/>
                      </a:cubicBezTo>
                      <a:lnTo>
                        <a:pt x="3265" y="11346"/>
                      </a:lnTo>
                      <a:cubicBezTo>
                        <a:pt x="4402" y="8169"/>
                        <a:pt x="6318" y="5327"/>
                        <a:pt x="8836" y="3082"/>
                      </a:cubicBezTo>
                      <a:cubicBezTo>
                        <a:pt x="11301" y="1000"/>
                        <a:pt x="14448" y="-95"/>
                        <a:pt x="17672" y="6"/>
                      </a:cubicBezTo>
                      <a:lnTo>
                        <a:pt x="21322" y="6"/>
                      </a:lnTo>
                      <a:cubicBezTo>
                        <a:pt x="22439" y="305"/>
                        <a:pt x="23530" y="690"/>
                        <a:pt x="24587" y="1160"/>
                      </a:cubicBezTo>
                      <a:lnTo>
                        <a:pt x="24587" y="4235"/>
                      </a:lnTo>
                      <a:lnTo>
                        <a:pt x="24587" y="4235"/>
                      </a:lnTo>
                      <a:lnTo>
                        <a:pt x="24587" y="4235"/>
                      </a:lnTo>
                      <a:lnTo>
                        <a:pt x="23435" y="4235"/>
                      </a:lnTo>
                      <a:lnTo>
                        <a:pt x="21514" y="4235"/>
                      </a:lnTo>
                      <a:lnTo>
                        <a:pt x="16904" y="4235"/>
                      </a:lnTo>
                      <a:cubicBezTo>
                        <a:pt x="13855" y="4145"/>
                        <a:pt x="10892" y="5249"/>
                        <a:pt x="8644" y="7310"/>
                      </a:cubicBezTo>
                      <a:cubicBezTo>
                        <a:pt x="6270" y="9902"/>
                        <a:pt x="4499" y="12987"/>
                        <a:pt x="3458" y="16344"/>
                      </a:cubicBezTo>
                      <a:lnTo>
                        <a:pt x="3458" y="45174"/>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6" name="Google Shape;1666;p208"/>
                <p:cNvSpPr/>
                <p:nvPr/>
              </p:nvSpPr>
              <p:spPr>
                <a:xfrm>
                  <a:off x="529844" y="1306468"/>
                  <a:ext cx="40164" cy="45567"/>
                </a:xfrm>
                <a:custGeom>
                  <a:avLst/>
                  <a:gdLst/>
                  <a:ahLst/>
                  <a:cxnLst/>
                  <a:rect l="l" t="t" r="r" b="b"/>
                  <a:pathLst>
                    <a:path w="40164" h="45567" extrusionOk="0">
                      <a:moveTo>
                        <a:pt x="20178" y="10"/>
                      </a:moveTo>
                      <a:cubicBezTo>
                        <a:pt x="23066" y="1"/>
                        <a:pt x="25930" y="523"/>
                        <a:pt x="28630" y="1548"/>
                      </a:cubicBezTo>
                      <a:cubicBezTo>
                        <a:pt x="31037" y="2633"/>
                        <a:pt x="33195" y="4203"/>
                        <a:pt x="34969" y="6160"/>
                      </a:cubicBezTo>
                      <a:cubicBezTo>
                        <a:pt x="36696" y="8332"/>
                        <a:pt x="37999" y="10810"/>
                        <a:pt x="38810" y="13464"/>
                      </a:cubicBezTo>
                      <a:cubicBezTo>
                        <a:pt x="39780" y="16506"/>
                        <a:pt x="40235" y="19690"/>
                        <a:pt x="40155" y="22882"/>
                      </a:cubicBezTo>
                      <a:cubicBezTo>
                        <a:pt x="40235" y="26011"/>
                        <a:pt x="39780" y="29131"/>
                        <a:pt x="38810" y="32108"/>
                      </a:cubicBezTo>
                      <a:cubicBezTo>
                        <a:pt x="37999" y="34762"/>
                        <a:pt x="36696" y="37240"/>
                        <a:pt x="34969" y="39411"/>
                      </a:cubicBezTo>
                      <a:cubicBezTo>
                        <a:pt x="33235" y="41366"/>
                        <a:pt x="31062" y="42880"/>
                        <a:pt x="28630" y="43832"/>
                      </a:cubicBezTo>
                      <a:cubicBezTo>
                        <a:pt x="25980" y="45042"/>
                        <a:pt x="23090" y="45634"/>
                        <a:pt x="20178" y="45562"/>
                      </a:cubicBezTo>
                      <a:cubicBezTo>
                        <a:pt x="17205" y="45624"/>
                        <a:pt x="14255" y="45033"/>
                        <a:pt x="11534" y="43832"/>
                      </a:cubicBezTo>
                      <a:cubicBezTo>
                        <a:pt x="9139" y="42992"/>
                        <a:pt x="6970" y="41610"/>
                        <a:pt x="5195" y="39796"/>
                      </a:cubicBezTo>
                      <a:cubicBezTo>
                        <a:pt x="3401" y="37668"/>
                        <a:pt x="2091" y="35176"/>
                        <a:pt x="1354" y="32492"/>
                      </a:cubicBezTo>
                      <a:cubicBezTo>
                        <a:pt x="384" y="29516"/>
                        <a:pt x="-71" y="26396"/>
                        <a:pt x="9" y="23266"/>
                      </a:cubicBezTo>
                      <a:cubicBezTo>
                        <a:pt x="-71" y="20074"/>
                        <a:pt x="384" y="16891"/>
                        <a:pt x="1354" y="13849"/>
                      </a:cubicBezTo>
                      <a:cubicBezTo>
                        <a:pt x="2091" y="11164"/>
                        <a:pt x="3401" y="8672"/>
                        <a:pt x="5195" y="6545"/>
                      </a:cubicBezTo>
                      <a:cubicBezTo>
                        <a:pt x="6911" y="4379"/>
                        <a:pt x="9073" y="2609"/>
                        <a:pt x="11534" y="1355"/>
                      </a:cubicBezTo>
                      <a:cubicBezTo>
                        <a:pt x="14309" y="381"/>
                        <a:pt x="17239" y="-75"/>
                        <a:pt x="20178" y="10"/>
                      </a:cubicBezTo>
                      <a:close/>
                      <a:moveTo>
                        <a:pt x="20178" y="42102"/>
                      </a:moveTo>
                      <a:cubicBezTo>
                        <a:pt x="22553" y="42156"/>
                        <a:pt x="24912" y="41697"/>
                        <a:pt x="27093" y="40757"/>
                      </a:cubicBezTo>
                      <a:cubicBezTo>
                        <a:pt x="29012" y="39934"/>
                        <a:pt x="30672" y="38605"/>
                        <a:pt x="31895" y="36913"/>
                      </a:cubicBezTo>
                      <a:cubicBezTo>
                        <a:pt x="33281" y="35064"/>
                        <a:pt x="34322" y="32980"/>
                        <a:pt x="34969" y="30762"/>
                      </a:cubicBezTo>
                      <a:cubicBezTo>
                        <a:pt x="35608" y="28184"/>
                        <a:pt x="35930" y="25538"/>
                        <a:pt x="35929" y="22882"/>
                      </a:cubicBezTo>
                      <a:cubicBezTo>
                        <a:pt x="35940" y="20162"/>
                        <a:pt x="35618" y="17451"/>
                        <a:pt x="34969" y="14809"/>
                      </a:cubicBezTo>
                      <a:cubicBezTo>
                        <a:pt x="34296" y="12601"/>
                        <a:pt x="33257" y="10522"/>
                        <a:pt x="31895" y="8659"/>
                      </a:cubicBezTo>
                      <a:cubicBezTo>
                        <a:pt x="30672" y="6966"/>
                        <a:pt x="29012" y="5637"/>
                        <a:pt x="27093" y="4815"/>
                      </a:cubicBezTo>
                      <a:cubicBezTo>
                        <a:pt x="24926" y="3808"/>
                        <a:pt x="22567" y="3284"/>
                        <a:pt x="20178" y="3277"/>
                      </a:cubicBezTo>
                      <a:cubicBezTo>
                        <a:pt x="17785" y="3244"/>
                        <a:pt x="15417" y="3771"/>
                        <a:pt x="13263" y="4815"/>
                      </a:cubicBezTo>
                      <a:cubicBezTo>
                        <a:pt x="11258" y="5579"/>
                        <a:pt x="9521" y="6916"/>
                        <a:pt x="8269" y="8659"/>
                      </a:cubicBezTo>
                      <a:cubicBezTo>
                        <a:pt x="6893" y="10487"/>
                        <a:pt x="5912" y="12582"/>
                        <a:pt x="5387" y="14809"/>
                      </a:cubicBezTo>
                      <a:cubicBezTo>
                        <a:pt x="4574" y="17421"/>
                        <a:pt x="4185" y="20147"/>
                        <a:pt x="4235" y="22882"/>
                      </a:cubicBezTo>
                      <a:cubicBezTo>
                        <a:pt x="4199" y="25553"/>
                        <a:pt x="4588" y="28213"/>
                        <a:pt x="5387" y="30762"/>
                      </a:cubicBezTo>
                      <a:cubicBezTo>
                        <a:pt x="5871" y="33004"/>
                        <a:pt x="6856" y="35106"/>
                        <a:pt x="8269" y="36913"/>
                      </a:cubicBezTo>
                      <a:cubicBezTo>
                        <a:pt x="9521" y="38656"/>
                        <a:pt x="11258" y="39993"/>
                        <a:pt x="13263" y="40757"/>
                      </a:cubicBezTo>
                      <a:cubicBezTo>
                        <a:pt x="15433" y="41735"/>
                        <a:pt x="17800" y="42195"/>
                        <a:pt x="20178" y="42102"/>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7" name="Google Shape;1667;p208"/>
                <p:cNvSpPr/>
                <p:nvPr/>
              </p:nvSpPr>
              <p:spPr>
                <a:xfrm>
                  <a:off x="580371" y="1307823"/>
                  <a:ext cx="34383" cy="44716"/>
                </a:xfrm>
                <a:custGeom>
                  <a:avLst/>
                  <a:gdLst/>
                  <a:ahLst/>
                  <a:cxnLst/>
                  <a:rect l="l" t="t" r="r" b="b"/>
                  <a:pathLst>
                    <a:path w="34383" h="44716" extrusionOk="0">
                      <a:moveTo>
                        <a:pt x="3842" y="0"/>
                      </a:moveTo>
                      <a:lnTo>
                        <a:pt x="3842" y="28254"/>
                      </a:lnTo>
                      <a:cubicBezTo>
                        <a:pt x="3638" y="31697"/>
                        <a:pt x="4659" y="35101"/>
                        <a:pt x="6723" y="37864"/>
                      </a:cubicBezTo>
                      <a:cubicBezTo>
                        <a:pt x="8839" y="40416"/>
                        <a:pt x="12063" y="41779"/>
                        <a:pt x="15367" y="41515"/>
                      </a:cubicBezTo>
                      <a:cubicBezTo>
                        <a:pt x="18297" y="41294"/>
                        <a:pt x="21100" y="40225"/>
                        <a:pt x="23435" y="38440"/>
                      </a:cubicBezTo>
                      <a:cubicBezTo>
                        <a:pt x="26183" y="37040"/>
                        <a:pt x="28605" y="35076"/>
                        <a:pt x="30542" y="32674"/>
                      </a:cubicBezTo>
                      <a:lnTo>
                        <a:pt x="30542" y="0"/>
                      </a:lnTo>
                      <a:lnTo>
                        <a:pt x="34383" y="0"/>
                      </a:lnTo>
                      <a:lnTo>
                        <a:pt x="34383" y="44206"/>
                      </a:lnTo>
                      <a:lnTo>
                        <a:pt x="32078" y="44206"/>
                      </a:lnTo>
                      <a:cubicBezTo>
                        <a:pt x="32078" y="44206"/>
                        <a:pt x="30734" y="44206"/>
                        <a:pt x="30734" y="43053"/>
                      </a:cubicBezTo>
                      <a:lnTo>
                        <a:pt x="30734" y="36326"/>
                      </a:lnTo>
                      <a:cubicBezTo>
                        <a:pt x="28796" y="38828"/>
                        <a:pt x="26380" y="40919"/>
                        <a:pt x="23627" y="42476"/>
                      </a:cubicBezTo>
                      <a:cubicBezTo>
                        <a:pt x="18890" y="44990"/>
                        <a:pt x="13318" y="45408"/>
                        <a:pt x="8260" y="43630"/>
                      </a:cubicBezTo>
                      <a:cubicBezTo>
                        <a:pt x="6537" y="42831"/>
                        <a:pt x="4974" y="41724"/>
                        <a:pt x="3650" y="40362"/>
                      </a:cubicBezTo>
                      <a:cubicBezTo>
                        <a:pt x="2456" y="38804"/>
                        <a:pt x="1545" y="37047"/>
                        <a:pt x="960" y="35173"/>
                      </a:cubicBezTo>
                      <a:cubicBezTo>
                        <a:pt x="332" y="32920"/>
                        <a:pt x="9" y="30593"/>
                        <a:pt x="0" y="28254"/>
                      </a:cubicBezTo>
                      <a:lnTo>
                        <a:pt x="0" y="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8" name="Google Shape;1668;p208"/>
                <p:cNvSpPr/>
                <p:nvPr/>
              </p:nvSpPr>
              <p:spPr>
                <a:xfrm>
                  <a:off x="625636" y="1286681"/>
                  <a:ext cx="36948" cy="65567"/>
                </a:xfrm>
                <a:custGeom>
                  <a:avLst/>
                  <a:gdLst/>
                  <a:ahLst/>
                  <a:cxnLst/>
                  <a:rect l="l" t="t" r="r" b="b"/>
                  <a:pathLst>
                    <a:path w="36948" h="65567" extrusionOk="0">
                      <a:moveTo>
                        <a:pt x="34835" y="64772"/>
                      </a:moveTo>
                      <a:cubicBezTo>
                        <a:pt x="34161" y="64779"/>
                        <a:pt x="33587" y="64286"/>
                        <a:pt x="33490" y="63619"/>
                      </a:cubicBezTo>
                      <a:lnTo>
                        <a:pt x="33490" y="56507"/>
                      </a:lnTo>
                      <a:cubicBezTo>
                        <a:pt x="31675" y="59100"/>
                        <a:pt x="29315" y="61265"/>
                        <a:pt x="26575" y="62850"/>
                      </a:cubicBezTo>
                      <a:cubicBezTo>
                        <a:pt x="19439" y="67475"/>
                        <a:pt x="9980" y="66076"/>
                        <a:pt x="4485" y="59582"/>
                      </a:cubicBezTo>
                      <a:cubicBezTo>
                        <a:pt x="1199" y="54582"/>
                        <a:pt x="-353" y="48639"/>
                        <a:pt x="68" y="42669"/>
                      </a:cubicBezTo>
                      <a:cubicBezTo>
                        <a:pt x="48" y="39620"/>
                        <a:pt x="435" y="36582"/>
                        <a:pt x="1220" y="33635"/>
                      </a:cubicBezTo>
                      <a:cubicBezTo>
                        <a:pt x="2070" y="30997"/>
                        <a:pt x="3370" y="28526"/>
                        <a:pt x="5062" y="26332"/>
                      </a:cubicBezTo>
                      <a:cubicBezTo>
                        <a:pt x="6705" y="24347"/>
                        <a:pt x="8730" y="22713"/>
                        <a:pt x="11016" y="21527"/>
                      </a:cubicBezTo>
                      <a:cubicBezTo>
                        <a:pt x="13608" y="20344"/>
                        <a:pt x="16429" y="19754"/>
                        <a:pt x="19276" y="19797"/>
                      </a:cubicBezTo>
                      <a:cubicBezTo>
                        <a:pt x="21916" y="19776"/>
                        <a:pt x="24531" y="20299"/>
                        <a:pt x="26960" y="21334"/>
                      </a:cubicBezTo>
                      <a:cubicBezTo>
                        <a:pt x="29256" y="22509"/>
                        <a:pt x="31234" y="24224"/>
                        <a:pt x="32722" y="26332"/>
                      </a:cubicBezTo>
                      <a:lnTo>
                        <a:pt x="32722" y="0"/>
                      </a:lnTo>
                      <a:lnTo>
                        <a:pt x="36948" y="0"/>
                      </a:lnTo>
                      <a:lnTo>
                        <a:pt x="36948" y="64772"/>
                      </a:lnTo>
                      <a:close/>
                      <a:moveTo>
                        <a:pt x="18700" y="61889"/>
                      </a:moveTo>
                      <a:cubicBezTo>
                        <a:pt x="21496" y="61923"/>
                        <a:pt x="24239" y="61120"/>
                        <a:pt x="26575" y="59582"/>
                      </a:cubicBezTo>
                      <a:cubicBezTo>
                        <a:pt x="29056" y="57871"/>
                        <a:pt x="31204" y="55722"/>
                        <a:pt x="32914" y="53240"/>
                      </a:cubicBezTo>
                      <a:lnTo>
                        <a:pt x="32914" y="29983"/>
                      </a:lnTo>
                      <a:cubicBezTo>
                        <a:pt x="31442" y="27830"/>
                        <a:pt x="29546" y="25999"/>
                        <a:pt x="27344" y="24602"/>
                      </a:cubicBezTo>
                      <a:cubicBezTo>
                        <a:pt x="25116" y="23573"/>
                        <a:pt x="22690" y="23048"/>
                        <a:pt x="20237" y="23064"/>
                      </a:cubicBezTo>
                      <a:cubicBezTo>
                        <a:pt x="17907" y="23047"/>
                        <a:pt x="15605" y="23573"/>
                        <a:pt x="13514" y="24602"/>
                      </a:cubicBezTo>
                      <a:cubicBezTo>
                        <a:pt x="11508" y="25366"/>
                        <a:pt x="9772" y="26702"/>
                        <a:pt x="8519" y="28446"/>
                      </a:cubicBezTo>
                      <a:cubicBezTo>
                        <a:pt x="7109" y="30325"/>
                        <a:pt x="6126" y="32490"/>
                        <a:pt x="5638" y="34788"/>
                      </a:cubicBezTo>
                      <a:cubicBezTo>
                        <a:pt x="4838" y="37337"/>
                        <a:pt x="4449" y="39997"/>
                        <a:pt x="4485" y="42669"/>
                      </a:cubicBezTo>
                      <a:cubicBezTo>
                        <a:pt x="4146" y="47800"/>
                        <a:pt x="5423" y="52908"/>
                        <a:pt x="8135" y="57276"/>
                      </a:cubicBezTo>
                      <a:cubicBezTo>
                        <a:pt x="10714" y="60419"/>
                        <a:pt x="14643" y="62135"/>
                        <a:pt x="18700" y="61889"/>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9" name="Google Shape;1669;p208"/>
                <p:cNvSpPr/>
                <p:nvPr/>
              </p:nvSpPr>
              <p:spPr>
                <a:xfrm>
                  <a:off x="694662" y="1286681"/>
                  <a:ext cx="34786" cy="64771"/>
                </a:xfrm>
                <a:custGeom>
                  <a:avLst/>
                  <a:gdLst/>
                  <a:ahLst/>
                  <a:cxnLst/>
                  <a:rect l="l" t="t" r="r" b="b"/>
                  <a:pathLst>
                    <a:path w="34786" h="64771" extrusionOk="0">
                      <a:moveTo>
                        <a:pt x="0" y="64772"/>
                      </a:moveTo>
                      <a:lnTo>
                        <a:pt x="0" y="0"/>
                      </a:lnTo>
                      <a:lnTo>
                        <a:pt x="4226" y="0"/>
                      </a:lnTo>
                      <a:lnTo>
                        <a:pt x="4226" y="28061"/>
                      </a:lnTo>
                      <a:cubicBezTo>
                        <a:pt x="6167" y="25614"/>
                        <a:pt x="8585" y="23587"/>
                        <a:pt x="11333" y="22103"/>
                      </a:cubicBezTo>
                      <a:cubicBezTo>
                        <a:pt x="15974" y="19500"/>
                        <a:pt x="21527" y="19078"/>
                        <a:pt x="26508" y="20950"/>
                      </a:cubicBezTo>
                      <a:cubicBezTo>
                        <a:pt x="28288" y="21646"/>
                        <a:pt x="29871" y="22768"/>
                        <a:pt x="31118" y="24217"/>
                      </a:cubicBezTo>
                      <a:cubicBezTo>
                        <a:pt x="32351" y="25822"/>
                        <a:pt x="33264" y="27649"/>
                        <a:pt x="33807" y="29599"/>
                      </a:cubicBezTo>
                      <a:cubicBezTo>
                        <a:pt x="34547" y="31827"/>
                        <a:pt x="34873" y="34172"/>
                        <a:pt x="34768" y="36518"/>
                      </a:cubicBezTo>
                      <a:lnTo>
                        <a:pt x="34768" y="64772"/>
                      </a:lnTo>
                      <a:lnTo>
                        <a:pt x="31502" y="64772"/>
                      </a:lnTo>
                      <a:lnTo>
                        <a:pt x="31502" y="36518"/>
                      </a:lnTo>
                      <a:cubicBezTo>
                        <a:pt x="31718" y="33014"/>
                        <a:pt x="30699" y="29545"/>
                        <a:pt x="28621" y="26716"/>
                      </a:cubicBezTo>
                      <a:cubicBezTo>
                        <a:pt x="26448" y="24261"/>
                        <a:pt x="23243" y="22978"/>
                        <a:pt x="19977" y="23256"/>
                      </a:cubicBezTo>
                      <a:cubicBezTo>
                        <a:pt x="17142" y="23183"/>
                        <a:pt x="14344" y="23916"/>
                        <a:pt x="11909" y="25371"/>
                      </a:cubicBezTo>
                      <a:cubicBezTo>
                        <a:pt x="9357" y="27051"/>
                        <a:pt x="7087" y="29127"/>
                        <a:pt x="5186" y="31521"/>
                      </a:cubicBezTo>
                      <a:lnTo>
                        <a:pt x="5186" y="64772"/>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0" name="Google Shape;1670;p208"/>
                <p:cNvSpPr/>
                <p:nvPr/>
              </p:nvSpPr>
              <p:spPr>
                <a:xfrm>
                  <a:off x="739986" y="1306471"/>
                  <a:ext cx="39770" cy="45564"/>
                </a:xfrm>
                <a:custGeom>
                  <a:avLst/>
                  <a:gdLst/>
                  <a:ahLst/>
                  <a:cxnLst/>
                  <a:rect l="l" t="t" r="r" b="b"/>
                  <a:pathLst>
                    <a:path w="39770" h="45564" extrusionOk="0">
                      <a:moveTo>
                        <a:pt x="19602" y="7"/>
                      </a:moveTo>
                      <a:cubicBezTo>
                        <a:pt x="22491" y="-20"/>
                        <a:pt x="25359" y="502"/>
                        <a:pt x="28054" y="1545"/>
                      </a:cubicBezTo>
                      <a:cubicBezTo>
                        <a:pt x="30461" y="2630"/>
                        <a:pt x="32619" y="4200"/>
                        <a:pt x="34392" y="6157"/>
                      </a:cubicBezTo>
                      <a:cubicBezTo>
                        <a:pt x="36181" y="8319"/>
                        <a:pt x="37549" y="10796"/>
                        <a:pt x="38426" y="13461"/>
                      </a:cubicBezTo>
                      <a:cubicBezTo>
                        <a:pt x="39303" y="16524"/>
                        <a:pt x="39756" y="19693"/>
                        <a:pt x="39771" y="22879"/>
                      </a:cubicBezTo>
                      <a:cubicBezTo>
                        <a:pt x="39758" y="26002"/>
                        <a:pt x="39305" y="29108"/>
                        <a:pt x="38426" y="32105"/>
                      </a:cubicBezTo>
                      <a:cubicBezTo>
                        <a:pt x="37549" y="34770"/>
                        <a:pt x="36181" y="37247"/>
                        <a:pt x="34392" y="39408"/>
                      </a:cubicBezTo>
                      <a:cubicBezTo>
                        <a:pt x="32658" y="41363"/>
                        <a:pt x="30486" y="42877"/>
                        <a:pt x="28054" y="43829"/>
                      </a:cubicBezTo>
                      <a:cubicBezTo>
                        <a:pt x="25404" y="45039"/>
                        <a:pt x="22514" y="45631"/>
                        <a:pt x="19602" y="45559"/>
                      </a:cubicBezTo>
                      <a:cubicBezTo>
                        <a:pt x="16690" y="45631"/>
                        <a:pt x="13800" y="45039"/>
                        <a:pt x="11150" y="43829"/>
                      </a:cubicBezTo>
                      <a:cubicBezTo>
                        <a:pt x="8962" y="42913"/>
                        <a:pt x="6996" y="41536"/>
                        <a:pt x="5387" y="39793"/>
                      </a:cubicBezTo>
                      <a:cubicBezTo>
                        <a:pt x="3599" y="37631"/>
                        <a:pt x="2231" y="35154"/>
                        <a:pt x="1354" y="32489"/>
                      </a:cubicBezTo>
                      <a:cubicBezTo>
                        <a:pt x="384" y="29513"/>
                        <a:pt x="-71" y="26393"/>
                        <a:pt x="9" y="23263"/>
                      </a:cubicBezTo>
                      <a:cubicBezTo>
                        <a:pt x="-71" y="20071"/>
                        <a:pt x="384" y="16888"/>
                        <a:pt x="1354" y="13846"/>
                      </a:cubicBezTo>
                      <a:cubicBezTo>
                        <a:pt x="2231" y="11180"/>
                        <a:pt x="3599" y="8703"/>
                        <a:pt x="5387" y="6542"/>
                      </a:cubicBezTo>
                      <a:cubicBezTo>
                        <a:pt x="6936" y="4438"/>
                        <a:pt x="8897" y="2672"/>
                        <a:pt x="11150" y="1352"/>
                      </a:cubicBezTo>
                      <a:cubicBezTo>
                        <a:pt x="13862" y="393"/>
                        <a:pt x="16726" y="-63"/>
                        <a:pt x="19602" y="7"/>
                      </a:cubicBezTo>
                      <a:close/>
                      <a:moveTo>
                        <a:pt x="19602" y="42099"/>
                      </a:moveTo>
                      <a:cubicBezTo>
                        <a:pt x="21980" y="42192"/>
                        <a:pt x="24347" y="41732"/>
                        <a:pt x="26517" y="40754"/>
                      </a:cubicBezTo>
                      <a:cubicBezTo>
                        <a:pt x="28492" y="39936"/>
                        <a:pt x="30215" y="38610"/>
                        <a:pt x="31511" y="36910"/>
                      </a:cubicBezTo>
                      <a:cubicBezTo>
                        <a:pt x="32829" y="35047"/>
                        <a:pt x="33805" y="32964"/>
                        <a:pt x="34392" y="30759"/>
                      </a:cubicBezTo>
                      <a:cubicBezTo>
                        <a:pt x="34710" y="28142"/>
                        <a:pt x="34710" y="25496"/>
                        <a:pt x="34392" y="22879"/>
                      </a:cubicBezTo>
                      <a:cubicBezTo>
                        <a:pt x="34720" y="20198"/>
                        <a:pt x="34720" y="17487"/>
                        <a:pt x="34392" y="14806"/>
                      </a:cubicBezTo>
                      <a:cubicBezTo>
                        <a:pt x="33786" y="12608"/>
                        <a:pt x="32812" y="10528"/>
                        <a:pt x="31511" y="8656"/>
                      </a:cubicBezTo>
                      <a:cubicBezTo>
                        <a:pt x="30215" y="6956"/>
                        <a:pt x="28492" y="5630"/>
                        <a:pt x="26517" y="4812"/>
                      </a:cubicBezTo>
                      <a:cubicBezTo>
                        <a:pt x="22135" y="2762"/>
                        <a:pt x="17069" y="2762"/>
                        <a:pt x="12687" y="4812"/>
                      </a:cubicBezTo>
                      <a:cubicBezTo>
                        <a:pt x="10712" y="5630"/>
                        <a:pt x="8989" y="6956"/>
                        <a:pt x="7692" y="8656"/>
                      </a:cubicBezTo>
                      <a:cubicBezTo>
                        <a:pt x="6392" y="10529"/>
                        <a:pt x="5417" y="12608"/>
                        <a:pt x="4811" y="14806"/>
                      </a:cubicBezTo>
                      <a:cubicBezTo>
                        <a:pt x="4066" y="17429"/>
                        <a:pt x="3742" y="20154"/>
                        <a:pt x="3851" y="22879"/>
                      </a:cubicBezTo>
                      <a:cubicBezTo>
                        <a:pt x="3756" y="25540"/>
                        <a:pt x="4080" y="28199"/>
                        <a:pt x="4811" y="30759"/>
                      </a:cubicBezTo>
                      <a:cubicBezTo>
                        <a:pt x="5399" y="32964"/>
                        <a:pt x="6375" y="35047"/>
                        <a:pt x="7692" y="36910"/>
                      </a:cubicBezTo>
                      <a:cubicBezTo>
                        <a:pt x="8989" y="38610"/>
                        <a:pt x="10712" y="39936"/>
                        <a:pt x="12687" y="40754"/>
                      </a:cubicBezTo>
                      <a:cubicBezTo>
                        <a:pt x="14857" y="41732"/>
                        <a:pt x="17224" y="42192"/>
                        <a:pt x="19602" y="42099"/>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1" name="Google Shape;1671;p208"/>
                <p:cNvSpPr/>
                <p:nvPr/>
              </p:nvSpPr>
              <p:spPr>
                <a:xfrm>
                  <a:off x="790705" y="1307480"/>
                  <a:ext cx="56857" cy="45702"/>
                </a:xfrm>
                <a:custGeom>
                  <a:avLst/>
                  <a:gdLst/>
                  <a:ahLst/>
                  <a:cxnLst/>
                  <a:rect l="l" t="t" r="r" b="b"/>
                  <a:pathLst>
                    <a:path w="56857" h="45702" extrusionOk="0">
                      <a:moveTo>
                        <a:pt x="0" y="43973"/>
                      </a:moveTo>
                      <a:lnTo>
                        <a:pt x="0" y="343"/>
                      </a:lnTo>
                      <a:lnTo>
                        <a:pt x="2305" y="343"/>
                      </a:lnTo>
                      <a:cubicBezTo>
                        <a:pt x="2305" y="343"/>
                        <a:pt x="3650" y="343"/>
                        <a:pt x="3650" y="1304"/>
                      </a:cubicBezTo>
                      <a:lnTo>
                        <a:pt x="3650" y="7839"/>
                      </a:lnTo>
                      <a:cubicBezTo>
                        <a:pt x="4438" y="6606"/>
                        <a:pt x="5338" y="5448"/>
                        <a:pt x="6339" y="4379"/>
                      </a:cubicBezTo>
                      <a:lnTo>
                        <a:pt x="9412" y="1881"/>
                      </a:lnTo>
                      <a:cubicBezTo>
                        <a:pt x="10529" y="1113"/>
                        <a:pt x="11761" y="529"/>
                        <a:pt x="13062" y="151"/>
                      </a:cubicBezTo>
                      <a:cubicBezTo>
                        <a:pt x="14335" y="-50"/>
                        <a:pt x="15631" y="-50"/>
                        <a:pt x="16904" y="151"/>
                      </a:cubicBezTo>
                      <a:cubicBezTo>
                        <a:pt x="19752" y="15"/>
                        <a:pt x="22531" y="1057"/>
                        <a:pt x="24587" y="3034"/>
                      </a:cubicBezTo>
                      <a:cubicBezTo>
                        <a:pt x="26670" y="5136"/>
                        <a:pt x="28075" y="7814"/>
                        <a:pt x="28621" y="10722"/>
                      </a:cubicBezTo>
                      <a:cubicBezTo>
                        <a:pt x="29089" y="9087"/>
                        <a:pt x="29802" y="7532"/>
                        <a:pt x="30734" y="6109"/>
                      </a:cubicBezTo>
                      <a:cubicBezTo>
                        <a:pt x="31638" y="4784"/>
                        <a:pt x="32817" y="3669"/>
                        <a:pt x="34191" y="2842"/>
                      </a:cubicBezTo>
                      <a:cubicBezTo>
                        <a:pt x="35406" y="1913"/>
                        <a:pt x="36770" y="1198"/>
                        <a:pt x="38225" y="728"/>
                      </a:cubicBezTo>
                      <a:cubicBezTo>
                        <a:pt x="39691" y="527"/>
                        <a:pt x="41177" y="527"/>
                        <a:pt x="42643" y="728"/>
                      </a:cubicBezTo>
                      <a:cubicBezTo>
                        <a:pt x="44687" y="685"/>
                        <a:pt x="46717" y="1078"/>
                        <a:pt x="48598" y="1881"/>
                      </a:cubicBezTo>
                      <a:cubicBezTo>
                        <a:pt x="50319" y="2491"/>
                        <a:pt x="51845" y="3553"/>
                        <a:pt x="53016" y="4956"/>
                      </a:cubicBezTo>
                      <a:cubicBezTo>
                        <a:pt x="54309" y="6550"/>
                        <a:pt x="55287" y="8377"/>
                        <a:pt x="55897" y="10338"/>
                      </a:cubicBezTo>
                      <a:cubicBezTo>
                        <a:pt x="56538" y="12654"/>
                        <a:pt x="56861" y="15046"/>
                        <a:pt x="56857" y="17449"/>
                      </a:cubicBezTo>
                      <a:lnTo>
                        <a:pt x="56857" y="45703"/>
                      </a:lnTo>
                      <a:lnTo>
                        <a:pt x="52632" y="45703"/>
                      </a:lnTo>
                      <a:lnTo>
                        <a:pt x="52632" y="15719"/>
                      </a:lnTo>
                      <a:cubicBezTo>
                        <a:pt x="52877" y="12152"/>
                        <a:pt x="51857" y="8613"/>
                        <a:pt x="49750" y="5725"/>
                      </a:cubicBezTo>
                      <a:cubicBezTo>
                        <a:pt x="47797" y="3440"/>
                        <a:pt x="44871" y="2226"/>
                        <a:pt x="41875" y="2458"/>
                      </a:cubicBezTo>
                      <a:cubicBezTo>
                        <a:pt x="40416" y="2168"/>
                        <a:pt x="38915" y="2168"/>
                        <a:pt x="37457" y="2458"/>
                      </a:cubicBezTo>
                      <a:cubicBezTo>
                        <a:pt x="36003" y="2987"/>
                        <a:pt x="34689" y="3842"/>
                        <a:pt x="33615" y="4956"/>
                      </a:cubicBezTo>
                      <a:cubicBezTo>
                        <a:pt x="32519" y="6192"/>
                        <a:pt x="31671" y="7628"/>
                        <a:pt x="31118" y="9185"/>
                      </a:cubicBezTo>
                      <a:cubicBezTo>
                        <a:pt x="30454" y="11033"/>
                        <a:pt x="30129" y="12986"/>
                        <a:pt x="30158" y="14951"/>
                      </a:cubicBezTo>
                      <a:lnTo>
                        <a:pt x="30158" y="43204"/>
                      </a:lnTo>
                      <a:lnTo>
                        <a:pt x="25932" y="43204"/>
                      </a:lnTo>
                      <a:lnTo>
                        <a:pt x="25932" y="15719"/>
                      </a:lnTo>
                      <a:cubicBezTo>
                        <a:pt x="26109" y="12214"/>
                        <a:pt x="25240" y="8735"/>
                        <a:pt x="23434" y="5725"/>
                      </a:cubicBezTo>
                      <a:cubicBezTo>
                        <a:pt x="21523" y="3497"/>
                        <a:pt x="18681" y="2288"/>
                        <a:pt x="15751" y="2458"/>
                      </a:cubicBezTo>
                      <a:cubicBezTo>
                        <a:pt x="13395" y="2384"/>
                        <a:pt x="11087" y="3132"/>
                        <a:pt x="9220" y="4572"/>
                      </a:cubicBezTo>
                      <a:cubicBezTo>
                        <a:pt x="6991" y="6173"/>
                        <a:pt x="5098" y="8198"/>
                        <a:pt x="3650" y="10530"/>
                      </a:cubicBezTo>
                      <a:lnTo>
                        <a:pt x="3650" y="43973"/>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2" name="Google Shape;1672;p208"/>
                <p:cNvSpPr/>
                <p:nvPr/>
              </p:nvSpPr>
              <p:spPr>
                <a:xfrm>
                  <a:off x="858116" y="1306362"/>
                  <a:ext cx="37361" cy="45040"/>
                </a:xfrm>
                <a:custGeom>
                  <a:avLst/>
                  <a:gdLst/>
                  <a:ahLst/>
                  <a:cxnLst/>
                  <a:rect l="l" t="t" r="r" b="b"/>
                  <a:pathLst>
                    <a:path w="37361" h="45040" extrusionOk="0">
                      <a:moveTo>
                        <a:pt x="19988" y="116"/>
                      </a:moveTo>
                      <a:cubicBezTo>
                        <a:pt x="22363" y="62"/>
                        <a:pt x="24722" y="521"/>
                        <a:pt x="26903" y="1462"/>
                      </a:cubicBezTo>
                      <a:cubicBezTo>
                        <a:pt x="28945" y="2265"/>
                        <a:pt x="30782" y="3512"/>
                        <a:pt x="32282" y="5114"/>
                      </a:cubicBezTo>
                      <a:cubicBezTo>
                        <a:pt x="33937" y="6869"/>
                        <a:pt x="35184" y="8969"/>
                        <a:pt x="35931" y="11264"/>
                      </a:cubicBezTo>
                      <a:cubicBezTo>
                        <a:pt x="36906" y="13907"/>
                        <a:pt x="37363" y="16713"/>
                        <a:pt x="37276" y="19529"/>
                      </a:cubicBezTo>
                      <a:cubicBezTo>
                        <a:pt x="37390" y="19970"/>
                        <a:pt x="37390" y="20433"/>
                        <a:pt x="37276" y="20874"/>
                      </a:cubicBezTo>
                      <a:cubicBezTo>
                        <a:pt x="37276" y="20874"/>
                        <a:pt x="37276" y="20874"/>
                        <a:pt x="37276" y="20874"/>
                      </a:cubicBezTo>
                      <a:lnTo>
                        <a:pt x="4237" y="20874"/>
                      </a:lnTo>
                      <a:lnTo>
                        <a:pt x="4237" y="20874"/>
                      </a:lnTo>
                      <a:cubicBezTo>
                        <a:pt x="4189" y="23798"/>
                        <a:pt x="4578" y="26714"/>
                        <a:pt x="5390" y="29523"/>
                      </a:cubicBezTo>
                      <a:cubicBezTo>
                        <a:pt x="5922" y="31881"/>
                        <a:pt x="7046" y="34064"/>
                        <a:pt x="8655" y="35866"/>
                      </a:cubicBezTo>
                      <a:cubicBezTo>
                        <a:pt x="9983" y="37615"/>
                        <a:pt x="11782" y="38949"/>
                        <a:pt x="13842" y="39710"/>
                      </a:cubicBezTo>
                      <a:cubicBezTo>
                        <a:pt x="15948" y="40672"/>
                        <a:pt x="18250" y="41133"/>
                        <a:pt x="20565" y="41055"/>
                      </a:cubicBezTo>
                      <a:cubicBezTo>
                        <a:pt x="22474" y="41345"/>
                        <a:pt x="24417" y="41345"/>
                        <a:pt x="26327" y="41055"/>
                      </a:cubicBezTo>
                      <a:cubicBezTo>
                        <a:pt x="27725" y="40696"/>
                        <a:pt x="29078" y="40180"/>
                        <a:pt x="30361" y="39518"/>
                      </a:cubicBezTo>
                      <a:lnTo>
                        <a:pt x="33050" y="37788"/>
                      </a:lnTo>
                      <a:lnTo>
                        <a:pt x="34395" y="37788"/>
                      </a:lnTo>
                      <a:cubicBezTo>
                        <a:pt x="34692" y="37616"/>
                        <a:pt x="35058" y="37616"/>
                        <a:pt x="35355" y="37788"/>
                      </a:cubicBezTo>
                      <a:lnTo>
                        <a:pt x="36508" y="39133"/>
                      </a:lnTo>
                      <a:cubicBezTo>
                        <a:pt x="35683" y="40111"/>
                        <a:pt x="34711" y="40954"/>
                        <a:pt x="33626" y="41632"/>
                      </a:cubicBezTo>
                      <a:lnTo>
                        <a:pt x="29785" y="43554"/>
                      </a:lnTo>
                      <a:lnTo>
                        <a:pt x="25175" y="44899"/>
                      </a:lnTo>
                      <a:cubicBezTo>
                        <a:pt x="23515" y="45088"/>
                        <a:pt x="21840" y="45088"/>
                        <a:pt x="20180" y="44899"/>
                      </a:cubicBezTo>
                      <a:cubicBezTo>
                        <a:pt x="17333" y="44942"/>
                        <a:pt x="14512" y="44352"/>
                        <a:pt x="11921" y="43169"/>
                      </a:cubicBezTo>
                      <a:cubicBezTo>
                        <a:pt x="9488" y="42218"/>
                        <a:pt x="7316" y="40703"/>
                        <a:pt x="5582" y="38749"/>
                      </a:cubicBezTo>
                      <a:cubicBezTo>
                        <a:pt x="3730" y="36527"/>
                        <a:pt x="2298" y="33987"/>
                        <a:pt x="1356" y="31253"/>
                      </a:cubicBezTo>
                      <a:cubicBezTo>
                        <a:pt x="375" y="28015"/>
                        <a:pt x="-79" y="24641"/>
                        <a:pt x="11" y="21259"/>
                      </a:cubicBezTo>
                      <a:cubicBezTo>
                        <a:pt x="-55" y="18256"/>
                        <a:pt x="400" y="15264"/>
                        <a:pt x="1356" y="12417"/>
                      </a:cubicBezTo>
                      <a:cubicBezTo>
                        <a:pt x="2143" y="9869"/>
                        <a:pt x="3451" y="7513"/>
                        <a:pt x="5198" y="5498"/>
                      </a:cubicBezTo>
                      <a:cubicBezTo>
                        <a:pt x="6932" y="3544"/>
                        <a:pt x="9104" y="2029"/>
                        <a:pt x="11537" y="1077"/>
                      </a:cubicBezTo>
                      <a:cubicBezTo>
                        <a:pt x="14247" y="129"/>
                        <a:pt x="17135" y="-199"/>
                        <a:pt x="19988" y="116"/>
                      </a:cubicBezTo>
                      <a:close/>
                      <a:moveTo>
                        <a:pt x="19988" y="3192"/>
                      </a:moveTo>
                      <a:cubicBezTo>
                        <a:pt x="17882" y="3145"/>
                        <a:pt x="15788" y="3538"/>
                        <a:pt x="13842" y="4345"/>
                      </a:cubicBezTo>
                      <a:cubicBezTo>
                        <a:pt x="12127" y="5074"/>
                        <a:pt x="10564" y="6117"/>
                        <a:pt x="9231" y="7420"/>
                      </a:cubicBezTo>
                      <a:cubicBezTo>
                        <a:pt x="7824" y="8780"/>
                        <a:pt x="6712" y="10416"/>
                        <a:pt x="5966" y="12225"/>
                      </a:cubicBezTo>
                      <a:cubicBezTo>
                        <a:pt x="5139" y="14183"/>
                        <a:pt x="4621" y="16258"/>
                        <a:pt x="4429" y="18376"/>
                      </a:cubicBezTo>
                      <a:lnTo>
                        <a:pt x="33434" y="18376"/>
                      </a:lnTo>
                      <a:cubicBezTo>
                        <a:pt x="33427" y="16226"/>
                        <a:pt x="33103" y="14089"/>
                        <a:pt x="32474" y="12033"/>
                      </a:cubicBezTo>
                      <a:cubicBezTo>
                        <a:pt x="31929" y="10258"/>
                        <a:pt x="31012" y="8620"/>
                        <a:pt x="29785" y="7228"/>
                      </a:cubicBezTo>
                      <a:cubicBezTo>
                        <a:pt x="28586" y="5990"/>
                        <a:pt x="27149" y="5009"/>
                        <a:pt x="25559" y="4345"/>
                      </a:cubicBezTo>
                      <a:cubicBezTo>
                        <a:pt x="23802" y="3578"/>
                        <a:pt x="21905" y="3186"/>
                        <a:pt x="19988" y="3192"/>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3" name="Google Shape;1673;p208"/>
                <p:cNvSpPr/>
                <p:nvPr/>
              </p:nvSpPr>
              <p:spPr>
                <a:xfrm>
                  <a:off x="920547" y="1306478"/>
                  <a:ext cx="40347" cy="45557"/>
                </a:xfrm>
                <a:custGeom>
                  <a:avLst/>
                  <a:gdLst/>
                  <a:ahLst/>
                  <a:cxnLst/>
                  <a:rect l="l" t="t" r="r" b="b"/>
                  <a:pathLst>
                    <a:path w="40347" h="45557" extrusionOk="0">
                      <a:moveTo>
                        <a:pt x="20178" y="0"/>
                      </a:moveTo>
                      <a:cubicBezTo>
                        <a:pt x="23066" y="-8"/>
                        <a:pt x="25930" y="513"/>
                        <a:pt x="28630" y="1538"/>
                      </a:cubicBezTo>
                      <a:cubicBezTo>
                        <a:pt x="31037" y="2623"/>
                        <a:pt x="33195" y="4193"/>
                        <a:pt x="34969" y="6151"/>
                      </a:cubicBezTo>
                      <a:cubicBezTo>
                        <a:pt x="36763" y="8278"/>
                        <a:pt x="38073" y="10770"/>
                        <a:pt x="38810" y="13454"/>
                      </a:cubicBezTo>
                      <a:cubicBezTo>
                        <a:pt x="39849" y="16485"/>
                        <a:pt x="40369" y="19669"/>
                        <a:pt x="40347" y="22872"/>
                      </a:cubicBezTo>
                      <a:cubicBezTo>
                        <a:pt x="40369" y="26013"/>
                        <a:pt x="39849" y="29134"/>
                        <a:pt x="38810" y="32098"/>
                      </a:cubicBezTo>
                      <a:cubicBezTo>
                        <a:pt x="38074" y="34782"/>
                        <a:pt x="36763" y="37274"/>
                        <a:pt x="34969" y="39401"/>
                      </a:cubicBezTo>
                      <a:cubicBezTo>
                        <a:pt x="33235" y="41356"/>
                        <a:pt x="31062" y="42871"/>
                        <a:pt x="28630" y="43822"/>
                      </a:cubicBezTo>
                      <a:cubicBezTo>
                        <a:pt x="25980" y="45032"/>
                        <a:pt x="23090" y="45624"/>
                        <a:pt x="20178" y="45552"/>
                      </a:cubicBezTo>
                      <a:cubicBezTo>
                        <a:pt x="17266" y="45624"/>
                        <a:pt x="14376" y="45032"/>
                        <a:pt x="11726" y="43822"/>
                      </a:cubicBezTo>
                      <a:cubicBezTo>
                        <a:pt x="9332" y="42982"/>
                        <a:pt x="7162" y="41601"/>
                        <a:pt x="5387" y="39786"/>
                      </a:cubicBezTo>
                      <a:cubicBezTo>
                        <a:pt x="3599" y="37624"/>
                        <a:pt x="2231" y="35147"/>
                        <a:pt x="1354" y="32482"/>
                      </a:cubicBezTo>
                      <a:cubicBezTo>
                        <a:pt x="384" y="29506"/>
                        <a:pt x="-71" y="26386"/>
                        <a:pt x="9" y="23257"/>
                      </a:cubicBezTo>
                      <a:cubicBezTo>
                        <a:pt x="-71" y="20064"/>
                        <a:pt x="384" y="16881"/>
                        <a:pt x="1354" y="13839"/>
                      </a:cubicBezTo>
                      <a:cubicBezTo>
                        <a:pt x="2231" y="11174"/>
                        <a:pt x="3599" y="8696"/>
                        <a:pt x="5387" y="6535"/>
                      </a:cubicBezTo>
                      <a:cubicBezTo>
                        <a:pt x="7161" y="4578"/>
                        <a:pt x="9319" y="3007"/>
                        <a:pt x="11726" y="1922"/>
                      </a:cubicBezTo>
                      <a:cubicBezTo>
                        <a:pt x="14395" y="748"/>
                        <a:pt x="17264" y="96"/>
                        <a:pt x="20178" y="0"/>
                      </a:cubicBezTo>
                      <a:close/>
                      <a:moveTo>
                        <a:pt x="20178" y="42092"/>
                      </a:moveTo>
                      <a:cubicBezTo>
                        <a:pt x="22556" y="42186"/>
                        <a:pt x="24923" y="41725"/>
                        <a:pt x="27093" y="40747"/>
                      </a:cubicBezTo>
                      <a:cubicBezTo>
                        <a:pt x="29039" y="39970"/>
                        <a:pt x="30711" y="38632"/>
                        <a:pt x="31895" y="36903"/>
                      </a:cubicBezTo>
                      <a:cubicBezTo>
                        <a:pt x="33281" y="35054"/>
                        <a:pt x="34322" y="32971"/>
                        <a:pt x="34969" y="30752"/>
                      </a:cubicBezTo>
                      <a:cubicBezTo>
                        <a:pt x="35286" y="28135"/>
                        <a:pt x="35286" y="25489"/>
                        <a:pt x="34969" y="22872"/>
                      </a:cubicBezTo>
                      <a:cubicBezTo>
                        <a:pt x="35296" y="20191"/>
                        <a:pt x="35296" y="17480"/>
                        <a:pt x="34969" y="14800"/>
                      </a:cubicBezTo>
                      <a:cubicBezTo>
                        <a:pt x="34296" y="12591"/>
                        <a:pt x="33257" y="10512"/>
                        <a:pt x="31895" y="8649"/>
                      </a:cubicBezTo>
                      <a:cubicBezTo>
                        <a:pt x="30711" y="6920"/>
                        <a:pt x="29039" y="5582"/>
                        <a:pt x="27093" y="4805"/>
                      </a:cubicBezTo>
                      <a:cubicBezTo>
                        <a:pt x="22711" y="2755"/>
                        <a:pt x="17645" y="2755"/>
                        <a:pt x="13263" y="4805"/>
                      </a:cubicBezTo>
                      <a:cubicBezTo>
                        <a:pt x="11288" y="5623"/>
                        <a:pt x="9565" y="6949"/>
                        <a:pt x="8269" y="8649"/>
                      </a:cubicBezTo>
                      <a:cubicBezTo>
                        <a:pt x="6893" y="10478"/>
                        <a:pt x="5912" y="12572"/>
                        <a:pt x="5387" y="14800"/>
                      </a:cubicBezTo>
                      <a:cubicBezTo>
                        <a:pt x="4963" y="17474"/>
                        <a:pt x="4963" y="20198"/>
                        <a:pt x="5387" y="22872"/>
                      </a:cubicBezTo>
                      <a:cubicBezTo>
                        <a:pt x="4977" y="25483"/>
                        <a:pt x="4977" y="28142"/>
                        <a:pt x="5387" y="30752"/>
                      </a:cubicBezTo>
                      <a:cubicBezTo>
                        <a:pt x="5871" y="32994"/>
                        <a:pt x="6856" y="35097"/>
                        <a:pt x="8269" y="36903"/>
                      </a:cubicBezTo>
                      <a:cubicBezTo>
                        <a:pt x="9565" y="38603"/>
                        <a:pt x="11288" y="39929"/>
                        <a:pt x="13263" y="40747"/>
                      </a:cubicBezTo>
                      <a:cubicBezTo>
                        <a:pt x="15433" y="41725"/>
                        <a:pt x="17800" y="42186"/>
                        <a:pt x="20178" y="42092"/>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4" name="Google Shape;1674;p208"/>
                <p:cNvSpPr/>
                <p:nvPr/>
              </p:nvSpPr>
              <p:spPr>
                <a:xfrm>
                  <a:off x="966080" y="1288372"/>
                  <a:ext cx="26892" cy="63081"/>
                </a:xfrm>
                <a:custGeom>
                  <a:avLst/>
                  <a:gdLst/>
                  <a:ahLst/>
                  <a:cxnLst/>
                  <a:rect l="l" t="t" r="r" b="b"/>
                  <a:pathLst>
                    <a:path w="26892" h="63081" extrusionOk="0">
                      <a:moveTo>
                        <a:pt x="7491" y="63081"/>
                      </a:moveTo>
                      <a:lnTo>
                        <a:pt x="7491" y="23488"/>
                      </a:lnTo>
                      <a:lnTo>
                        <a:pt x="1345" y="23488"/>
                      </a:lnTo>
                      <a:cubicBezTo>
                        <a:pt x="1345" y="23488"/>
                        <a:pt x="0" y="23488"/>
                        <a:pt x="0" y="22335"/>
                      </a:cubicBezTo>
                      <a:lnTo>
                        <a:pt x="0" y="19452"/>
                      </a:lnTo>
                      <a:lnTo>
                        <a:pt x="7491" y="19452"/>
                      </a:lnTo>
                      <a:lnTo>
                        <a:pt x="7491" y="13878"/>
                      </a:lnTo>
                      <a:cubicBezTo>
                        <a:pt x="7486" y="11601"/>
                        <a:pt x="7810" y="9335"/>
                        <a:pt x="8452" y="7151"/>
                      </a:cubicBezTo>
                      <a:cubicBezTo>
                        <a:pt x="8997" y="5376"/>
                        <a:pt x="9914" y="3738"/>
                        <a:pt x="11141" y="2346"/>
                      </a:cubicBezTo>
                      <a:cubicBezTo>
                        <a:pt x="12484" y="1397"/>
                        <a:pt x="13978" y="682"/>
                        <a:pt x="15559" y="231"/>
                      </a:cubicBezTo>
                      <a:cubicBezTo>
                        <a:pt x="17338" y="-77"/>
                        <a:pt x="19158" y="-77"/>
                        <a:pt x="20937" y="231"/>
                      </a:cubicBezTo>
                      <a:lnTo>
                        <a:pt x="23819" y="231"/>
                      </a:lnTo>
                      <a:lnTo>
                        <a:pt x="26316" y="231"/>
                      </a:lnTo>
                      <a:lnTo>
                        <a:pt x="26316" y="2346"/>
                      </a:lnTo>
                      <a:cubicBezTo>
                        <a:pt x="26316" y="2346"/>
                        <a:pt x="26316" y="2346"/>
                        <a:pt x="25355" y="2346"/>
                      </a:cubicBezTo>
                      <a:lnTo>
                        <a:pt x="21706" y="2346"/>
                      </a:lnTo>
                      <a:lnTo>
                        <a:pt x="17672" y="2346"/>
                      </a:lnTo>
                      <a:cubicBezTo>
                        <a:pt x="16496" y="2800"/>
                        <a:pt x="15444" y="3525"/>
                        <a:pt x="14599" y="4460"/>
                      </a:cubicBezTo>
                      <a:cubicBezTo>
                        <a:pt x="13633" y="5505"/>
                        <a:pt x="12911" y="6753"/>
                        <a:pt x="12486" y="8112"/>
                      </a:cubicBezTo>
                      <a:cubicBezTo>
                        <a:pt x="12258" y="9963"/>
                        <a:pt x="12258" y="11834"/>
                        <a:pt x="12486" y="13685"/>
                      </a:cubicBezTo>
                      <a:lnTo>
                        <a:pt x="12486" y="19452"/>
                      </a:lnTo>
                      <a:lnTo>
                        <a:pt x="26892" y="19452"/>
                      </a:lnTo>
                      <a:lnTo>
                        <a:pt x="26892" y="22527"/>
                      </a:lnTo>
                      <a:lnTo>
                        <a:pt x="11717" y="22527"/>
                      </a:lnTo>
                      <a:lnTo>
                        <a:pt x="11717" y="62312"/>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5" name="Google Shape;1675;p208"/>
                <p:cNvSpPr/>
                <p:nvPr/>
              </p:nvSpPr>
              <p:spPr>
                <a:xfrm>
                  <a:off x="1018135" y="1286681"/>
                  <a:ext cx="36946" cy="65358"/>
                </a:xfrm>
                <a:custGeom>
                  <a:avLst/>
                  <a:gdLst/>
                  <a:ahLst/>
                  <a:cxnLst/>
                  <a:rect l="l" t="t" r="r" b="b"/>
                  <a:pathLst>
                    <a:path w="36946" h="65358" extrusionOk="0">
                      <a:moveTo>
                        <a:pt x="0" y="64772"/>
                      </a:moveTo>
                      <a:lnTo>
                        <a:pt x="0" y="0"/>
                      </a:lnTo>
                      <a:lnTo>
                        <a:pt x="4226" y="0"/>
                      </a:lnTo>
                      <a:lnTo>
                        <a:pt x="4226" y="28254"/>
                      </a:lnTo>
                      <a:cubicBezTo>
                        <a:pt x="6024" y="25766"/>
                        <a:pt x="8312" y="23673"/>
                        <a:pt x="10949" y="22103"/>
                      </a:cubicBezTo>
                      <a:cubicBezTo>
                        <a:pt x="13567" y="20563"/>
                        <a:pt x="16556" y="19765"/>
                        <a:pt x="19593" y="19797"/>
                      </a:cubicBezTo>
                      <a:cubicBezTo>
                        <a:pt x="24452" y="19597"/>
                        <a:pt x="29131" y="21654"/>
                        <a:pt x="32270" y="25371"/>
                      </a:cubicBezTo>
                      <a:cubicBezTo>
                        <a:pt x="35679" y="30323"/>
                        <a:pt x="37304" y="36286"/>
                        <a:pt x="36881" y="42284"/>
                      </a:cubicBezTo>
                      <a:cubicBezTo>
                        <a:pt x="36946" y="45350"/>
                        <a:pt x="36492" y="48404"/>
                        <a:pt x="35536" y="51318"/>
                      </a:cubicBezTo>
                      <a:cubicBezTo>
                        <a:pt x="34856" y="53986"/>
                        <a:pt x="33612" y="56477"/>
                        <a:pt x="31886" y="58621"/>
                      </a:cubicBezTo>
                      <a:cubicBezTo>
                        <a:pt x="30271" y="60635"/>
                        <a:pt x="28240" y="62274"/>
                        <a:pt x="25932" y="63426"/>
                      </a:cubicBezTo>
                      <a:cubicBezTo>
                        <a:pt x="23386" y="64759"/>
                        <a:pt x="20544" y="65420"/>
                        <a:pt x="17672" y="65348"/>
                      </a:cubicBezTo>
                      <a:cubicBezTo>
                        <a:pt x="12191" y="65549"/>
                        <a:pt x="7009" y="62847"/>
                        <a:pt x="4034" y="58237"/>
                      </a:cubicBezTo>
                      <a:lnTo>
                        <a:pt x="4034" y="63619"/>
                      </a:lnTo>
                      <a:cubicBezTo>
                        <a:pt x="4154" y="64136"/>
                        <a:pt x="3832" y="64652"/>
                        <a:pt x="3315" y="64772"/>
                      </a:cubicBezTo>
                      <a:cubicBezTo>
                        <a:pt x="3172" y="64805"/>
                        <a:pt x="3024" y="64805"/>
                        <a:pt x="2881" y="64772"/>
                      </a:cubicBezTo>
                      <a:close/>
                      <a:moveTo>
                        <a:pt x="19209" y="23256"/>
                      </a:moveTo>
                      <a:cubicBezTo>
                        <a:pt x="16431" y="23153"/>
                        <a:pt x="13686" y="23890"/>
                        <a:pt x="11333" y="25371"/>
                      </a:cubicBezTo>
                      <a:cubicBezTo>
                        <a:pt x="8750" y="26955"/>
                        <a:pt x="6578" y="29128"/>
                        <a:pt x="4994" y="31713"/>
                      </a:cubicBezTo>
                      <a:lnTo>
                        <a:pt x="4994" y="54969"/>
                      </a:lnTo>
                      <a:cubicBezTo>
                        <a:pt x="6234" y="57309"/>
                        <a:pt x="8185" y="59193"/>
                        <a:pt x="10565" y="60351"/>
                      </a:cubicBezTo>
                      <a:cubicBezTo>
                        <a:pt x="12754" y="61489"/>
                        <a:pt x="15208" y="62020"/>
                        <a:pt x="17672" y="61889"/>
                      </a:cubicBezTo>
                      <a:cubicBezTo>
                        <a:pt x="19987" y="61966"/>
                        <a:pt x="22288" y="61506"/>
                        <a:pt x="24395" y="60543"/>
                      </a:cubicBezTo>
                      <a:cubicBezTo>
                        <a:pt x="26342" y="59591"/>
                        <a:pt x="28049" y="58211"/>
                        <a:pt x="29389" y="56507"/>
                      </a:cubicBezTo>
                      <a:cubicBezTo>
                        <a:pt x="30690" y="54635"/>
                        <a:pt x="31664" y="52555"/>
                        <a:pt x="32270" y="50357"/>
                      </a:cubicBezTo>
                      <a:cubicBezTo>
                        <a:pt x="32992" y="47729"/>
                        <a:pt x="33315" y="45008"/>
                        <a:pt x="33231" y="42284"/>
                      </a:cubicBezTo>
                      <a:cubicBezTo>
                        <a:pt x="33668" y="37205"/>
                        <a:pt x="32382" y="32127"/>
                        <a:pt x="29581" y="27869"/>
                      </a:cubicBezTo>
                      <a:cubicBezTo>
                        <a:pt x="26952" y="24458"/>
                        <a:pt x="22710" y="22702"/>
                        <a:pt x="18440" y="23256"/>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6" name="Google Shape;1676;p208"/>
                <p:cNvSpPr/>
                <p:nvPr/>
              </p:nvSpPr>
              <p:spPr>
                <a:xfrm>
                  <a:off x="1065965" y="1306851"/>
                  <a:ext cx="25163" cy="44986"/>
                </a:xfrm>
                <a:custGeom>
                  <a:avLst/>
                  <a:gdLst/>
                  <a:ahLst/>
                  <a:cxnLst/>
                  <a:rect l="l" t="t" r="r" b="b"/>
                  <a:pathLst>
                    <a:path w="25163" h="44986" extrusionOk="0">
                      <a:moveTo>
                        <a:pt x="0" y="44602"/>
                      </a:moveTo>
                      <a:lnTo>
                        <a:pt x="0" y="973"/>
                      </a:lnTo>
                      <a:lnTo>
                        <a:pt x="3458" y="973"/>
                      </a:lnTo>
                      <a:cubicBezTo>
                        <a:pt x="3458" y="973"/>
                        <a:pt x="3458" y="973"/>
                        <a:pt x="3458" y="2126"/>
                      </a:cubicBezTo>
                      <a:lnTo>
                        <a:pt x="3458" y="11352"/>
                      </a:lnTo>
                      <a:cubicBezTo>
                        <a:pt x="4594" y="8174"/>
                        <a:pt x="6510" y="5332"/>
                        <a:pt x="9028" y="3087"/>
                      </a:cubicBezTo>
                      <a:cubicBezTo>
                        <a:pt x="11474" y="972"/>
                        <a:pt x="14635" y="-128"/>
                        <a:pt x="17864" y="12"/>
                      </a:cubicBezTo>
                      <a:lnTo>
                        <a:pt x="21514" y="12"/>
                      </a:lnTo>
                      <a:cubicBezTo>
                        <a:pt x="22767" y="173"/>
                        <a:pt x="23993" y="496"/>
                        <a:pt x="25163" y="973"/>
                      </a:cubicBezTo>
                      <a:lnTo>
                        <a:pt x="25163" y="4048"/>
                      </a:lnTo>
                      <a:cubicBezTo>
                        <a:pt x="25163" y="4048"/>
                        <a:pt x="25163" y="4048"/>
                        <a:pt x="25163" y="4048"/>
                      </a:cubicBezTo>
                      <a:lnTo>
                        <a:pt x="25163" y="4048"/>
                      </a:lnTo>
                      <a:lnTo>
                        <a:pt x="23819" y="4048"/>
                      </a:lnTo>
                      <a:lnTo>
                        <a:pt x="22090" y="4048"/>
                      </a:lnTo>
                      <a:lnTo>
                        <a:pt x="19593" y="4048"/>
                      </a:lnTo>
                      <a:cubicBezTo>
                        <a:pt x="16610" y="4008"/>
                        <a:pt x="13725" y="5108"/>
                        <a:pt x="11525" y="7123"/>
                      </a:cubicBezTo>
                      <a:cubicBezTo>
                        <a:pt x="9020" y="9648"/>
                        <a:pt x="7173" y="12750"/>
                        <a:pt x="6147" y="16157"/>
                      </a:cubicBezTo>
                      <a:lnTo>
                        <a:pt x="6147" y="44987"/>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7" name="Google Shape;1677;p208"/>
                <p:cNvSpPr/>
                <p:nvPr/>
              </p:nvSpPr>
              <p:spPr>
                <a:xfrm>
                  <a:off x="1097260" y="1305897"/>
                  <a:ext cx="32322" cy="45888"/>
                </a:xfrm>
                <a:custGeom>
                  <a:avLst/>
                  <a:gdLst/>
                  <a:ahLst/>
                  <a:cxnLst/>
                  <a:rect l="l" t="t" r="r" b="b"/>
                  <a:pathLst>
                    <a:path w="32322" h="45888" extrusionOk="0">
                      <a:moveTo>
                        <a:pt x="29981" y="45556"/>
                      </a:moveTo>
                      <a:cubicBezTo>
                        <a:pt x="29020" y="45556"/>
                        <a:pt x="28636" y="45556"/>
                        <a:pt x="28252" y="44211"/>
                      </a:cubicBezTo>
                      <a:lnTo>
                        <a:pt x="28252" y="38637"/>
                      </a:lnTo>
                      <a:lnTo>
                        <a:pt x="24602" y="41712"/>
                      </a:lnTo>
                      <a:lnTo>
                        <a:pt x="20952" y="44211"/>
                      </a:lnTo>
                      <a:lnTo>
                        <a:pt x="16727" y="45748"/>
                      </a:lnTo>
                      <a:lnTo>
                        <a:pt x="11732" y="45748"/>
                      </a:lnTo>
                      <a:cubicBezTo>
                        <a:pt x="10266" y="45935"/>
                        <a:pt x="8781" y="45935"/>
                        <a:pt x="7314" y="45748"/>
                      </a:cubicBezTo>
                      <a:cubicBezTo>
                        <a:pt x="5942" y="45356"/>
                        <a:pt x="4688" y="44630"/>
                        <a:pt x="3665" y="43634"/>
                      </a:cubicBezTo>
                      <a:cubicBezTo>
                        <a:pt x="2509" y="42708"/>
                        <a:pt x="1588" y="41523"/>
                        <a:pt x="976" y="40174"/>
                      </a:cubicBezTo>
                      <a:cubicBezTo>
                        <a:pt x="252" y="38544"/>
                        <a:pt x="-77" y="36766"/>
                        <a:pt x="15" y="34985"/>
                      </a:cubicBezTo>
                      <a:cubicBezTo>
                        <a:pt x="-69" y="33132"/>
                        <a:pt x="472" y="31304"/>
                        <a:pt x="1552" y="29796"/>
                      </a:cubicBezTo>
                      <a:cubicBezTo>
                        <a:pt x="2811" y="27967"/>
                        <a:pt x="4535" y="26507"/>
                        <a:pt x="6546" y="25567"/>
                      </a:cubicBezTo>
                      <a:cubicBezTo>
                        <a:pt x="9303" y="24266"/>
                        <a:pt x="12205" y="23299"/>
                        <a:pt x="15190" y="22684"/>
                      </a:cubicBezTo>
                      <a:cubicBezTo>
                        <a:pt x="19454" y="22048"/>
                        <a:pt x="23751" y="21663"/>
                        <a:pt x="28060" y="21531"/>
                      </a:cubicBezTo>
                      <a:lnTo>
                        <a:pt x="28060" y="16918"/>
                      </a:lnTo>
                      <a:cubicBezTo>
                        <a:pt x="28314" y="13587"/>
                        <a:pt x="27433" y="10268"/>
                        <a:pt x="25563" y="7500"/>
                      </a:cubicBezTo>
                      <a:cubicBezTo>
                        <a:pt x="23609" y="5216"/>
                        <a:pt x="20683" y="4002"/>
                        <a:pt x="17687" y="4233"/>
                      </a:cubicBezTo>
                      <a:cubicBezTo>
                        <a:pt x="15844" y="3914"/>
                        <a:pt x="13960" y="3914"/>
                        <a:pt x="12116" y="4233"/>
                      </a:cubicBezTo>
                      <a:lnTo>
                        <a:pt x="8467" y="6155"/>
                      </a:lnTo>
                      <a:cubicBezTo>
                        <a:pt x="7520" y="6712"/>
                        <a:pt x="6675" y="7427"/>
                        <a:pt x="5970" y="8269"/>
                      </a:cubicBezTo>
                      <a:cubicBezTo>
                        <a:pt x="5405" y="8435"/>
                        <a:pt x="4805" y="8435"/>
                        <a:pt x="4241" y="8269"/>
                      </a:cubicBezTo>
                      <a:cubicBezTo>
                        <a:pt x="3817" y="8476"/>
                        <a:pt x="3321" y="8476"/>
                        <a:pt x="2896" y="8269"/>
                      </a:cubicBezTo>
                      <a:lnTo>
                        <a:pt x="2896" y="6924"/>
                      </a:lnTo>
                      <a:cubicBezTo>
                        <a:pt x="5005" y="4777"/>
                        <a:pt x="7476" y="3021"/>
                        <a:pt x="10196" y="1734"/>
                      </a:cubicBezTo>
                      <a:cubicBezTo>
                        <a:pt x="12916" y="533"/>
                        <a:pt x="15867" y="-57"/>
                        <a:pt x="18840" y="4"/>
                      </a:cubicBezTo>
                      <a:cubicBezTo>
                        <a:pt x="20946" y="-42"/>
                        <a:pt x="23040" y="350"/>
                        <a:pt x="24986" y="1158"/>
                      </a:cubicBezTo>
                      <a:cubicBezTo>
                        <a:pt x="26746" y="1793"/>
                        <a:pt x="28281" y="2929"/>
                        <a:pt x="29404" y="4425"/>
                      </a:cubicBezTo>
                      <a:cubicBezTo>
                        <a:pt x="30703" y="5841"/>
                        <a:pt x="31627" y="7558"/>
                        <a:pt x="32094" y="9422"/>
                      </a:cubicBezTo>
                      <a:cubicBezTo>
                        <a:pt x="32399" y="11654"/>
                        <a:pt x="32399" y="13917"/>
                        <a:pt x="32094" y="16149"/>
                      </a:cubicBezTo>
                      <a:lnTo>
                        <a:pt x="32094" y="44980"/>
                      </a:lnTo>
                      <a:close/>
                      <a:moveTo>
                        <a:pt x="13077" y="43057"/>
                      </a:moveTo>
                      <a:cubicBezTo>
                        <a:pt x="14606" y="43268"/>
                        <a:pt x="16158" y="43268"/>
                        <a:pt x="17687" y="43057"/>
                      </a:cubicBezTo>
                      <a:cubicBezTo>
                        <a:pt x="19133" y="42865"/>
                        <a:pt x="20514" y="42338"/>
                        <a:pt x="21721" y="41520"/>
                      </a:cubicBezTo>
                      <a:cubicBezTo>
                        <a:pt x="22958" y="40887"/>
                        <a:pt x="24118" y="40113"/>
                        <a:pt x="25178" y="39213"/>
                      </a:cubicBezTo>
                      <a:lnTo>
                        <a:pt x="28252" y="36330"/>
                      </a:lnTo>
                      <a:lnTo>
                        <a:pt x="28252" y="24798"/>
                      </a:lnTo>
                      <a:cubicBezTo>
                        <a:pt x="24644" y="24781"/>
                        <a:pt x="21043" y="25103"/>
                        <a:pt x="17495" y="25759"/>
                      </a:cubicBezTo>
                      <a:cubicBezTo>
                        <a:pt x="14897" y="26038"/>
                        <a:pt x="12364" y="26752"/>
                        <a:pt x="10004" y="27874"/>
                      </a:cubicBezTo>
                      <a:cubicBezTo>
                        <a:pt x="8306" y="28529"/>
                        <a:pt x="6790" y="29584"/>
                        <a:pt x="5586" y="30949"/>
                      </a:cubicBezTo>
                      <a:cubicBezTo>
                        <a:pt x="4686" y="32172"/>
                        <a:pt x="4213" y="33658"/>
                        <a:pt x="4241" y="35177"/>
                      </a:cubicBezTo>
                      <a:cubicBezTo>
                        <a:pt x="3932" y="36440"/>
                        <a:pt x="3932" y="37759"/>
                        <a:pt x="4241" y="39021"/>
                      </a:cubicBezTo>
                      <a:cubicBezTo>
                        <a:pt x="4655" y="40060"/>
                        <a:pt x="5314" y="40984"/>
                        <a:pt x="6162" y="41712"/>
                      </a:cubicBezTo>
                      <a:lnTo>
                        <a:pt x="8851" y="43250"/>
                      </a:lnTo>
                      <a:cubicBezTo>
                        <a:pt x="10258" y="43471"/>
                        <a:pt x="11696" y="43406"/>
                        <a:pt x="13077" y="43058"/>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8" name="Google Shape;1678;p208"/>
                <p:cNvSpPr/>
                <p:nvPr/>
              </p:nvSpPr>
              <p:spPr>
                <a:xfrm>
                  <a:off x="1142223" y="1306961"/>
                  <a:ext cx="33289" cy="44683"/>
                </a:xfrm>
                <a:custGeom>
                  <a:avLst/>
                  <a:gdLst/>
                  <a:ahLst/>
                  <a:cxnLst/>
                  <a:rect l="l" t="t" r="r" b="b"/>
                  <a:pathLst>
                    <a:path w="33289" h="44683" extrusionOk="0">
                      <a:moveTo>
                        <a:pt x="0" y="44492"/>
                      </a:moveTo>
                      <a:lnTo>
                        <a:pt x="0" y="862"/>
                      </a:lnTo>
                      <a:lnTo>
                        <a:pt x="2305" y="862"/>
                      </a:lnTo>
                      <a:cubicBezTo>
                        <a:pt x="2920" y="837"/>
                        <a:pt x="3474" y="1233"/>
                        <a:pt x="3650" y="1823"/>
                      </a:cubicBezTo>
                      <a:lnTo>
                        <a:pt x="3650" y="8550"/>
                      </a:lnTo>
                      <a:cubicBezTo>
                        <a:pt x="5640" y="6099"/>
                        <a:pt x="8045" y="4017"/>
                        <a:pt x="10757" y="2400"/>
                      </a:cubicBezTo>
                      <a:cubicBezTo>
                        <a:pt x="15334" y="-132"/>
                        <a:pt x="20744" y="-687"/>
                        <a:pt x="25739" y="862"/>
                      </a:cubicBezTo>
                      <a:cubicBezTo>
                        <a:pt x="27463" y="1661"/>
                        <a:pt x="29025" y="2768"/>
                        <a:pt x="30350" y="4129"/>
                      </a:cubicBezTo>
                      <a:cubicBezTo>
                        <a:pt x="31583" y="5734"/>
                        <a:pt x="32496" y="7561"/>
                        <a:pt x="33039" y="9511"/>
                      </a:cubicBezTo>
                      <a:cubicBezTo>
                        <a:pt x="33372" y="11805"/>
                        <a:pt x="33372" y="14136"/>
                        <a:pt x="33039" y="16430"/>
                      </a:cubicBezTo>
                      <a:lnTo>
                        <a:pt x="33039" y="44684"/>
                      </a:lnTo>
                      <a:lnTo>
                        <a:pt x="28813" y="44684"/>
                      </a:lnTo>
                      <a:lnTo>
                        <a:pt x="28813" y="16238"/>
                      </a:lnTo>
                      <a:cubicBezTo>
                        <a:pt x="29029" y="12734"/>
                        <a:pt x="28010" y="9265"/>
                        <a:pt x="25932" y="6436"/>
                      </a:cubicBezTo>
                      <a:cubicBezTo>
                        <a:pt x="23741" y="4006"/>
                        <a:pt x="20549" y="2729"/>
                        <a:pt x="17288" y="2976"/>
                      </a:cubicBezTo>
                      <a:cubicBezTo>
                        <a:pt x="14453" y="2903"/>
                        <a:pt x="11655" y="3636"/>
                        <a:pt x="9220" y="5091"/>
                      </a:cubicBezTo>
                      <a:cubicBezTo>
                        <a:pt x="6626" y="6718"/>
                        <a:pt x="4349" y="8802"/>
                        <a:pt x="2497" y="11241"/>
                      </a:cubicBezTo>
                      <a:lnTo>
                        <a:pt x="2497" y="44492"/>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9" name="Google Shape;1679;p208"/>
                <p:cNvSpPr/>
                <p:nvPr/>
              </p:nvSpPr>
              <p:spPr>
                <a:xfrm>
                  <a:off x="1186911" y="1286681"/>
                  <a:ext cx="36948" cy="65488"/>
                </a:xfrm>
                <a:custGeom>
                  <a:avLst/>
                  <a:gdLst/>
                  <a:ahLst/>
                  <a:cxnLst/>
                  <a:rect l="l" t="t" r="r" b="b"/>
                  <a:pathLst>
                    <a:path w="36948" h="65488" extrusionOk="0">
                      <a:moveTo>
                        <a:pt x="34643" y="64772"/>
                      </a:moveTo>
                      <a:cubicBezTo>
                        <a:pt x="33969" y="64779"/>
                        <a:pt x="33395" y="64286"/>
                        <a:pt x="33298" y="63619"/>
                      </a:cubicBezTo>
                      <a:lnTo>
                        <a:pt x="33298" y="56507"/>
                      </a:lnTo>
                      <a:cubicBezTo>
                        <a:pt x="31483" y="59100"/>
                        <a:pt x="29123" y="61265"/>
                        <a:pt x="26383" y="62850"/>
                      </a:cubicBezTo>
                      <a:cubicBezTo>
                        <a:pt x="19288" y="67361"/>
                        <a:pt x="9957" y="65969"/>
                        <a:pt x="4485" y="59582"/>
                      </a:cubicBezTo>
                      <a:cubicBezTo>
                        <a:pt x="1199" y="54582"/>
                        <a:pt x="-353" y="48639"/>
                        <a:pt x="68" y="42669"/>
                      </a:cubicBezTo>
                      <a:cubicBezTo>
                        <a:pt x="48" y="39620"/>
                        <a:pt x="435" y="36582"/>
                        <a:pt x="1220" y="33635"/>
                      </a:cubicBezTo>
                      <a:cubicBezTo>
                        <a:pt x="2070" y="30997"/>
                        <a:pt x="3370" y="28526"/>
                        <a:pt x="5062" y="26332"/>
                      </a:cubicBezTo>
                      <a:cubicBezTo>
                        <a:pt x="6705" y="24347"/>
                        <a:pt x="8730" y="22713"/>
                        <a:pt x="11016" y="21527"/>
                      </a:cubicBezTo>
                      <a:cubicBezTo>
                        <a:pt x="13608" y="20344"/>
                        <a:pt x="16429" y="19754"/>
                        <a:pt x="19276" y="19797"/>
                      </a:cubicBezTo>
                      <a:cubicBezTo>
                        <a:pt x="21980" y="19749"/>
                        <a:pt x="24664" y="20273"/>
                        <a:pt x="27152" y="21334"/>
                      </a:cubicBezTo>
                      <a:cubicBezTo>
                        <a:pt x="29355" y="22568"/>
                        <a:pt x="31257" y="24275"/>
                        <a:pt x="32722" y="26332"/>
                      </a:cubicBezTo>
                      <a:lnTo>
                        <a:pt x="32722" y="0"/>
                      </a:lnTo>
                      <a:lnTo>
                        <a:pt x="36948" y="0"/>
                      </a:lnTo>
                      <a:lnTo>
                        <a:pt x="36948" y="64772"/>
                      </a:lnTo>
                      <a:close/>
                      <a:moveTo>
                        <a:pt x="19468" y="61889"/>
                      </a:moveTo>
                      <a:cubicBezTo>
                        <a:pt x="22264" y="61923"/>
                        <a:pt x="25007" y="61120"/>
                        <a:pt x="27344" y="59582"/>
                      </a:cubicBezTo>
                      <a:cubicBezTo>
                        <a:pt x="29824" y="57871"/>
                        <a:pt x="31973" y="55722"/>
                        <a:pt x="33683" y="53240"/>
                      </a:cubicBezTo>
                      <a:lnTo>
                        <a:pt x="33683" y="29983"/>
                      </a:lnTo>
                      <a:cubicBezTo>
                        <a:pt x="32210" y="27830"/>
                        <a:pt x="30315" y="25999"/>
                        <a:pt x="28112" y="24602"/>
                      </a:cubicBezTo>
                      <a:cubicBezTo>
                        <a:pt x="25419" y="23328"/>
                        <a:pt x="22435" y="22797"/>
                        <a:pt x="19468" y="23064"/>
                      </a:cubicBezTo>
                      <a:cubicBezTo>
                        <a:pt x="17138" y="23047"/>
                        <a:pt x="14836" y="23573"/>
                        <a:pt x="12745" y="24602"/>
                      </a:cubicBezTo>
                      <a:cubicBezTo>
                        <a:pt x="10770" y="25419"/>
                        <a:pt x="9047" y="26746"/>
                        <a:pt x="7751" y="28446"/>
                      </a:cubicBezTo>
                      <a:cubicBezTo>
                        <a:pt x="6341" y="30325"/>
                        <a:pt x="5357" y="32490"/>
                        <a:pt x="4870" y="34788"/>
                      </a:cubicBezTo>
                      <a:cubicBezTo>
                        <a:pt x="4070" y="37337"/>
                        <a:pt x="3681" y="39997"/>
                        <a:pt x="3717" y="42669"/>
                      </a:cubicBezTo>
                      <a:cubicBezTo>
                        <a:pt x="3378" y="47800"/>
                        <a:pt x="4654" y="52908"/>
                        <a:pt x="7367" y="57276"/>
                      </a:cubicBezTo>
                      <a:cubicBezTo>
                        <a:pt x="10252" y="60914"/>
                        <a:pt x="14895" y="62684"/>
                        <a:pt x="19468" y="61889"/>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0" name="Google Shape;1680;p208"/>
                <p:cNvSpPr/>
                <p:nvPr/>
              </p:nvSpPr>
              <p:spPr>
                <a:xfrm>
                  <a:off x="1237305" y="1307576"/>
                  <a:ext cx="28744" cy="43733"/>
                </a:xfrm>
                <a:custGeom>
                  <a:avLst/>
                  <a:gdLst/>
                  <a:ahLst/>
                  <a:cxnLst/>
                  <a:rect l="l" t="t" r="r" b="b"/>
                  <a:pathLst>
                    <a:path w="28744" h="43733" extrusionOk="0">
                      <a:moveTo>
                        <a:pt x="26700" y="5053"/>
                      </a:moveTo>
                      <a:cubicBezTo>
                        <a:pt x="26403" y="5224"/>
                        <a:pt x="26037" y="5224"/>
                        <a:pt x="25740" y="5053"/>
                      </a:cubicBezTo>
                      <a:lnTo>
                        <a:pt x="24395" y="5053"/>
                      </a:lnTo>
                      <a:lnTo>
                        <a:pt x="22474" y="3899"/>
                      </a:lnTo>
                      <a:cubicBezTo>
                        <a:pt x="21496" y="3401"/>
                        <a:pt x="20465" y="3014"/>
                        <a:pt x="19401" y="2746"/>
                      </a:cubicBezTo>
                      <a:cubicBezTo>
                        <a:pt x="17871" y="2536"/>
                        <a:pt x="16320" y="2536"/>
                        <a:pt x="14791" y="2746"/>
                      </a:cubicBezTo>
                      <a:cubicBezTo>
                        <a:pt x="13325" y="2546"/>
                        <a:pt x="11838" y="2546"/>
                        <a:pt x="10373" y="2746"/>
                      </a:cubicBezTo>
                      <a:cubicBezTo>
                        <a:pt x="9198" y="3227"/>
                        <a:pt x="8098" y="3874"/>
                        <a:pt x="7107" y="4668"/>
                      </a:cubicBezTo>
                      <a:cubicBezTo>
                        <a:pt x="6145" y="5378"/>
                        <a:pt x="5356" y="6299"/>
                        <a:pt x="4802" y="7359"/>
                      </a:cubicBezTo>
                      <a:cubicBezTo>
                        <a:pt x="4604" y="8439"/>
                        <a:pt x="4604" y="9546"/>
                        <a:pt x="4802" y="10626"/>
                      </a:cubicBezTo>
                      <a:cubicBezTo>
                        <a:pt x="4772" y="11879"/>
                        <a:pt x="5180" y="13102"/>
                        <a:pt x="5955" y="14086"/>
                      </a:cubicBezTo>
                      <a:lnTo>
                        <a:pt x="8644" y="16393"/>
                      </a:lnTo>
                      <a:lnTo>
                        <a:pt x="12678" y="18122"/>
                      </a:lnTo>
                      <a:lnTo>
                        <a:pt x="17096" y="19468"/>
                      </a:lnTo>
                      <a:lnTo>
                        <a:pt x="21706" y="21005"/>
                      </a:lnTo>
                      <a:lnTo>
                        <a:pt x="25547" y="23120"/>
                      </a:lnTo>
                      <a:cubicBezTo>
                        <a:pt x="26703" y="24019"/>
                        <a:pt x="27681" y="25127"/>
                        <a:pt x="28429" y="26387"/>
                      </a:cubicBezTo>
                      <a:cubicBezTo>
                        <a:pt x="28850" y="27830"/>
                        <a:pt x="28850" y="29364"/>
                        <a:pt x="28429" y="30808"/>
                      </a:cubicBezTo>
                      <a:cubicBezTo>
                        <a:pt x="28826" y="32579"/>
                        <a:pt x="28826" y="34417"/>
                        <a:pt x="28429" y="36189"/>
                      </a:cubicBezTo>
                      <a:cubicBezTo>
                        <a:pt x="27699" y="37847"/>
                        <a:pt x="26655" y="39349"/>
                        <a:pt x="25355" y="40610"/>
                      </a:cubicBezTo>
                      <a:cubicBezTo>
                        <a:pt x="23928" y="41834"/>
                        <a:pt x="22305" y="42809"/>
                        <a:pt x="20553" y="43493"/>
                      </a:cubicBezTo>
                      <a:cubicBezTo>
                        <a:pt x="18388" y="43814"/>
                        <a:pt x="16187" y="43814"/>
                        <a:pt x="14022" y="43493"/>
                      </a:cubicBezTo>
                      <a:cubicBezTo>
                        <a:pt x="11271" y="43579"/>
                        <a:pt x="8529" y="43122"/>
                        <a:pt x="5955" y="42147"/>
                      </a:cubicBezTo>
                      <a:cubicBezTo>
                        <a:pt x="3759" y="41143"/>
                        <a:pt x="1747" y="39779"/>
                        <a:pt x="0" y="38111"/>
                      </a:cubicBezTo>
                      <a:lnTo>
                        <a:pt x="0" y="36574"/>
                      </a:lnTo>
                      <a:cubicBezTo>
                        <a:pt x="0" y="36574"/>
                        <a:pt x="0" y="36574"/>
                        <a:pt x="0" y="36574"/>
                      </a:cubicBezTo>
                      <a:lnTo>
                        <a:pt x="0" y="36574"/>
                      </a:lnTo>
                      <a:lnTo>
                        <a:pt x="1537" y="36574"/>
                      </a:lnTo>
                      <a:cubicBezTo>
                        <a:pt x="2119" y="37236"/>
                        <a:pt x="2840" y="37762"/>
                        <a:pt x="3650" y="38111"/>
                      </a:cubicBezTo>
                      <a:cubicBezTo>
                        <a:pt x="4730" y="38774"/>
                        <a:pt x="5892" y="39291"/>
                        <a:pt x="7107" y="39649"/>
                      </a:cubicBezTo>
                      <a:cubicBezTo>
                        <a:pt x="8755" y="39985"/>
                        <a:pt x="10454" y="39985"/>
                        <a:pt x="12101" y="39649"/>
                      </a:cubicBezTo>
                      <a:cubicBezTo>
                        <a:pt x="13687" y="39955"/>
                        <a:pt x="15317" y="39955"/>
                        <a:pt x="16904" y="39649"/>
                      </a:cubicBezTo>
                      <a:cubicBezTo>
                        <a:pt x="18302" y="39626"/>
                        <a:pt x="19679" y="39298"/>
                        <a:pt x="20937" y="38688"/>
                      </a:cubicBezTo>
                      <a:cubicBezTo>
                        <a:pt x="21872" y="37842"/>
                        <a:pt x="22596" y="36789"/>
                        <a:pt x="23050" y="35613"/>
                      </a:cubicBezTo>
                      <a:cubicBezTo>
                        <a:pt x="23338" y="34348"/>
                        <a:pt x="23338" y="33034"/>
                        <a:pt x="23050" y="31769"/>
                      </a:cubicBezTo>
                      <a:cubicBezTo>
                        <a:pt x="23109" y="30453"/>
                        <a:pt x="22701" y="29160"/>
                        <a:pt x="21898" y="28117"/>
                      </a:cubicBezTo>
                      <a:cubicBezTo>
                        <a:pt x="21195" y="27097"/>
                        <a:pt x="20277" y="26244"/>
                        <a:pt x="19209" y="25618"/>
                      </a:cubicBezTo>
                      <a:cubicBezTo>
                        <a:pt x="17973" y="24815"/>
                        <a:pt x="16608" y="24230"/>
                        <a:pt x="15175" y="23888"/>
                      </a:cubicBezTo>
                      <a:lnTo>
                        <a:pt x="10757" y="22543"/>
                      </a:lnTo>
                      <a:lnTo>
                        <a:pt x="7491" y="20621"/>
                      </a:lnTo>
                      <a:cubicBezTo>
                        <a:pt x="6079" y="20188"/>
                        <a:pt x="4772" y="19468"/>
                        <a:pt x="3650" y="18507"/>
                      </a:cubicBezTo>
                      <a:cubicBezTo>
                        <a:pt x="2499" y="17678"/>
                        <a:pt x="1521" y="16634"/>
                        <a:pt x="768" y="15432"/>
                      </a:cubicBezTo>
                      <a:cubicBezTo>
                        <a:pt x="331" y="13925"/>
                        <a:pt x="331" y="12325"/>
                        <a:pt x="768" y="10819"/>
                      </a:cubicBezTo>
                      <a:cubicBezTo>
                        <a:pt x="394" y="9369"/>
                        <a:pt x="394" y="7848"/>
                        <a:pt x="768" y="6398"/>
                      </a:cubicBezTo>
                      <a:cubicBezTo>
                        <a:pt x="1388" y="4893"/>
                        <a:pt x="2379" y="3571"/>
                        <a:pt x="3650" y="2554"/>
                      </a:cubicBezTo>
                      <a:cubicBezTo>
                        <a:pt x="4836" y="1638"/>
                        <a:pt x="6125" y="864"/>
                        <a:pt x="7491" y="248"/>
                      </a:cubicBezTo>
                      <a:cubicBezTo>
                        <a:pt x="9527" y="-83"/>
                        <a:pt x="11602" y="-83"/>
                        <a:pt x="13638" y="248"/>
                      </a:cubicBezTo>
                      <a:cubicBezTo>
                        <a:pt x="16057" y="206"/>
                        <a:pt x="18463" y="597"/>
                        <a:pt x="20745" y="1401"/>
                      </a:cubicBezTo>
                      <a:cubicBezTo>
                        <a:pt x="22915" y="2171"/>
                        <a:pt x="24885" y="3419"/>
                        <a:pt x="26508" y="5053"/>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1" name="Google Shape;1681;p208"/>
                <p:cNvSpPr/>
                <p:nvPr/>
              </p:nvSpPr>
              <p:spPr>
                <a:xfrm>
                  <a:off x="1289553" y="1293985"/>
                  <a:ext cx="25355" cy="58068"/>
                </a:xfrm>
                <a:custGeom>
                  <a:avLst/>
                  <a:gdLst/>
                  <a:ahLst/>
                  <a:cxnLst/>
                  <a:rect l="l" t="t" r="r" b="b"/>
                  <a:pathLst>
                    <a:path w="25355" h="58068" extrusionOk="0">
                      <a:moveTo>
                        <a:pt x="16519" y="58045"/>
                      </a:moveTo>
                      <a:cubicBezTo>
                        <a:pt x="13964" y="58231"/>
                        <a:pt x="11451" y="57323"/>
                        <a:pt x="9604" y="55546"/>
                      </a:cubicBezTo>
                      <a:cubicBezTo>
                        <a:pt x="7727" y="53450"/>
                        <a:pt x="6820" y="50658"/>
                        <a:pt x="7107" y="47858"/>
                      </a:cubicBezTo>
                      <a:lnTo>
                        <a:pt x="7107" y="17683"/>
                      </a:lnTo>
                      <a:lnTo>
                        <a:pt x="0" y="17683"/>
                      </a:lnTo>
                      <a:cubicBezTo>
                        <a:pt x="0" y="17683"/>
                        <a:pt x="0" y="17683"/>
                        <a:pt x="0" y="17683"/>
                      </a:cubicBezTo>
                      <a:lnTo>
                        <a:pt x="0" y="15953"/>
                      </a:lnTo>
                      <a:lnTo>
                        <a:pt x="7491" y="15953"/>
                      </a:lnTo>
                      <a:lnTo>
                        <a:pt x="8644" y="0"/>
                      </a:lnTo>
                      <a:lnTo>
                        <a:pt x="8644" y="0"/>
                      </a:lnTo>
                      <a:lnTo>
                        <a:pt x="8644" y="0"/>
                      </a:lnTo>
                      <a:lnTo>
                        <a:pt x="10757" y="0"/>
                      </a:lnTo>
                      <a:lnTo>
                        <a:pt x="10757" y="13839"/>
                      </a:lnTo>
                      <a:lnTo>
                        <a:pt x="24587" y="13839"/>
                      </a:lnTo>
                      <a:lnTo>
                        <a:pt x="24587" y="16914"/>
                      </a:lnTo>
                      <a:lnTo>
                        <a:pt x="10757" y="16914"/>
                      </a:lnTo>
                      <a:lnTo>
                        <a:pt x="10757" y="46897"/>
                      </a:lnTo>
                      <a:cubicBezTo>
                        <a:pt x="10639" y="47983"/>
                        <a:pt x="10639" y="49079"/>
                        <a:pt x="10757" y="50165"/>
                      </a:cubicBezTo>
                      <a:cubicBezTo>
                        <a:pt x="11320" y="50998"/>
                        <a:pt x="12037" y="51715"/>
                        <a:pt x="12870" y="52279"/>
                      </a:cubicBezTo>
                      <a:cubicBezTo>
                        <a:pt x="13388" y="52837"/>
                        <a:pt x="14054" y="53237"/>
                        <a:pt x="14791" y="53432"/>
                      </a:cubicBezTo>
                      <a:cubicBezTo>
                        <a:pt x="15611" y="53635"/>
                        <a:pt x="16468" y="53635"/>
                        <a:pt x="17288" y="53432"/>
                      </a:cubicBezTo>
                      <a:lnTo>
                        <a:pt x="19977" y="53432"/>
                      </a:lnTo>
                      <a:lnTo>
                        <a:pt x="21898" y="52471"/>
                      </a:lnTo>
                      <a:cubicBezTo>
                        <a:pt x="22422" y="52186"/>
                        <a:pt x="22881" y="51793"/>
                        <a:pt x="23242" y="51318"/>
                      </a:cubicBezTo>
                      <a:lnTo>
                        <a:pt x="24203" y="51318"/>
                      </a:lnTo>
                      <a:lnTo>
                        <a:pt x="24203" y="51318"/>
                      </a:lnTo>
                      <a:lnTo>
                        <a:pt x="25355" y="53240"/>
                      </a:lnTo>
                      <a:cubicBezTo>
                        <a:pt x="24176" y="54500"/>
                        <a:pt x="22733" y="55485"/>
                        <a:pt x="21129" y="56123"/>
                      </a:cubicBezTo>
                      <a:cubicBezTo>
                        <a:pt x="19733" y="57058"/>
                        <a:pt x="18167" y="57711"/>
                        <a:pt x="16519" y="58045"/>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2" name="Google Shape;1682;p208"/>
                <p:cNvSpPr/>
                <p:nvPr/>
              </p:nvSpPr>
              <p:spPr>
                <a:xfrm>
                  <a:off x="1325665" y="1286681"/>
                  <a:ext cx="34768" cy="64771"/>
                </a:xfrm>
                <a:custGeom>
                  <a:avLst/>
                  <a:gdLst/>
                  <a:ahLst/>
                  <a:cxnLst/>
                  <a:rect l="l" t="t" r="r" b="b"/>
                  <a:pathLst>
                    <a:path w="34768" h="64771" extrusionOk="0">
                      <a:moveTo>
                        <a:pt x="0" y="64772"/>
                      </a:moveTo>
                      <a:lnTo>
                        <a:pt x="0" y="0"/>
                      </a:lnTo>
                      <a:lnTo>
                        <a:pt x="4226" y="0"/>
                      </a:lnTo>
                      <a:lnTo>
                        <a:pt x="4226" y="28061"/>
                      </a:lnTo>
                      <a:cubicBezTo>
                        <a:pt x="6142" y="25664"/>
                        <a:pt x="8487" y="23644"/>
                        <a:pt x="11141" y="22103"/>
                      </a:cubicBezTo>
                      <a:cubicBezTo>
                        <a:pt x="15878" y="19589"/>
                        <a:pt x="21449" y="19171"/>
                        <a:pt x="26508" y="20950"/>
                      </a:cubicBezTo>
                      <a:cubicBezTo>
                        <a:pt x="28231" y="21748"/>
                        <a:pt x="29793" y="22856"/>
                        <a:pt x="31118" y="24217"/>
                      </a:cubicBezTo>
                      <a:cubicBezTo>
                        <a:pt x="32352" y="25822"/>
                        <a:pt x="33265" y="27649"/>
                        <a:pt x="33807" y="29599"/>
                      </a:cubicBezTo>
                      <a:cubicBezTo>
                        <a:pt x="34462" y="31846"/>
                        <a:pt x="34786" y="34177"/>
                        <a:pt x="34768" y="36518"/>
                      </a:cubicBezTo>
                      <a:lnTo>
                        <a:pt x="34768" y="64772"/>
                      </a:lnTo>
                      <a:lnTo>
                        <a:pt x="30542" y="64772"/>
                      </a:lnTo>
                      <a:lnTo>
                        <a:pt x="30542" y="36518"/>
                      </a:lnTo>
                      <a:cubicBezTo>
                        <a:pt x="30758" y="33014"/>
                        <a:pt x="29738" y="29545"/>
                        <a:pt x="27660" y="26716"/>
                      </a:cubicBezTo>
                      <a:cubicBezTo>
                        <a:pt x="25470" y="24286"/>
                        <a:pt x="22278" y="23009"/>
                        <a:pt x="19016" y="23256"/>
                      </a:cubicBezTo>
                      <a:cubicBezTo>
                        <a:pt x="16181" y="23183"/>
                        <a:pt x="13384" y="23916"/>
                        <a:pt x="10949" y="25371"/>
                      </a:cubicBezTo>
                      <a:cubicBezTo>
                        <a:pt x="8355" y="26998"/>
                        <a:pt x="6077" y="29082"/>
                        <a:pt x="4226" y="31521"/>
                      </a:cubicBezTo>
                      <a:lnTo>
                        <a:pt x="4226" y="64772"/>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3" name="Google Shape;1683;p208"/>
                <p:cNvSpPr/>
                <p:nvPr/>
              </p:nvSpPr>
              <p:spPr>
                <a:xfrm>
                  <a:off x="1371765" y="1305897"/>
                  <a:ext cx="32499" cy="45898"/>
                </a:xfrm>
                <a:custGeom>
                  <a:avLst/>
                  <a:gdLst/>
                  <a:ahLst/>
                  <a:cxnLst/>
                  <a:rect l="l" t="t" r="r" b="b"/>
                  <a:pathLst>
                    <a:path w="32499" h="45898" extrusionOk="0">
                      <a:moveTo>
                        <a:pt x="30158" y="45556"/>
                      </a:moveTo>
                      <a:cubicBezTo>
                        <a:pt x="29335" y="45577"/>
                        <a:pt x="28612" y="45014"/>
                        <a:pt x="28429" y="44211"/>
                      </a:cubicBezTo>
                      <a:lnTo>
                        <a:pt x="28429" y="38637"/>
                      </a:lnTo>
                      <a:lnTo>
                        <a:pt x="24779" y="41712"/>
                      </a:lnTo>
                      <a:lnTo>
                        <a:pt x="21130" y="44211"/>
                      </a:lnTo>
                      <a:lnTo>
                        <a:pt x="16904" y="45748"/>
                      </a:lnTo>
                      <a:lnTo>
                        <a:pt x="11910" y="45748"/>
                      </a:lnTo>
                      <a:cubicBezTo>
                        <a:pt x="10444" y="45949"/>
                        <a:pt x="8957" y="45949"/>
                        <a:pt x="7492" y="45748"/>
                      </a:cubicBezTo>
                      <a:cubicBezTo>
                        <a:pt x="6080" y="45315"/>
                        <a:pt x="4772" y="44595"/>
                        <a:pt x="3650" y="43634"/>
                      </a:cubicBezTo>
                      <a:cubicBezTo>
                        <a:pt x="2604" y="42605"/>
                        <a:pt x="1700" y="41442"/>
                        <a:pt x="961" y="40174"/>
                      </a:cubicBezTo>
                      <a:cubicBezTo>
                        <a:pt x="328" y="38517"/>
                        <a:pt x="3" y="36759"/>
                        <a:pt x="0" y="34985"/>
                      </a:cubicBezTo>
                      <a:cubicBezTo>
                        <a:pt x="-14" y="33111"/>
                        <a:pt x="594" y="31286"/>
                        <a:pt x="1729" y="29796"/>
                      </a:cubicBezTo>
                      <a:cubicBezTo>
                        <a:pt x="2989" y="27967"/>
                        <a:pt x="4712" y="26507"/>
                        <a:pt x="6723" y="25567"/>
                      </a:cubicBezTo>
                      <a:cubicBezTo>
                        <a:pt x="9466" y="24233"/>
                        <a:pt x="12372" y="23264"/>
                        <a:pt x="15367" y="22684"/>
                      </a:cubicBezTo>
                      <a:cubicBezTo>
                        <a:pt x="19631" y="22048"/>
                        <a:pt x="23928" y="21663"/>
                        <a:pt x="28237" y="21531"/>
                      </a:cubicBezTo>
                      <a:lnTo>
                        <a:pt x="28237" y="16918"/>
                      </a:lnTo>
                      <a:cubicBezTo>
                        <a:pt x="28435" y="13564"/>
                        <a:pt x="27486" y="10243"/>
                        <a:pt x="25548" y="7500"/>
                      </a:cubicBezTo>
                      <a:cubicBezTo>
                        <a:pt x="23634" y="5161"/>
                        <a:pt x="20678" y="3935"/>
                        <a:pt x="17672" y="4233"/>
                      </a:cubicBezTo>
                      <a:cubicBezTo>
                        <a:pt x="15894" y="3912"/>
                        <a:pt x="14072" y="3912"/>
                        <a:pt x="12294" y="4233"/>
                      </a:cubicBezTo>
                      <a:lnTo>
                        <a:pt x="8452" y="6155"/>
                      </a:lnTo>
                      <a:lnTo>
                        <a:pt x="5955" y="8269"/>
                      </a:lnTo>
                      <a:cubicBezTo>
                        <a:pt x="5458" y="8445"/>
                        <a:pt x="4915" y="8445"/>
                        <a:pt x="4418" y="8269"/>
                      </a:cubicBezTo>
                      <a:cubicBezTo>
                        <a:pt x="4002" y="8509"/>
                        <a:pt x="3490" y="8509"/>
                        <a:pt x="3074" y="8269"/>
                      </a:cubicBezTo>
                      <a:lnTo>
                        <a:pt x="3074" y="6924"/>
                      </a:lnTo>
                      <a:cubicBezTo>
                        <a:pt x="5182" y="4777"/>
                        <a:pt x="7653" y="3021"/>
                        <a:pt x="10373" y="1734"/>
                      </a:cubicBezTo>
                      <a:cubicBezTo>
                        <a:pt x="13093" y="533"/>
                        <a:pt x="16044" y="-57"/>
                        <a:pt x="19017" y="4"/>
                      </a:cubicBezTo>
                      <a:cubicBezTo>
                        <a:pt x="21124" y="-42"/>
                        <a:pt x="23217" y="350"/>
                        <a:pt x="25164" y="1158"/>
                      </a:cubicBezTo>
                      <a:cubicBezTo>
                        <a:pt x="26898" y="1838"/>
                        <a:pt x="28423" y="2965"/>
                        <a:pt x="29582" y="4425"/>
                      </a:cubicBezTo>
                      <a:cubicBezTo>
                        <a:pt x="30813" y="5887"/>
                        <a:pt x="31729" y="7589"/>
                        <a:pt x="32271" y="9422"/>
                      </a:cubicBezTo>
                      <a:cubicBezTo>
                        <a:pt x="32576" y="11654"/>
                        <a:pt x="32576" y="13917"/>
                        <a:pt x="32271" y="16149"/>
                      </a:cubicBezTo>
                      <a:lnTo>
                        <a:pt x="32271" y="44980"/>
                      </a:lnTo>
                      <a:close/>
                      <a:moveTo>
                        <a:pt x="12294" y="43057"/>
                      </a:moveTo>
                      <a:cubicBezTo>
                        <a:pt x="13888" y="43258"/>
                        <a:pt x="15501" y="43258"/>
                        <a:pt x="17096" y="43057"/>
                      </a:cubicBezTo>
                      <a:cubicBezTo>
                        <a:pt x="18525" y="42804"/>
                        <a:pt x="19894" y="42282"/>
                        <a:pt x="21130" y="41520"/>
                      </a:cubicBezTo>
                      <a:cubicBezTo>
                        <a:pt x="22367" y="40887"/>
                        <a:pt x="23527" y="40113"/>
                        <a:pt x="24587" y="39213"/>
                      </a:cubicBezTo>
                      <a:lnTo>
                        <a:pt x="27661" y="36330"/>
                      </a:lnTo>
                      <a:lnTo>
                        <a:pt x="27661" y="24798"/>
                      </a:lnTo>
                      <a:cubicBezTo>
                        <a:pt x="24052" y="24769"/>
                        <a:pt x="20450" y="25091"/>
                        <a:pt x="16904" y="25759"/>
                      </a:cubicBezTo>
                      <a:cubicBezTo>
                        <a:pt x="14250" y="26067"/>
                        <a:pt x="11658" y="26780"/>
                        <a:pt x="9220" y="27874"/>
                      </a:cubicBezTo>
                      <a:cubicBezTo>
                        <a:pt x="7577" y="28528"/>
                        <a:pt x="6123" y="29586"/>
                        <a:pt x="4994" y="30949"/>
                      </a:cubicBezTo>
                      <a:cubicBezTo>
                        <a:pt x="4094" y="32172"/>
                        <a:pt x="3622" y="33658"/>
                        <a:pt x="3650" y="35177"/>
                      </a:cubicBezTo>
                      <a:cubicBezTo>
                        <a:pt x="3435" y="36450"/>
                        <a:pt x="3435" y="37749"/>
                        <a:pt x="3650" y="39021"/>
                      </a:cubicBezTo>
                      <a:cubicBezTo>
                        <a:pt x="4130" y="40023"/>
                        <a:pt x="4780" y="40933"/>
                        <a:pt x="5571" y="41712"/>
                      </a:cubicBezTo>
                      <a:cubicBezTo>
                        <a:pt x="6466" y="42338"/>
                        <a:pt x="7433" y="42854"/>
                        <a:pt x="8452" y="43250"/>
                      </a:cubicBezTo>
                      <a:cubicBezTo>
                        <a:pt x="9732" y="43446"/>
                        <a:pt x="11039" y="43380"/>
                        <a:pt x="12294" y="43058"/>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4" name="Google Shape;1684;p208"/>
                <p:cNvSpPr/>
                <p:nvPr/>
              </p:nvSpPr>
              <p:spPr>
                <a:xfrm>
                  <a:off x="1412296" y="1293985"/>
                  <a:ext cx="25739" cy="58236"/>
                </a:xfrm>
                <a:custGeom>
                  <a:avLst/>
                  <a:gdLst/>
                  <a:ahLst/>
                  <a:cxnLst/>
                  <a:rect l="l" t="t" r="r" b="b"/>
                  <a:pathLst>
                    <a:path w="25739" h="58236" extrusionOk="0">
                      <a:moveTo>
                        <a:pt x="16711" y="58045"/>
                      </a:moveTo>
                      <a:cubicBezTo>
                        <a:pt x="14098" y="58238"/>
                        <a:pt x="11522" y="57333"/>
                        <a:pt x="9604" y="55546"/>
                      </a:cubicBezTo>
                      <a:cubicBezTo>
                        <a:pt x="7805" y="53405"/>
                        <a:pt x="6910" y="50648"/>
                        <a:pt x="7107" y="47858"/>
                      </a:cubicBezTo>
                      <a:lnTo>
                        <a:pt x="7107" y="17683"/>
                      </a:lnTo>
                      <a:lnTo>
                        <a:pt x="0" y="17683"/>
                      </a:lnTo>
                      <a:lnTo>
                        <a:pt x="0" y="15953"/>
                      </a:lnTo>
                      <a:lnTo>
                        <a:pt x="7683" y="15953"/>
                      </a:lnTo>
                      <a:lnTo>
                        <a:pt x="7683" y="0"/>
                      </a:lnTo>
                      <a:lnTo>
                        <a:pt x="7683" y="0"/>
                      </a:lnTo>
                      <a:lnTo>
                        <a:pt x="9604" y="0"/>
                      </a:lnTo>
                      <a:lnTo>
                        <a:pt x="9604" y="13839"/>
                      </a:lnTo>
                      <a:lnTo>
                        <a:pt x="24587" y="13839"/>
                      </a:lnTo>
                      <a:lnTo>
                        <a:pt x="24587" y="16914"/>
                      </a:lnTo>
                      <a:lnTo>
                        <a:pt x="10565" y="16914"/>
                      </a:lnTo>
                      <a:lnTo>
                        <a:pt x="10565" y="46897"/>
                      </a:lnTo>
                      <a:cubicBezTo>
                        <a:pt x="10347" y="47975"/>
                        <a:pt x="10347" y="49086"/>
                        <a:pt x="10565" y="50165"/>
                      </a:cubicBezTo>
                      <a:cubicBezTo>
                        <a:pt x="10826" y="50972"/>
                        <a:pt x="11289" y="51700"/>
                        <a:pt x="11909" y="52279"/>
                      </a:cubicBezTo>
                      <a:cubicBezTo>
                        <a:pt x="12394" y="52878"/>
                        <a:pt x="13074" y="53286"/>
                        <a:pt x="13830" y="53432"/>
                      </a:cubicBezTo>
                      <a:cubicBezTo>
                        <a:pt x="14585" y="53636"/>
                        <a:pt x="15380" y="53636"/>
                        <a:pt x="16135" y="53432"/>
                      </a:cubicBezTo>
                      <a:lnTo>
                        <a:pt x="18824" y="53432"/>
                      </a:lnTo>
                      <a:lnTo>
                        <a:pt x="20937" y="52471"/>
                      </a:lnTo>
                      <a:lnTo>
                        <a:pt x="24587" y="52279"/>
                      </a:lnTo>
                      <a:lnTo>
                        <a:pt x="24587" y="52279"/>
                      </a:lnTo>
                      <a:lnTo>
                        <a:pt x="24587" y="52279"/>
                      </a:lnTo>
                      <a:lnTo>
                        <a:pt x="25740" y="54201"/>
                      </a:lnTo>
                      <a:cubicBezTo>
                        <a:pt x="23186" y="56747"/>
                        <a:pt x="19740" y="58195"/>
                        <a:pt x="16135" y="5823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5" name="Google Shape;1685;p208"/>
                <p:cNvSpPr/>
                <p:nvPr/>
              </p:nvSpPr>
              <p:spPr>
                <a:xfrm>
                  <a:off x="1466080" y="1286681"/>
                  <a:ext cx="37138" cy="65361"/>
                </a:xfrm>
                <a:custGeom>
                  <a:avLst/>
                  <a:gdLst/>
                  <a:ahLst/>
                  <a:cxnLst/>
                  <a:rect l="l" t="t" r="r" b="b"/>
                  <a:pathLst>
                    <a:path w="37138" h="65361" extrusionOk="0">
                      <a:moveTo>
                        <a:pt x="0" y="64772"/>
                      </a:moveTo>
                      <a:lnTo>
                        <a:pt x="0" y="0"/>
                      </a:lnTo>
                      <a:lnTo>
                        <a:pt x="4226" y="0"/>
                      </a:lnTo>
                      <a:lnTo>
                        <a:pt x="4226" y="28254"/>
                      </a:lnTo>
                      <a:cubicBezTo>
                        <a:pt x="6049" y="25717"/>
                        <a:pt x="8410" y="23617"/>
                        <a:pt x="11141" y="22103"/>
                      </a:cubicBezTo>
                      <a:cubicBezTo>
                        <a:pt x="13747" y="20534"/>
                        <a:pt x="16744" y="19735"/>
                        <a:pt x="19785" y="19797"/>
                      </a:cubicBezTo>
                      <a:cubicBezTo>
                        <a:pt x="24644" y="19597"/>
                        <a:pt x="29323" y="21654"/>
                        <a:pt x="32463" y="25371"/>
                      </a:cubicBezTo>
                      <a:cubicBezTo>
                        <a:pt x="35871" y="30323"/>
                        <a:pt x="37496" y="36286"/>
                        <a:pt x="37073" y="42284"/>
                      </a:cubicBezTo>
                      <a:cubicBezTo>
                        <a:pt x="37044" y="45343"/>
                        <a:pt x="36592" y="48383"/>
                        <a:pt x="35728" y="51318"/>
                      </a:cubicBezTo>
                      <a:cubicBezTo>
                        <a:pt x="34917" y="53972"/>
                        <a:pt x="33614" y="56450"/>
                        <a:pt x="31886" y="58621"/>
                      </a:cubicBezTo>
                      <a:cubicBezTo>
                        <a:pt x="30364" y="60724"/>
                        <a:pt x="28308" y="62383"/>
                        <a:pt x="25932" y="63426"/>
                      </a:cubicBezTo>
                      <a:cubicBezTo>
                        <a:pt x="23396" y="64784"/>
                        <a:pt x="20546" y="65447"/>
                        <a:pt x="17672" y="65348"/>
                      </a:cubicBezTo>
                      <a:cubicBezTo>
                        <a:pt x="14918" y="65465"/>
                        <a:pt x="12188" y="64798"/>
                        <a:pt x="9796" y="63426"/>
                      </a:cubicBezTo>
                      <a:cubicBezTo>
                        <a:pt x="7449" y="62240"/>
                        <a:pt x="5459" y="60449"/>
                        <a:pt x="4034" y="58237"/>
                      </a:cubicBezTo>
                      <a:lnTo>
                        <a:pt x="4034" y="63619"/>
                      </a:lnTo>
                      <a:cubicBezTo>
                        <a:pt x="3938" y="64286"/>
                        <a:pt x="3363" y="64779"/>
                        <a:pt x="2689" y="64772"/>
                      </a:cubicBezTo>
                      <a:close/>
                      <a:moveTo>
                        <a:pt x="19209" y="23256"/>
                      </a:moveTo>
                      <a:cubicBezTo>
                        <a:pt x="16371" y="23161"/>
                        <a:pt x="13568" y="23896"/>
                        <a:pt x="11141" y="25371"/>
                      </a:cubicBezTo>
                      <a:cubicBezTo>
                        <a:pt x="8660" y="27082"/>
                        <a:pt x="6512" y="29231"/>
                        <a:pt x="4802" y="31713"/>
                      </a:cubicBezTo>
                      <a:lnTo>
                        <a:pt x="4802" y="54969"/>
                      </a:lnTo>
                      <a:cubicBezTo>
                        <a:pt x="5917" y="56814"/>
                        <a:pt x="7425" y="58390"/>
                        <a:pt x="9220" y="59582"/>
                      </a:cubicBezTo>
                      <a:cubicBezTo>
                        <a:pt x="11419" y="60694"/>
                        <a:pt x="13866" y="61224"/>
                        <a:pt x="16327" y="61120"/>
                      </a:cubicBezTo>
                      <a:cubicBezTo>
                        <a:pt x="18704" y="61193"/>
                        <a:pt x="21066" y="60733"/>
                        <a:pt x="23242" y="59775"/>
                      </a:cubicBezTo>
                      <a:cubicBezTo>
                        <a:pt x="25131" y="58815"/>
                        <a:pt x="26774" y="57434"/>
                        <a:pt x="28045" y="55738"/>
                      </a:cubicBezTo>
                      <a:cubicBezTo>
                        <a:pt x="29407" y="53875"/>
                        <a:pt x="30446" y="51796"/>
                        <a:pt x="31118" y="49588"/>
                      </a:cubicBezTo>
                      <a:cubicBezTo>
                        <a:pt x="31423" y="46906"/>
                        <a:pt x="31423" y="44198"/>
                        <a:pt x="31118" y="41516"/>
                      </a:cubicBezTo>
                      <a:cubicBezTo>
                        <a:pt x="31555" y="36437"/>
                        <a:pt x="30269" y="31358"/>
                        <a:pt x="27468" y="27100"/>
                      </a:cubicBezTo>
                      <a:cubicBezTo>
                        <a:pt x="25143" y="24705"/>
                        <a:pt x="21969" y="23324"/>
                        <a:pt x="18632" y="23256"/>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6" name="Google Shape;1686;p208"/>
                <p:cNvSpPr/>
                <p:nvPr/>
              </p:nvSpPr>
              <p:spPr>
                <a:xfrm>
                  <a:off x="1513717" y="1306852"/>
                  <a:ext cx="24586" cy="45177"/>
                </a:xfrm>
                <a:custGeom>
                  <a:avLst/>
                  <a:gdLst/>
                  <a:ahLst/>
                  <a:cxnLst/>
                  <a:rect l="l" t="t" r="r" b="b"/>
                  <a:pathLst>
                    <a:path w="24586" h="45177" extrusionOk="0">
                      <a:moveTo>
                        <a:pt x="0" y="44601"/>
                      </a:moveTo>
                      <a:lnTo>
                        <a:pt x="0" y="971"/>
                      </a:lnTo>
                      <a:lnTo>
                        <a:pt x="3265" y="971"/>
                      </a:lnTo>
                      <a:cubicBezTo>
                        <a:pt x="3415" y="1341"/>
                        <a:pt x="3415" y="1755"/>
                        <a:pt x="3265" y="2124"/>
                      </a:cubicBezTo>
                      <a:lnTo>
                        <a:pt x="3265" y="11350"/>
                      </a:lnTo>
                      <a:cubicBezTo>
                        <a:pt x="4417" y="8131"/>
                        <a:pt x="6407" y="5278"/>
                        <a:pt x="9028" y="3085"/>
                      </a:cubicBezTo>
                      <a:cubicBezTo>
                        <a:pt x="11405" y="983"/>
                        <a:pt x="14502" y="-119"/>
                        <a:pt x="17672" y="10"/>
                      </a:cubicBezTo>
                      <a:lnTo>
                        <a:pt x="21322" y="10"/>
                      </a:lnTo>
                      <a:cubicBezTo>
                        <a:pt x="22448" y="278"/>
                        <a:pt x="23542" y="664"/>
                        <a:pt x="24587" y="1163"/>
                      </a:cubicBezTo>
                      <a:lnTo>
                        <a:pt x="24587" y="4239"/>
                      </a:lnTo>
                      <a:lnTo>
                        <a:pt x="23627" y="4239"/>
                      </a:lnTo>
                      <a:lnTo>
                        <a:pt x="23627" y="4239"/>
                      </a:lnTo>
                      <a:lnTo>
                        <a:pt x="22474" y="4239"/>
                      </a:lnTo>
                      <a:lnTo>
                        <a:pt x="20745" y="4239"/>
                      </a:lnTo>
                      <a:lnTo>
                        <a:pt x="18248" y="4239"/>
                      </a:lnTo>
                      <a:cubicBezTo>
                        <a:pt x="15207" y="4188"/>
                        <a:pt x="12258" y="5286"/>
                        <a:pt x="9988" y="7314"/>
                      </a:cubicBezTo>
                      <a:cubicBezTo>
                        <a:pt x="7615" y="9905"/>
                        <a:pt x="5844" y="12990"/>
                        <a:pt x="4802" y="16347"/>
                      </a:cubicBezTo>
                      <a:lnTo>
                        <a:pt x="4802" y="45177"/>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7" name="Google Shape;1687;p208"/>
                <p:cNvSpPr/>
                <p:nvPr/>
              </p:nvSpPr>
              <p:spPr>
                <a:xfrm>
                  <a:off x="1550598" y="1288795"/>
                  <a:ext cx="6228" cy="62657"/>
                </a:xfrm>
                <a:custGeom>
                  <a:avLst/>
                  <a:gdLst/>
                  <a:ahLst/>
                  <a:cxnLst/>
                  <a:rect l="l" t="t" r="r" b="b"/>
                  <a:pathLst>
                    <a:path w="6228" h="62657" extrusionOk="0">
                      <a:moveTo>
                        <a:pt x="6147" y="3075"/>
                      </a:moveTo>
                      <a:cubicBezTo>
                        <a:pt x="6256" y="3582"/>
                        <a:pt x="6256" y="4106"/>
                        <a:pt x="6147" y="4613"/>
                      </a:cubicBezTo>
                      <a:cubicBezTo>
                        <a:pt x="6235" y="5057"/>
                        <a:pt x="6235" y="5514"/>
                        <a:pt x="6147" y="5958"/>
                      </a:cubicBezTo>
                      <a:lnTo>
                        <a:pt x="4994" y="5958"/>
                      </a:lnTo>
                      <a:lnTo>
                        <a:pt x="3458" y="5958"/>
                      </a:lnTo>
                      <a:lnTo>
                        <a:pt x="1921" y="5958"/>
                      </a:lnTo>
                      <a:lnTo>
                        <a:pt x="768" y="5958"/>
                      </a:lnTo>
                      <a:cubicBezTo>
                        <a:pt x="680" y="5514"/>
                        <a:pt x="680" y="5057"/>
                        <a:pt x="768" y="4613"/>
                      </a:cubicBezTo>
                      <a:cubicBezTo>
                        <a:pt x="659" y="4106"/>
                        <a:pt x="659" y="3582"/>
                        <a:pt x="768" y="3075"/>
                      </a:cubicBezTo>
                      <a:cubicBezTo>
                        <a:pt x="675" y="2632"/>
                        <a:pt x="675" y="2173"/>
                        <a:pt x="768" y="1730"/>
                      </a:cubicBezTo>
                      <a:cubicBezTo>
                        <a:pt x="680" y="1286"/>
                        <a:pt x="680" y="829"/>
                        <a:pt x="768" y="384"/>
                      </a:cubicBezTo>
                      <a:cubicBezTo>
                        <a:pt x="768" y="384"/>
                        <a:pt x="768" y="384"/>
                        <a:pt x="1921" y="384"/>
                      </a:cubicBezTo>
                      <a:cubicBezTo>
                        <a:pt x="2881" y="-128"/>
                        <a:pt x="4034" y="-128"/>
                        <a:pt x="4994" y="384"/>
                      </a:cubicBezTo>
                      <a:lnTo>
                        <a:pt x="6147" y="384"/>
                      </a:lnTo>
                      <a:cubicBezTo>
                        <a:pt x="6235" y="829"/>
                        <a:pt x="6235" y="1286"/>
                        <a:pt x="6147" y="1730"/>
                      </a:cubicBezTo>
                      <a:cubicBezTo>
                        <a:pt x="6230" y="2174"/>
                        <a:pt x="6230" y="2631"/>
                        <a:pt x="6147" y="3075"/>
                      </a:cubicBezTo>
                      <a:close/>
                      <a:moveTo>
                        <a:pt x="4226" y="18451"/>
                      </a:moveTo>
                      <a:lnTo>
                        <a:pt x="4226" y="62658"/>
                      </a:lnTo>
                      <a:lnTo>
                        <a:pt x="0" y="62658"/>
                      </a:lnTo>
                      <a:lnTo>
                        <a:pt x="0" y="19028"/>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8" name="Google Shape;1688;p208"/>
                <p:cNvSpPr/>
                <p:nvPr/>
              </p:nvSpPr>
              <p:spPr>
                <a:xfrm>
                  <a:off x="1571343" y="1307121"/>
                  <a:ext cx="33673" cy="44908"/>
                </a:xfrm>
                <a:custGeom>
                  <a:avLst/>
                  <a:gdLst/>
                  <a:ahLst/>
                  <a:cxnLst/>
                  <a:rect l="l" t="t" r="r" b="b"/>
                  <a:pathLst>
                    <a:path w="33673" h="44908" extrusionOk="0">
                      <a:moveTo>
                        <a:pt x="0" y="44332"/>
                      </a:moveTo>
                      <a:lnTo>
                        <a:pt x="0" y="702"/>
                      </a:lnTo>
                      <a:lnTo>
                        <a:pt x="2305" y="702"/>
                      </a:lnTo>
                      <a:cubicBezTo>
                        <a:pt x="2920" y="677"/>
                        <a:pt x="3474" y="1073"/>
                        <a:pt x="3650" y="1663"/>
                      </a:cubicBezTo>
                      <a:lnTo>
                        <a:pt x="3650" y="8390"/>
                      </a:lnTo>
                      <a:cubicBezTo>
                        <a:pt x="5640" y="5939"/>
                        <a:pt x="8045" y="3857"/>
                        <a:pt x="10757" y="2240"/>
                      </a:cubicBezTo>
                      <a:cubicBezTo>
                        <a:pt x="15494" y="-274"/>
                        <a:pt x="21065" y="-692"/>
                        <a:pt x="26124" y="1087"/>
                      </a:cubicBezTo>
                      <a:cubicBezTo>
                        <a:pt x="27847" y="1885"/>
                        <a:pt x="29409" y="2993"/>
                        <a:pt x="30734" y="4354"/>
                      </a:cubicBezTo>
                      <a:cubicBezTo>
                        <a:pt x="31967" y="5959"/>
                        <a:pt x="32880" y="7786"/>
                        <a:pt x="33423" y="9736"/>
                      </a:cubicBezTo>
                      <a:cubicBezTo>
                        <a:pt x="33757" y="12030"/>
                        <a:pt x="33757" y="14361"/>
                        <a:pt x="33423" y="16655"/>
                      </a:cubicBezTo>
                      <a:lnTo>
                        <a:pt x="33423" y="44909"/>
                      </a:lnTo>
                      <a:lnTo>
                        <a:pt x="29197" y="44909"/>
                      </a:lnTo>
                      <a:lnTo>
                        <a:pt x="29197" y="16078"/>
                      </a:lnTo>
                      <a:cubicBezTo>
                        <a:pt x="29413" y="12574"/>
                        <a:pt x="28394" y="9105"/>
                        <a:pt x="26316" y="6276"/>
                      </a:cubicBezTo>
                      <a:cubicBezTo>
                        <a:pt x="24125" y="3846"/>
                        <a:pt x="20933" y="2569"/>
                        <a:pt x="17672" y="2817"/>
                      </a:cubicBezTo>
                      <a:cubicBezTo>
                        <a:pt x="14837" y="2743"/>
                        <a:pt x="12039" y="3476"/>
                        <a:pt x="9604" y="4931"/>
                      </a:cubicBezTo>
                      <a:cubicBezTo>
                        <a:pt x="7011" y="6558"/>
                        <a:pt x="4733" y="8642"/>
                        <a:pt x="2881" y="11081"/>
                      </a:cubicBezTo>
                      <a:lnTo>
                        <a:pt x="2881" y="44332"/>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9" name="Google Shape;1689;p208"/>
                <p:cNvSpPr/>
                <p:nvPr/>
              </p:nvSpPr>
              <p:spPr>
                <a:xfrm>
                  <a:off x="1614370" y="1306329"/>
                  <a:ext cx="39762" cy="61363"/>
                </a:xfrm>
                <a:custGeom>
                  <a:avLst/>
                  <a:gdLst/>
                  <a:ahLst/>
                  <a:cxnLst/>
                  <a:rect l="l" t="t" r="r" b="b"/>
                  <a:pathLst>
                    <a:path w="39762" h="61363" extrusionOk="0">
                      <a:moveTo>
                        <a:pt x="18633" y="149"/>
                      </a:moveTo>
                      <a:cubicBezTo>
                        <a:pt x="20420" y="-50"/>
                        <a:pt x="22224" y="-50"/>
                        <a:pt x="24012" y="149"/>
                      </a:cubicBezTo>
                      <a:cubicBezTo>
                        <a:pt x="25568" y="662"/>
                        <a:pt x="27053" y="1373"/>
                        <a:pt x="28430" y="2263"/>
                      </a:cubicBezTo>
                      <a:lnTo>
                        <a:pt x="39763" y="2263"/>
                      </a:lnTo>
                      <a:lnTo>
                        <a:pt x="39763" y="3608"/>
                      </a:lnTo>
                      <a:cubicBezTo>
                        <a:pt x="39763" y="3608"/>
                        <a:pt x="39763" y="4762"/>
                        <a:pt x="38418" y="4954"/>
                      </a:cubicBezTo>
                      <a:lnTo>
                        <a:pt x="31695" y="4954"/>
                      </a:lnTo>
                      <a:cubicBezTo>
                        <a:pt x="32596" y="6087"/>
                        <a:pt x="33251" y="7396"/>
                        <a:pt x="33616" y="8798"/>
                      </a:cubicBezTo>
                      <a:cubicBezTo>
                        <a:pt x="33906" y="10257"/>
                        <a:pt x="33906" y="11759"/>
                        <a:pt x="33616" y="13218"/>
                      </a:cubicBezTo>
                      <a:cubicBezTo>
                        <a:pt x="34340" y="15656"/>
                        <a:pt x="34406" y="18242"/>
                        <a:pt x="33808" y="20714"/>
                      </a:cubicBezTo>
                      <a:cubicBezTo>
                        <a:pt x="33009" y="22381"/>
                        <a:pt x="31901" y="23881"/>
                        <a:pt x="30542" y="25135"/>
                      </a:cubicBezTo>
                      <a:cubicBezTo>
                        <a:pt x="29045" y="26360"/>
                        <a:pt x="27358" y="27334"/>
                        <a:pt x="25548" y="28018"/>
                      </a:cubicBezTo>
                      <a:cubicBezTo>
                        <a:pt x="23447" y="28326"/>
                        <a:pt x="21311" y="28326"/>
                        <a:pt x="19209" y="28018"/>
                      </a:cubicBezTo>
                      <a:cubicBezTo>
                        <a:pt x="16853" y="28061"/>
                        <a:pt x="14509" y="27670"/>
                        <a:pt x="12294" y="26865"/>
                      </a:cubicBezTo>
                      <a:cubicBezTo>
                        <a:pt x="11135" y="27435"/>
                        <a:pt x="10142" y="28296"/>
                        <a:pt x="9413" y="29363"/>
                      </a:cubicBezTo>
                      <a:cubicBezTo>
                        <a:pt x="8707" y="30162"/>
                        <a:pt x="8300" y="31181"/>
                        <a:pt x="8260" y="32246"/>
                      </a:cubicBezTo>
                      <a:cubicBezTo>
                        <a:pt x="8138" y="33383"/>
                        <a:pt x="8656" y="34493"/>
                        <a:pt x="9605" y="35129"/>
                      </a:cubicBezTo>
                      <a:cubicBezTo>
                        <a:pt x="10642" y="35871"/>
                        <a:pt x="11818" y="36394"/>
                        <a:pt x="13063" y="36667"/>
                      </a:cubicBezTo>
                      <a:cubicBezTo>
                        <a:pt x="14785" y="36876"/>
                        <a:pt x="16526" y="36876"/>
                        <a:pt x="18249" y="36667"/>
                      </a:cubicBezTo>
                      <a:lnTo>
                        <a:pt x="23820" y="36667"/>
                      </a:lnTo>
                      <a:lnTo>
                        <a:pt x="29582" y="36667"/>
                      </a:lnTo>
                      <a:cubicBezTo>
                        <a:pt x="31155" y="37525"/>
                        <a:pt x="32581" y="38628"/>
                        <a:pt x="33808" y="39934"/>
                      </a:cubicBezTo>
                      <a:cubicBezTo>
                        <a:pt x="35242" y="40490"/>
                        <a:pt x="36502" y="41419"/>
                        <a:pt x="37458" y="42625"/>
                      </a:cubicBezTo>
                      <a:cubicBezTo>
                        <a:pt x="38290" y="44085"/>
                        <a:pt x="38690" y="45751"/>
                        <a:pt x="38610" y="47430"/>
                      </a:cubicBezTo>
                      <a:cubicBezTo>
                        <a:pt x="38649" y="49312"/>
                        <a:pt x="38185" y="51170"/>
                        <a:pt x="37266" y="52812"/>
                      </a:cubicBezTo>
                      <a:cubicBezTo>
                        <a:pt x="36325" y="54550"/>
                        <a:pt x="35013" y="56059"/>
                        <a:pt x="33424" y="57232"/>
                      </a:cubicBezTo>
                      <a:cubicBezTo>
                        <a:pt x="31518" y="58640"/>
                        <a:pt x="29369" y="59682"/>
                        <a:pt x="27085" y="60308"/>
                      </a:cubicBezTo>
                      <a:cubicBezTo>
                        <a:pt x="21668" y="61716"/>
                        <a:pt x="15982" y="61716"/>
                        <a:pt x="10566" y="60308"/>
                      </a:cubicBezTo>
                      <a:cubicBezTo>
                        <a:pt x="8498" y="59865"/>
                        <a:pt x="6539" y="59016"/>
                        <a:pt x="4803" y="57809"/>
                      </a:cubicBezTo>
                      <a:cubicBezTo>
                        <a:pt x="3305" y="56829"/>
                        <a:pt x="2055" y="55513"/>
                        <a:pt x="1153" y="53965"/>
                      </a:cubicBezTo>
                      <a:cubicBezTo>
                        <a:pt x="389" y="52618"/>
                        <a:pt x="-9" y="51093"/>
                        <a:pt x="1" y="49544"/>
                      </a:cubicBezTo>
                      <a:cubicBezTo>
                        <a:pt x="-29" y="47277"/>
                        <a:pt x="793" y="45082"/>
                        <a:pt x="2306" y="43394"/>
                      </a:cubicBezTo>
                      <a:cubicBezTo>
                        <a:pt x="4109" y="41659"/>
                        <a:pt x="6274" y="40346"/>
                        <a:pt x="8645" y="39550"/>
                      </a:cubicBezTo>
                      <a:cubicBezTo>
                        <a:pt x="7324" y="39167"/>
                        <a:pt x="6130" y="38437"/>
                        <a:pt x="5187" y="37436"/>
                      </a:cubicBezTo>
                      <a:cubicBezTo>
                        <a:pt x="4204" y="36332"/>
                        <a:pt x="3718" y="34873"/>
                        <a:pt x="3843" y="33399"/>
                      </a:cubicBezTo>
                      <a:cubicBezTo>
                        <a:pt x="3770" y="32761"/>
                        <a:pt x="3770" y="32116"/>
                        <a:pt x="3843" y="31477"/>
                      </a:cubicBezTo>
                      <a:cubicBezTo>
                        <a:pt x="4085" y="30801"/>
                        <a:pt x="4408" y="30156"/>
                        <a:pt x="4803" y="29555"/>
                      </a:cubicBezTo>
                      <a:lnTo>
                        <a:pt x="6532" y="27634"/>
                      </a:lnTo>
                      <a:lnTo>
                        <a:pt x="8837" y="25904"/>
                      </a:lnTo>
                      <a:cubicBezTo>
                        <a:pt x="6790" y="24821"/>
                        <a:pt x="5117" y="23147"/>
                        <a:pt x="4035" y="21099"/>
                      </a:cubicBezTo>
                      <a:cubicBezTo>
                        <a:pt x="2813" y="18934"/>
                        <a:pt x="2214" y="16472"/>
                        <a:pt x="2306" y="13987"/>
                      </a:cubicBezTo>
                      <a:cubicBezTo>
                        <a:pt x="2243" y="10152"/>
                        <a:pt x="3773" y="6463"/>
                        <a:pt x="6532" y="3801"/>
                      </a:cubicBezTo>
                      <a:cubicBezTo>
                        <a:pt x="8030" y="2575"/>
                        <a:pt x="9716" y="1602"/>
                        <a:pt x="11526" y="918"/>
                      </a:cubicBezTo>
                      <a:cubicBezTo>
                        <a:pt x="13841" y="296"/>
                        <a:pt x="16239" y="37"/>
                        <a:pt x="18633" y="149"/>
                      </a:cubicBezTo>
                      <a:close/>
                      <a:moveTo>
                        <a:pt x="34961" y="48007"/>
                      </a:moveTo>
                      <a:cubicBezTo>
                        <a:pt x="35015" y="46809"/>
                        <a:pt x="34602" y="45637"/>
                        <a:pt x="33808" y="44739"/>
                      </a:cubicBezTo>
                      <a:cubicBezTo>
                        <a:pt x="33096" y="43747"/>
                        <a:pt x="32087" y="43007"/>
                        <a:pt x="30927" y="42625"/>
                      </a:cubicBezTo>
                      <a:lnTo>
                        <a:pt x="26893" y="42625"/>
                      </a:lnTo>
                      <a:lnTo>
                        <a:pt x="21899" y="42625"/>
                      </a:lnTo>
                      <a:lnTo>
                        <a:pt x="16712" y="42625"/>
                      </a:lnTo>
                      <a:lnTo>
                        <a:pt x="11718" y="42625"/>
                      </a:lnTo>
                      <a:cubicBezTo>
                        <a:pt x="10639" y="43021"/>
                        <a:pt x="9608" y="43537"/>
                        <a:pt x="8645" y="44163"/>
                      </a:cubicBezTo>
                      <a:lnTo>
                        <a:pt x="6148" y="46085"/>
                      </a:lnTo>
                      <a:cubicBezTo>
                        <a:pt x="5506" y="46759"/>
                        <a:pt x="4986" y="47540"/>
                        <a:pt x="4611" y="48391"/>
                      </a:cubicBezTo>
                      <a:cubicBezTo>
                        <a:pt x="4429" y="49344"/>
                        <a:pt x="4429" y="50322"/>
                        <a:pt x="4611" y="51274"/>
                      </a:cubicBezTo>
                      <a:cubicBezTo>
                        <a:pt x="4241" y="52463"/>
                        <a:pt x="4241" y="53737"/>
                        <a:pt x="4611" y="54926"/>
                      </a:cubicBezTo>
                      <a:cubicBezTo>
                        <a:pt x="5260" y="56155"/>
                        <a:pt x="6264" y="57159"/>
                        <a:pt x="7492" y="57809"/>
                      </a:cubicBezTo>
                      <a:cubicBezTo>
                        <a:pt x="8976" y="58710"/>
                        <a:pt x="10599" y="59360"/>
                        <a:pt x="12294" y="59731"/>
                      </a:cubicBezTo>
                      <a:cubicBezTo>
                        <a:pt x="14396" y="60047"/>
                        <a:pt x="16532" y="60047"/>
                        <a:pt x="18633" y="59731"/>
                      </a:cubicBezTo>
                      <a:cubicBezTo>
                        <a:pt x="20735" y="60036"/>
                        <a:pt x="22870" y="60036"/>
                        <a:pt x="24972" y="59731"/>
                      </a:cubicBezTo>
                      <a:cubicBezTo>
                        <a:pt x="26739" y="59297"/>
                        <a:pt x="28425" y="58583"/>
                        <a:pt x="29966" y="57617"/>
                      </a:cubicBezTo>
                      <a:cubicBezTo>
                        <a:pt x="31337" y="56785"/>
                        <a:pt x="32515" y="55671"/>
                        <a:pt x="33424" y="54349"/>
                      </a:cubicBezTo>
                      <a:cubicBezTo>
                        <a:pt x="34784" y="52536"/>
                        <a:pt x="35340" y="50242"/>
                        <a:pt x="34961" y="48007"/>
                      </a:cubicBezTo>
                      <a:close/>
                      <a:moveTo>
                        <a:pt x="18633" y="25519"/>
                      </a:moveTo>
                      <a:cubicBezTo>
                        <a:pt x="20282" y="25841"/>
                        <a:pt x="21978" y="25841"/>
                        <a:pt x="23627" y="25519"/>
                      </a:cubicBezTo>
                      <a:cubicBezTo>
                        <a:pt x="25033" y="24981"/>
                        <a:pt x="26333" y="24201"/>
                        <a:pt x="27469" y="23213"/>
                      </a:cubicBezTo>
                      <a:cubicBezTo>
                        <a:pt x="28451" y="22218"/>
                        <a:pt x="29234" y="21043"/>
                        <a:pt x="29774" y="19753"/>
                      </a:cubicBezTo>
                      <a:cubicBezTo>
                        <a:pt x="29973" y="18222"/>
                        <a:pt x="29973" y="16672"/>
                        <a:pt x="29774" y="15140"/>
                      </a:cubicBezTo>
                      <a:cubicBezTo>
                        <a:pt x="30085" y="13618"/>
                        <a:pt x="30085" y="12050"/>
                        <a:pt x="29774" y="10528"/>
                      </a:cubicBezTo>
                      <a:cubicBezTo>
                        <a:pt x="29378" y="9165"/>
                        <a:pt x="28574" y="7957"/>
                        <a:pt x="27469" y="7068"/>
                      </a:cubicBezTo>
                      <a:cubicBezTo>
                        <a:pt x="26403" y="6083"/>
                        <a:pt x="25166" y="5301"/>
                        <a:pt x="23820" y="4762"/>
                      </a:cubicBezTo>
                      <a:cubicBezTo>
                        <a:pt x="20568" y="3743"/>
                        <a:pt x="17083" y="3743"/>
                        <a:pt x="13831" y="4762"/>
                      </a:cubicBezTo>
                      <a:cubicBezTo>
                        <a:pt x="12426" y="5300"/>
                        <a:pt x="11125" y="6080"/>
                        <a:pt x="9989" y="7068"/>
                      </a:cubicBezTo>
                      <a:cubicBezTo>
                        <a:pt x="9007" y="8063"/>
                        <a:pt x="8225" y="9238"/>
                        <a:pt x="7684" y="10528"/>
                      </a:cubicBezTo>
                      <a:cubicBezTo>
                        <a:pt x="7379" y="12050"/>
                        <a:pt x="7379" y="13618"/>
                        <a:pt x="7684" y="15140"/>
                      </a:cubicBezTo>
                      <a:cubicBezTo>
                        <a:pt x="7394" y="16664"/>
                        <a:pt x="7394" y="18229"/>
                        <a:pt x="7684" y="19753"/>
                      </a:cubicBezTo>
                      <a:cubicBezTo>
                        <a:pt x="8225" y="21043"/>
                        <a:pt x="9007" y="22218"/>
                        <a:pt x="9989" y="23213"/>
                      </a:cubicBezTo>
                      <a:cubicBezTo>
                        <a:pt x="11125" y="24201"/>
                        <a:pt x="12426" y="24981"/>
                        <a:pt x="13831" y="25519"/>
                      </a:cubicBezTo>
                      <a:cubicBezTo>
                        <a:pt x="15419" y="25803"/>
                        <a:pt x="17045" y="25803"/>
                        <a:pt x="18633" y="25519"/>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0" name="Google Shape;1690;p208"/>
                <p:cNvSpPr/>
                <p:nvPr/>
              </p:nvSpPr>
              <p:spPr>
                <a:xfrm>
                  <a:off x="444168" y="1414678"/>
                  <a:ext cx="31708" cy="44984"/>
                </a:xfrm>
                <a:custGeom>
                  <a:avLst/>
                  <a:gdLst/>
                  <a:ahLst/>
                  <a:cxnLst/>
                  <a:rect l="l" t="t" r="r" b="b"/>
                  <a:pathLst>
                    <a:path w="31708" h="44984" extrusionOk="0">
                      <a:moveTo>
                        <a:pt x="29211" y="43254"/>
                      </a:moveTo>
                      <a:cubicBezTo>
                        <a:pt x="28477" y="43367"/>
                        <a:pt x="27791" y="42863"/>
                        <a:pt x="27678" y="42128"/>
                      </a:cubicBezTo>
                      <a:cubicBezTo>
                        <a:pt x="27677" y="42119"/>
                        <a:pt x="27675" y="42110"/>
                        <a:pt x="27674" y="42101"/>
                      </a:cubicBezTo>
                      <a:lnTo>
                        <a:pt x="27674" y="36335"/>
                      </a:lnTo>
                      <a:lnTo>
                        <a:pt x="24217" y="39602"/>
                      </a:lnTo>
                      <a:cubicBezTo>
                        <a:pt x="23025" y="40510"/>
                        <a:pt x="21736" y="41284"/>
                        <a:pt x="20375" y="41909"/>
                      </a:cubicBezTo>
                      <a:cubicBezTo>
                        <a:pt x="19046" y="42619"/>
                        <a:pt x="17623" y="43136"/>
                        <a:pt x="16149" y="43446"/>
                      </a:cubicBezTo>
                      <a:cubicBezTo>
                        <a:pt x="14491" y="43664"/>
                        <a:pt x="12813" y="43664"/>
                        <a:pt x="11155" y="43446"/>
                      </a:cubicBezTo>
                      <a:cubicBezTo>
                        <a:pt x="9695" y="43722"/>
                        <a:pt x="8197" y="43722"/>
                        <a:pt x="6737" y="43446"/>
                      </a:cubicBezTo>
                      <a:cubicBezTo>
                        <a:pt x="5410" y="43043"/>
                        <a:pt x="4171" y="42391"/>
                        <a:pt x="3087" y="41524"/>
                      </a:cubicBezTo>
                      <a:cubicBezTo>
                        <a:pt x="1882" y="40568"/>
                        <a:pt x="954" y="39308"/>
                        <a:pt x="398" y="37873"/>
                      </a:cubicBezTo>
                      <a:cubicBezTo>
                        <a:pt x="-41" y="36171"/>
                        <a:pt x="-41" y="34385"/>
                        <a:pt x="398" y="32683"/>
                      </a:cubicBezTo>
                      <a:cubicBezTo>
                        <a:pt x="-57" y="31056"/>
                        <a:pt x="-123" y="29344"/>
                        <a:pt x="206" y="27686"/>
                      </a:cubicBezTo>
                      <a:cubicBezTo>
                        <a:pt x="1526" y="25962"/>
                        <a:pt x="3238" y="24578"/>
                        <a:pt x="5200" y="23650"/>
                      </a:cubicBezTo>
                      <a:cubicBezTo>
                        <a:pt x="7977" y="22232"/>
                        <a:pt x="10958" y="21259"/>
                        <a:pt x="14036" y="20767"/>
                      </a:cubicBezTo>
                      <a:cubicBezTo>
                        <a:pt x="18215" y="19951"/>
                        <a:pt x="22457" y="19501"/>
                        <a:pt x="26714" y="19421"/>
                      </a:cubicBezTo>
                      <a:lnTo>
                        <a:pt x="26714" y="14809"/>
                      </a:lnTo>
                      <a:cubicBezTo>
                        <a:pt x="26938" y="11480"/>
                        <a:pt x="26061" y="8170"/>
                        <a:pt x="24217" y="5391"/>
                      </a:cubicBezTo>
                      <a:cubicBezTo>
                        <a:pt x="22228" y="3156"/>
                        <a:pt x="19327" y="1952"/>
                        <a:pt x="16341" y="2123"/>
                      </a:cubicBezTo>
                      <a:cubicBezTo>
                        <a:pt x="14503" y="2093"/>
                        <a:pt x="12677" y="2419"/>
                        <a:pt x="10963" y="3084"/>
                      </a:cubicBezTo>
                      <a:cubicBezTo>
                        <a:pt x="9593" y="3529"/>
                        <a:pt x="8298" y="4177"/>
                        <a:pt x="7121" y="5006"/>
                      </a:cubicBezTo>
                      <a:lnTo>
                        <a:pt x="4624" y="6928"/>
                      </a:lnTo>
                      <a:cubicBezTo>
                        <a:pt x="4210" y="7599"/>
                        <a:pt x="3609" y="8133"/>
                        <a:pt x="2895" y="8466"/>
                      </a:cubicBezTo>
                      <a:cubicBezTo>
                        <a:pt x="2462" y="8628"/>
                        <a:pt x="1984" y="8628"/>
                        <a:pt x="1551" y="8466"/>
                      </a:cubicBezTo>
                      <a:lnTo>
                        <a:pt x="1551" y="7120"/>
                      </a:lnTo>
                      <a:cubicBezTo>
                        <a:pt x="3659" y="4974"/>
                        <a:pt x="6130" y="3217"/>
                        <a:pt x="8850" y="1931"/>
                      </a:cubicBezTo>
                      <a:cubicBezTo>
                        <a:pt x="11524" y="575"/>
                        <a:pt x="14497" y="-86"/>
                        <a:pt x="17494" y="9"/>
                      </a:cubicBezTo>
                      <a:cubicBezTo>
                        <a:pt x="19663" y="-37"/>
                        <a:pt x="21819" y="355"/>
                        <a:pt x="23833" y="1162"/>
                      </a:cubicBezTo>
                      <a:cubicBezTo>
                        <a:pt x="25499" y="1962"/>
                        <a:pt x="26998" y="3071"/>
                        <a:pt x="28251" y="4430"/>
                      </a:cubicBezTo>
                      <a:cubicBezTo>
                        <a:pt x="29458" y="5952"/>
                        <a:pt x="30311" y="7725"/>
                        <a:pt x="30748" y="9619"/>
                      </a:cubicBezTo>
                      <a:cubicBezTo>
                        <a:pt x="31377" y="11741"/>
                        <a:pt x="31700" y="13941"/>
                        <a:pt x="31708" y="16154"/>
                      </a:cubicBezTo>
                      <a:lnTo>
                        <a:pt x="31708" y="44984"/>
                      </a:lnTo>
                      <a:close/>
                      <a:moveTo>
                        <a:pt x="11539" y="40948"/>
                      </a:moveTo>
                      <a:cubicBezTo>
                        <a:pt x="13069" y="41158"/>
                        <a:pt x="14620" y="41158"/>
                        <a:pt x="16149" y="40948"/>
                      </a:cubicBezTo>
                      <a:cubicBezTo>
                        <a:pt x="17547" y="40589"/>
                        <a:pt x="18900" y="40073"/>
                        <a:pt x="20183" y="39410"/>
                      </a:cubicBezTo>
                      <a:cubicBezTo>
                        <a:pt x="21411" y="38688"/>
                        <a:pt x="22569" y="37851"/>
                        <a:pt x="23640" y="36912"/>
                      </a:cubicBezTo>
                      <a:cubicBezTo>
                        <a:pt x="24801" y="36106"/>
                        <a:pt x="25836" y="35135"/>
                        <a:pt x="26714" y="34029"/>
                      </a:cubicBezTo>
                      <a:lnTo>
                        <a:pt x="26714" y="22497"/>
                      </a:lnTo>
                      <a:cubicBezTo>
                        <a:pt x="23132" y="22263"/>
                        <a:pt x="19539" y="22263"/>
                        <a:pt x="15957" y="22497"/>
                      </a:cubicBezTo>
                      <a:cubicBezTo>
                        <a:pt x="13398" y="22958"/>
                        <a:pt x="10889" y="23666"/>
                        <a:pt x="8466" y="24611"/>
                      </a:cubicBezTo>
                      <a:cubicBezTo>
                        <a:pt x="6771" y="25273"/>
                        <a:pt x="5257" y="26326"/>
                        <a:pt x="4048" y="27686"/>
                      </a:cubicBezTo>
                      <a:cubicBezTo>
                        <a:pt x="3089" y="28879"/>
                        <a:pt x="2610" y="30387"/>
                        <a:pt x="2703" y="31914"/>
                      </a:cubicBezTo>
                      <a:cubicBezTo>
                        <a:pt x="2394" y="33112"/>
                        <a:pt x="2394" y="34369"/>
                        <a:pt x="2703" y="35566"/>
                      </a:cubicBezTo>
                      <a:cubicBezTo>
                        <a:pt x="3067" y="36632"/>
                        <a:pt x="3735" y="37567"/>
                        <a:pt x="4624" y="38257"/>
                      </a:cubicBezTo>
                      <a:cubicBezTo>
                        <a:pt x="5357" y="39014"/>
                        <a:pt x="6290" y="39547"/>
                        <a:pt x="7313" y="39795"/>
                      </a:cubicBezTo>
                      <a:cubicBezTo>
                        <a:pt x="8630" y="40460"/>
                        <a:pt x="10067" y="40852"/>
                        <a:pt x="11539" y="40948"/>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1" name="Google Shape;1691;p208"/>
                <p:cNvSpPr/>
                <p:nvPr/>
              </p:nvSpPr>
              <p:spPr>
                <a:xfrm>
                  <a:off x="496045" y="1395659"/>
                  <a:ext cx="16969" cy="78070"/>
                </a:xfrm>
                <a:custGeom>
                  <a:avLst/>
                  <a:gdLst/>
                  <a:ahLst/>
                  <a:cxnLst/>
                  <a:rect l="l" t="t" r="r" b="b"/>
                  <a:pathLst>
                    <a:path w="16969" h="78070" extrusionOk="0">
                      <a:moveTo>
                        <a:pt x="14983" y="18067"/>
                      </a:moveTo>
                      <a:lnTo>
                        <a:pt x="14983" y="67847"/>
                      </a:lnTo>
                      <a:cubicBezTo>
                        <a:pt x="15273" y="69306"/>
                        <a:pt x="15273" y="70808"/>
                        <a:pt x="14983" y="72268"/>
                      </a:cubicBezTo>
                      <a:cubicBezTo>
                        <a:pt x="14611" y="73494"/>
                        <a:pt x="13952" y="74614"/>
                        <a:pt x="13062" y="75535"/>
                      </a:cubicBezTo>
                      <a:cubicBezTo>
                        <a:pt x="12178" y="76560"/>
                        <a:pt x="11057" y="77352"/>
                        <a:pt x="9796" y="77841"/>
                      </a:cubicBezTo>
                      <a:cubicBezTo>
                        <a:pt x="8275" y="78147"/>
                        <a:pt x="6708" y="78147"/>
                        <a:pt x="5186" y="77841"/>
                      </a:cubicBezTo>
                      <a:lnTo>
                        <a:pt x="2113" y="77841"/>
                      </a:lnTo>
                      <a:lnTo>
                        <a:pt x="0" y="77841"/>
                      </a:lnTo>
                      <a:lnTo>
                        <a:pt x="0" y="75535"/>
                      </a:lnTo>
                      <a:cubicBezTo>
                        <a:pt x="0" y="75535"/>
                        <a:pt x="0" y="75535"/>
                        <a:pt x="0" y="75535"/>
                      </a:cubicBezTo>
                      <a:lnTo>
                        <a:pt x="2689" y="75535"/>
                      </a:lnTo>
                      <a:cubicBezTo>
                        <a:pt x="4709" y="75676"/>
                        <a:pt x="6684" y="74900"/>
                        <a:pt x="8068" y="73421"/>
                      </a:cubicBezTo>
                      <a:cubicBezTo>
                        <a:pt x="9354" y="71862"/>
                        <a:pt x="9975" y="69860"/>
                        <a:pt x="9796" y="67847"/>
                      </a:cubicBezTo>
                      <a:lnTo>
                        <a:pt x="9796" y="18067"/>
                      </a:lnTo>
                      <a:close/>
                      <a:moveTo>
                        <a:pt x="16904" y="2883"/>
                      </a:moveTo>
                      <a:cubicBezTo>
                        <a:pt x="16990" y="3392"/>
                        <a:pt x="16990" y="3912"/>
                        <a:pt x="16904" y="4421"/>
                      </a:cubicBezTo>
                      <a:lnTo>
                        <a:pt x="16904" y="5574"/>
                      </a:lnTo>
                      <a:lnTo>
                        <a:pt x="15751" y="5574"/>
                      </a:lnTo>
                      <a:cubicBezTo>
                        <a:pt x="14791" y="6086"/>
                        <a:pt x="13638" y="6086"/>
                        <a:pt x="12678" y="5574"/>
                      </a:cubicBezTo>
                      <a:cubicBezTo>
                        <a:pt x="12678" y="5574"/>
                        <a:pt x="12678" y="5574"/>
                        <a:pt x="11525" y="5574"/>
                      </a:cubicBezTo>
                      <a:lnTo>
                        <a:pt x="11525" y="4421"/>
                      </a:lnTo>
                      <a:cubicBezTo>
                        <a:pt x="11265" y="3412"/>
                        <a:pt x="11265" y="2354"/>
                        <a:pt x="11525" y="1345"/>
                      </a:cubicBezTo>
                      <a:cubicBezTo>
                        <a:pt x="11437" y="901"/>
                        <a:pt x="11437" y="444"/>
                        <a:pt x="11525" y="0"/>
                      </a:cubicBezTo>
                      <a:lnTo>
                        <a:pt x="12678" y="0"/>
                      </a:lnTo>
                      <a:lnTo>
                        <a:pt x="14214" y="0"/>
                      </a:lnTo>
                      <a:lnTo>
                        <a:pt x="15751" y="0"/>
                      </a:lnTo>
                      <a:lnTo>
                        <a:pt x="16904" y="0"/>
                      </a:lnTo>
                      <a:cubicBezTo>
                        <a:pt x="16992" y="444"/>
                        <a:pt x="16992" y="901"/>
                        <a:pt x="16904" y="1345"/>
                      </a:cubicBezTo>
                      <a:cubicBezTo>
                        <a:pt x="16990" y="1854"/>
                        <a:pt x="16990" y="2374"/>
                        <a:pt x="16904" y="2883"/>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2" name="Google Shape;1692;p208"/>
                <p:cNvSpPr/>
                <p:nvPr/>
              </p:nvSpPr>
              <p:spPr>
                <a:xfrm>
                  <a:off x="526337" y="1413726"/>
                  <a:ext cx="33673" cy="44908"/>
                </a:xfrm>
                <a:custGeom>
                  <a:avLst/>
                  <a:gdLst/>
                  <a:ahLst/>
                  <a:cxnLst/>
                  <a:rect l="l" t="t" r="r" b="b"/>
                  <a:pathLst>
                    <a:path w="33673" h="44908" extrusionOk="0">
                      <a:moveTo>
                        <a:pt x="3324" y="0"/>
                      </a:moveTo>
                      <a:lnTo>
                        <a:pt x="3324" y="28638"/>
                      </a:lnTo>
                      <a:cubicBezTo>
                        <a:pt x="3142" y="32110"/>
                        <a:pt x="4085" y="35548"/>
                        <a:pt x="6013" y="38440"/>
                      </a:cubicBezTo>
                      <a:cubicBezTo>
                        <a:pt x="8204" y="40870"/>
                        <a:pt x="11396" y="42148"/>
                        <a:pt x="14657" y="41900"/>
                      </a:cubicBezTo>
                      <a:cubicBezTo>
                        <a:pt x="17480" y="41880"/>
                        <a:pt x="20254" y="41154"/>
                        <a:pt x="22724" y="39786"/>
                      </a:cubicBezTo>
                      <a:cubicBezTo>
                        <a:pt x="25361" y="38216"/>
                        <a:pt x="27649" y="36123"/>
                        <a:pt x="29447" y="33635"/>
                      </a:cubicBezTo>
                      <a:lnTo>
                        <a:pt x="29447" y="0"/>
                      </a:lnTo>
                      <a:lnTo>
                        <a:pt x="33673" y="0"/>
                      </a:lnTo>
                      <a:lnTo>
                        <a:pt x="33673" y="44206"/>
                      </a:lnTo>
                      <a:lnTo>
                        <a:pt x="31368" y="44206"/>
                      </a:lnTo>
                      <a:cubicBezTo>
                        <a:pt x="30695" y="44213"/>
                        <a:pt x="30120" y="43720"/>
                        <a:pt x="30024" y="43053"/>
                      </a:cubicBezTo>
                      <a:lnTo>
                        <a:pt x="30024" y="36518"/>
                      </a:lnTo>
                      <a:cubicBezTo>
                        <a:pt x="28079" y="39013"/>
                        <a:pt x="25664" y="41103"/>
                        <a:pt x="22916" y="42669"/>
                      </a:cubicBezTo>
                      <a:cubicBezTo>
                        <a:pt x="18179" y="45182"/>
                        <a:pt x="12608" y="45600"/>
                        <a:pt x="7550" y="43822"/>
                      </a:cubicBezTo>
                      <a:cubicBezTo>
                        <a:pt x="5806" y="43065"/>
                        <a:pt x="4285" y="41874"/>
                        <a:pt x="3132" y="40362"/>
                      </a:cubicBezTo>
                      <a:cubicBezTo>
                        <a:pt x="1728" y="38919"/>
                        <a:pt x="733" y="37128"/>
                        <a:pt x="250" y="35173"/>
                      </a:cubicBezTo>
                      <a:cubicBezTo>
                        <a:pt x="-83" y="32879"/>
                        <a:pt x="-83" y="30548"/>
                        <a:pt x="250" y="28254"/>
                      </a:cubicBezTo>
                      <a:lnTo>
                        <a:pt x="250" y="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3" name="Google Shape;1693;p208"/>
                <p:cNvSpPr/>
                <p:nvPr/>
              </p:nvSpPr>
              <p:spPr>
                <a:xfrm>
                  <a:off x="571535" y="1413136"/>
                  <a:ext cx="29581" cy="45380"/>
                </a:xfrm>
                <a:custGeom>
                  <a:avLst/>
                  <a:gdLst/>
                  <a:ahLst/>
                  <a:cxnLst/>
                  <a:rect l="l" t="t" r="r" b="b"/>
                  <a:pathLst>
                    <a:path w="29581" h="45380" extrusionOk="0">
                      <a:moveTo>
                        <a:pt x="27276" y="6164"/>
                      </a:moveTo>
                      <a:lnTo>
                        <a:pt x="25932" y="6164"/>
                      </a:lnTo>
                      <a:lnTo>
                        <a:pt x="23819" y="5011"/>
                      </a:lnTo>
                      <a:cubicBezTo>
                        <a:pt x="22712" y="4308"/>
                        <a:pt x="21467" y="3849"/>
                        <a:pt x="20169" y="3666"/>
                      </a:cubicBezTo>
                      <a:cubicBezTo>
                        <a:pt x="18705" y="3438"/>
                        <a:pt x="17215" y="3438"/>
                        <a:pt x="15751" y="3666"/>
                      </a:cubicBezTo>
                      <a:cubicBezTo>
                        <a:pt x="14293" y="3376"/>
                        <a:pt x="12791" y="3376"/>
                        <a:pt x="11333" y="3666"/>
                      </a:cubicBezTo>
                      <a:cubicBezTo>
                        <a:pt x="10117" y="3960"/>
                        <a:pt x="8995" y="4555"/>
                        <a:pt x="8068" y="5395"/>
                      </a:cubicBezTo>
                      <a:cubicBezTo>
                        <a:pt x="6139" y="6766"/>
                        <a:pt x="4993" y="8987"/>
                        <a:pt x="4994" y="11354"/>
                      </a:cubicBezTo>
                      <a:cubicBezTo>
                        <a:pt x="4964" y="12606"/>
                        <a:pt x="5372" y="13829"/>
                        <a:pt x="6147" y="14813"/>
                      </a:cubicBezTo>
                      <a:cubicBezTo>
                        <a:pt x="6806" y="15822"/>
                        <a:pt x="7739" y="16622"/>
                        <a:pt x="8836" y="17120"/>
                      </a:cubicBezTo>
                      <a:cubicBezTo>
                        <a:pt x="10072" y="17923"/>
                        <a:pt x="11436" y="18508"/>
                        <a:pt x="12870" y="18850"/>
                      </a:cubicBezTo>
                      <a:lnTo>
                        <a:pt x="17288" y="20195"/>
                      </a:lnTo>
                      <a:lnTo>
                        <a:pt x="21898" y="21925"/>
                      </a:lnTo>
                      <a:cubicBezTo>
                        <a:pt x="23275" y="22437"/>
                        <a:pt x="24570" y="23149"/>
                        <a:pt x="25740" y="24039"/>
                      </a:cubicBezTo>
                      <a:cubicBezTo>
                        <a:pt x="26890" y="24868"/>
                        <a:pt x="27868" y="25912"/>
                        <a:pt x="28621" y="27114"/>
                      </a:cubicBezTo>
                      <a:cubicBezTo>
                        <a:pt x="29255" y="28569"/>
                        <a:pt x="29582" y="30140"/>
                        <a:pt x="29581" y="31727"/>
                      </a:cubicBezTo>
                      <a:cubicBezTo>
                        <a:pt x="29558" y="33561"/>
                        <a:pt x="29234" y="35380"/>
                        <a:pt x="28621" y="37109"/>
                      </a:cubicBezTo>
                      <a:cubicBezTo>
                        <a:pt x="27887" y="38708"/>
                        <a:pt x="26842" y="40146"/>
                        <a:pt x="25547" y="41337"/>
                      </a:cubicBezTo>
                      <a:cubicBezTo>
                        <a:pt x="24218" y="42691"/>
                        <a:pt x="22565" y="43684"/>
                        <a:pt x="20745" y="44220"/>
                      </a:cubicBezTo>
                      <a:cubicBezTo>
                        <a:pt x="18659" y="45009"/>
                        <a:pt x="16444" y="45400"/>
                        <a:pt x="14214" y="45373"/>
                      </a:cubicBezTo>
                      <a:cubicBezTo>
                        <a:pt x="11446" y="45449"/>
                        <a:pt x="8694" y="44924"/>
                        <a:pt x="6147" y="43836"/>
                      </a:cubicBezTo>
                      <a:cubicBezTo>
                        <a:pt x="3924" y="42855"/>
                        <a:pt x="1854" y="41561"/>
                        <a:pt x="0" y="39992"/>
                      </a:cubicBezTo>
                      <a:lnTo>
                        <a:pt x="960" y="38646"/>
                      </a:lnTo>
                      <a:cubicBezTo>
                        <a:pt x="960" y="38646"/>
                        <a:pt x="960" y="38646"/>
                        <a:pt x="960" y="38646"/>
                      </a:cubicBezTo>
                      <a:lnTo>
                        <a:pt x="960" y="38646"/>
                      </a:lnTo>
                      <a:cubicBezTo>
                        <a:pt x="1400" y="38523"/>
                        <a:pt x="1865" y="38523"/>
                        <a:pt x="2305" y="38646"/>
                      </a:cubicBezTo>
                      <a:lnTo>
                        <a:pt x="4610" y="40184"/>
                      </a:lnTo>
                      <a:lnTo>
                        <a:pt x="8068" y="41721"/>
                      </a:lnTo>
                      <a:cubicBezTo>
                        <a:pt x="9660" y="41953"/>
                        <a:pt x="11277" y="41953"/>
                        <a:pt x="12870" y="41721"/>
                      </a:cubicBezTo>
                      <a:cubicBezTo>
                        <a:pt x="14527" y="41939"/>
                        <a:pt x="16206" y="41939"/>
                        <a:pt x="17864" y="41721"/>
                      </a:cubicBezTo>
                      <a:cubicBezTo>
                        <a:pt x="19166" y="41176"/>
                        <a:pt x="20392" y="40465"/>
                        <a:pt x="21514" y="39607"/>
                      </a:cubicBezTo>
                      <a:cubicBezTo>
                        <a:pt x="22433" y="38674"/>
                        <a:pt x="23152" y="37562"/>
                        <a:pt x="23627" y="36340"/>
                      </a:cubicBezTo>
                      <a:cubicBezTo>
                        <a:pt x="23827" y="35131"/>
                        <a:pt x="23827" y="33897"/>
                        <a:pt x="23627" y="32688"/>
                      </a:cubicBezTo>
                      <a:cubicBezTo>
                        <a:pt x="23683" y="31314"/>
                        <a:pt x="23277" y="29960"/>
                        <a:pt x="22474" y="28844"/>
                      </a:cubicBezTo>
                      <a:cubicBezTo>
                        <a:pt x="21673" y="27914"/>
                        <a:pt x="20771" y="27076"/>
                        <a:pt x="19785" y="26345"/>
                      </a:cubicBezTo>
                      <a:lnTo>
                        <a:pt x="15751" y="24615"/>
                      </a:lnTo>
                      <a:lnTo>
                        <a:pt x="11141" y="23270"/>
                      </a:lnTo>
                      <a:lnTo>
                        <a:pt x="6723" y="21733"/>
                      </a:lnTo>
                      <a:cubicBezTo>
                        <a:pt x="5321" y="21144"/>
                        <a:pt x="3971" y="20437"/>
                        <a:pt x="2689" y="19618"/>
                      </a:cubicBezTo>
                      <a:cubicBezTo>
                        <a:pt x="1981" y="18674"/>
                        <a:pt x="1399" y="17640"/>
                        <a:pt x="960" y="16543"/>
                      </a:cubicBezTo>
                      <a:cubicBezTo>
                        <a:pt x="570" y="15030"/>
                        <a:pt x="570" y="13443"/>
                        <a:pt x="960" y="11930"/>
                      </a:cubicBezTo>
                      <a:cubicBezTo>
                        <a:pt x="608" y="10413"/>
                        <a:pt x="608" y="8835"/>
                        <a:pt x="960" y="7317"/>
                      </a:cubicBezTo>
                      <a:cubicBezTo>
                        <a:pt x="1613" y="5832"/>
                        <a:pt x="2599" y="4516"/>
                        <a:pt x="3842" y="3473"/>
                      </a:cubicBezTo>
                      <a:cubicBezTo>
                        <a:pt x="5194" y="2337"/>
                        <a:pt x="6762" y="1487"/>
                        <a:pt x="8452" y="975"/>
                      </a:cubicBezTo>
                      <a:cubicBezTo>
                        <a:pt x="10351" y="254"/>
                        <a:pt x="12377" y="-73"/>
                        <a:pt x="14406" y="14"/>
                      </a:cubicBezTo>
                      <a:cubicBezTo>
                        <a:pt x="16888" y="-26"/>
                        <a:pt x="19357" y="364"/>
                        <a:pt x="21706" y="1167"/>
                      </a:cubicBezTo>
                      <a:cubicBezTo>
                        <a:pt x="23830" y="1941"/>
                        <a:pt x="25786" y="3115"/>
                        <a:pt x="27468" y="462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4" name="Google Shape;1694;p208"/>
                <p:cNvSpPr/>
                <p:nvPr/>
              </p:nvSpPr>
              <p:spPr>
                <a:xfrm>
                  <a:off x="608800" y="1401041"/>
                  <a:ext cx="24394" cy="60351"/>
                </a:xfrm>
                <a:custGeom>
                  <a:avLst/>
                  <a:gdLst/>
                  <a:ahLst/>
                  <a:cxnLst/>
                  <a:rect l="l" t="t" r="r" b="b"/>
                  <a:pathLst>
                    <a:path w="24394" h="60351" extrusionOk="0">
                      <a:moveTo>
                        <a:pt x="15943" y="57660"/>
                      </a:moveTo>
                      <a:cubicBezTo>
                        <a:pt x="13345" y="57748"/>
                        <a:pt x="10808" y="56856"/>
                        <a:pt x="8836" y="55162"/>
                      </a:cubicBezTo>
                      <a:cubicBezTo>
                        <a:pt x="7072" y="53002"/>
                        <a:pt x="6181" y="50259"/>
                        <a:pt x="6339" y="47474"/>
                      </a:cubicBezTo>
                      <a:lnTo>
                        <a:pt x="6339" y="17298"/>
                      </a:lnTo>
                      <a:lnTo>
                        <a:pt x="0" y="17298"/>
                      </a:lnTo>
                      <a:lnTo>
                        <a:pt x="0" y="17298"/>
                      </a:lnTo>
                      <a:lnTo>
                        <a:pt x="0" y="15760"/>
                      </a:lnTo>
                      <a:lnTo>
                        <a:pt x="7683" y="15760"/>
                      </a:lnTo>
                      <a:lnTo>
                        <a:pt x="7683" y="0"/>
                      </a:lnTo>
                      <a:cubicBezTo>
                        <a:pt x="7683" y="0"/>
                        <a:pt x="7683" y="0"/>
                        <a:pt x="7683" y="0"/>
                      </a:cubicBezTo>
                      <a:lnTo>
                        <a:pt x="10565" y="0"/>
                      </a:lnTo>
                      <a:lnTo>
                        <a:pt x="10565" y="16722"/>
                      </a:lnTo>
                      <a:lnTo>
                        <a:pt x="24395" y="16722"/>
                      </a:lnTo>
                      <a:lnTo>
                        <a:pt x="24395" y="19989"/>
                      </a:lnTo>
                      <a:lnTo>
                        <a:pt x="10757" y="19989"/>
                      </a:lnTo>
                      <a:lnTo>
                        <a:pt x="10757" y="49972"/>
                      </a:lnTo>
                      <a:cubicBezTo>
                        <a:pt x="10555" y="50987"/>
                        <a:pt x="10555" y="52032"/>
                        <a:pt x="10757" y="53048"/>
                      </a:cubicBezTo>
                      <a:cubicBezTo>
                        <a:pt x="11045" y="53842"/>
                        <a:pt x="11504" y="54564"/>
                        <a:pt x="12101" y="55162"/>
                      </a:cubicBezTo>
                      <a:cubicBezTo>
                        <a:pt x="12626" y="55756"/>
                        <a:pt x="13284" y="56218"/>
                        <a:pt x="14022" y="56507"/>
                      </a:cubicBezTo>
                      <a:lnTo>
                        <a:pt x="16327" y="56507"/>
                      </a:lnTo>
                      <a:cubicBezTo>
                        <a:pt x="17210" y="56727"/>
                        <a:pt x="18134" y="56727"/>
                        <a:pt x="19017" y="56507"/>
                      </a:cubicBezTo>
                      <a:lnTo>
                        <a:pt x="21129" y="56507"/>
                      </a:lnTo>
                      <a:lnTo>
                        <a:pt x="22474" y="55546"/>
                      </a:lnTo>
                      <a:lnTo>
                        <a:pt x="22474" y="55546"/>
                      </a:lnTo>
                      <a:cubicBezTo>
                        <a:pt x="22474" y="55546"/>
                        <a:pt x="22474" y="55546"/>
                        <a:pt x="22474" y="55546"/>
                      </a:cubicBezTo>
                      <a:lnTo>
                        <a:pt x="23627" y="57276"/>
                      </a:lnTo>
                      <a:cubicBezTo>
                        <a:pt x="22472" y="58611"/>
                        <a:pt x="21026" y="59663"/>
                        <a:pt x="19401" y="60351"/>
                      </a:cubicBezTo>
                      <a:cubicBezTo>
                        <a:pt x="18111" y="59647"/>
                        <a:pt x="16943" y="58738"/>
                        <a:pt x="15943" y="57660"/>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5" name="Google Shape;1695;p208"/>
                <p:cNvSpPr/>
                <p:nvPr/>
              </p:nvSpPr>
              <p:spPr>
                <a:xfrm>
                  <a:off x="659508" y="1413909"/>
                  <a:ext cx="32501" cy="44984"/>
                </a:xfrm>
                <a:custGeom>
                  <a:avLst/>
                  <a:gdLst/>
                  <a:ahLst/>
                  <a:cxnLst/>
                  <a:rect l="l" t="t" r="r" b="b"/>
                  <a:pathLst>
                    <a:path w="32501" h="44984" extrusionOk="0">
                      <a:moveTo>
                        <a:pt x="30160" y="44023"/>
                      </a:moveTo>
                      <a:cubicBezTo>
                        <a:pt x="29372" y="44146"/>
                        <a:pt x="28621" y="43645"/>
                        <a:pt x="28431" y="42870"/>
                      </a:cubicBezTo>
                      <a:lnTo>
                        <a:pt x="28431" y="37104"/>
                      </a:lnTo>
                      <a:lnTo>
                        <a:pt x="24782" y="40371"/>
                      </a:lnTo>
                      <a:cubicBezTo>
                        <a:pt x="23618" y="41319"/>
                        <a:pt x="22324" y="42096"/>
                        <a:pt x="20940" y="42678"/>
                      </a:cubicBezTo>
                      <a:cubicBezTo>
                        <a:pt x="19625" y="43417"/>
                        <a:pt x="18197" y="43937"/>
                        <a:pt x="16714" y="44215"/>
                      </a:cubicBezTo>
                      <a:cubicBezTo>
                        <a:pt x="15120" y="44416"/>
                        <a:pt x="13506" y="44416"/>
                        <a:pt x="11912" y="44215"/>
                      </a:cubicBezTo>
                      <a:cubicBezTo>
                        <a:pt x="10454" y="44505"/>
                        <a:pt x="8952" y="44505"/>
                        <a:pt x="7494" y="44215"/>
                      </a:cubicBezTo>
                      <a:cubicBezTo>
                        <a:pt x="6109" y="43809"/>
                        <a:pt x="4808" y="43158"/>
                        <a:pt x="3652" y="42293"/>
                      </a:cubicBezTo>
                      <a:cubicBezTo>
                        <a:pt x="2502" y="41285"/>
                        <a:pt x="1585" y="40039"/>
                        <a:pt x="963" y="38642"/>
                      </a:cubicBezTo>
                      <a:cubicBezTo>
                        <a:pt x="294" y="36995"/>
                        <a:pt x="-33" y="35229"/>
                        <a:pt x="3" y="33452"/>
                      </a:cubicBezTo>
                      <a:cubicBezTo>
                        <a:pt x="65" y="31620"/>
                        <a:pt x="594" y="29833"/>
                        <a:pt x="1539" y="28263"/>
                      </a:cubicBezTo>
                      <a:cubicBezTo>
                        <a:pt x="2902" y="26580"/>
                        <a:pt x="4603" y="25205"/>
                        <a:pt x="6534" y="24226"/>
                      </a:cubicBezTo>
                      <a:cubicBezTo>
                        <a:pt x="9310" y="22809"/>
                        <a:pt x="12292" y="21836"/>
                        <a:pt x="15370" y="21343"/>
                      </a:cubicBezTo>
                      <a:cubicBezTo>
                        <a:pt x="19615" y="20539"/>
                        <a:pt x="23920" y="20089"/>
                        <a:pt x="28239" y="19998"/>
                      </a:cubicBezTo>
                      <a:lnTo>
                        <a:pt x="28239" y="15385"/>
                      </a:lnTo>
                      <a:cubicBezTo>
                        <a:pt x="28407" y="12035"/>
                        <a:pt x="27462" y="8723"/>
                        <a:pt x="25550" y="5967"/>
                      </a:cubicBezTo>
                      <a:cubicBezTo>
                        <a:pt x="23561" y="3732"/>
                        <a:pt x="20661" y="2529"/>
                        <a:pt x="17675" y="2700"/>
                      </a:cubicBezTo>
                      <a:cubicBezTo>
                        <a:pt x="15838" y="2688"/>
                        <a:pt x="14015" y="3013"/>
                        <a:pt x="12296" y="3661"/>
                      </a:cubicBezTo>
                      <a:cubicBezTo>
                        <a:pt x="10943" y="4145"/>
                        <a:pt x="9653" y="4790"/>
                        <a:pt x="8454" y="5583"/>
                      </a:cubicBezTo>
                      <a:lnTo>
                        <a:pt x="5957" y="7505"/>
                      </a:lnTo>
                      <a:cubicBezTo>
                        <a:pt x="5562" y="7982"/>
                        <a:pt x="5023" y="8319"/>
                        <a:pt x="4421" y="8466"/>
                      </a:cubicBezTo>
                      <a:cubicBezTo>
                        <a:pt x="4005" y="8706"/>
                        <a:pt x="3492" y="8706"/>
                        <a:pt x="3076" y="8466"/>
                      </a:cubicBezTo>
                      <a:lnTo>
                        <a:pt x="3076" y="7120"/>
                      </a:lnTo>
                      <a:cubicBezTo>
                        <a:pt x="5150" y="4934"/>
                        <a:pt x="7629" y="3171"/>
                        <a:pt x="10375" y="1931"/>
                      </a:cubicBezTo>
                      <a:cubicBezTo>
                        <a:pt x="13050" y="575"/>
                        <a:pt x="16022" y="-86"/>
                        <a:pt x="19019" y="9"/>
                      </a:cubicBezTo>
                      <a:cubicBezTo>
                        <a:pt x="21126" y="-38"/>
                        <a:pt x="23219" y="355"/>
                        <a:pt x="25166" y="1162"/>
                      </a:cubicBezTo>
                      <a:cubicBezTo>
                        <a:pt x="26860" y="1915"/>
                        <a:pt x="28368" y="3031"/>
                        <a:pt x="29584" y="4430"/>
                      </a:cubicBezTo>
                      <a:cubicBezTo>
                        <a:pt x="30855" y="5938"/>
                        <a:pt x="31774" y="7711"/>
                        <a:pt x="32273" y="9619"/>
                      </a:cubicBezTo>
                      <a:cubicBezTo>
                        <a:pt x="32578" y="11787"/>
                        <a:pt x="32578" y="13986"/>
                        <a:pt x="32273" y="16154"/>
                      </a:cubicBezTo>
                      <a:lnTo>
                        <a:pt x="32273" y="44984"/>
                      </a:lnTo>
                      <a:close/>
                      <a:moveTo>
                        <a:pt x="12296" y="41717"/>
                      </a:moveTo>
                      <a:cubicBezTo>
                        <a:pt x="13891" y="41918"/>
                        <a:pt x="15504" y="41918"/>
                        <a:pt x="17098" y="41717"/>
                      </a:cubicBezTo>
                      <a:lnTo>
                        <a:pt x="20940" y="40179"/>
                      </a:lnTo>
                      <a:cubicBezTo>
                        <a:pt x="22199" y="39505"/>
                        <a:pt x="23362" y="38665"/>
                        <a:pt x="24398" y="37680"/>
                      </a:cubicBezTo>
                      <a:cubicBezTo>
                        <a:pt x="25810" y="36683"/>
                        <a:pt x="27100" y="35522"/>
                        <a:pt x="28239" y="34221"/>
                      </a:cubicBezTo>
                      <a:lnTo>
                        <a:pt x="28239" y="22689"/>
                      </a:lnTo>
                      <a:cubicBezTo>
                        <a:pt x="24594" y="22448"/>
                        <a:pt x="20936" y="22448"/>
                        <a:pt x="17290" y="22689"/>
                      </a:cubicBezTo>
                      <a:cubicBezTo>
                        <a:pt x="14743" y="23202"/>
                        <a:pt x="12239" y="23909"/>
                        <a:pt x="9799" y="24803"/>
                      </a:cubicBezTo>
                      <a:cubicBezTo>
                        <a:pt x="8110" y="25470"/>
                        <a:pt x="6645" y="26603"/>
                        <a:pt x="5573" y="28070"/>
                      </a:cubicBezTo>
                      <a:cubicBezTo>
                        <a:pt x="4562" y="29245"/>
                        <a:pt x="4015" y="30749"/>
                        <a:pt x="4036" y="32299"/>
                      </a:cubicBezTo>
                      <a:cubicBezTo>
                        <a:pt x="3817" y="33506"/>
                        <a:pt x="3817" y="34743"/>
                        <a:pt x="4036" y="35951"/>
                      </a:cubicBezTo>
                      <a:cubicBezTo>
                        <a:pt x="4469" y="36979"/>
                        <a:pt x="5125" y="37899"/>
                        <a:pt x="5957" y="38641"/>
                      </a:cubicBezTo>
                      <a:cubicBezTo>
                        <a:pt x="6735" y="39440"/>
                        <a:pt x="7742" y="39978"/>
                        <a:pt x="8839" y="40179"/>
                      </a:cubicBezTo>
                      <a:cubicBezTo>
                        <a:pt x="9870" y="40930"/>
                        <a:pt x="11048" y="41454"/>
                        <a:pt x="12296" y="4171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6" name="Google Shape;1696;p208"/>
                <p:cNvSpPr/>
                <p:nvPr/>
              </p:nvSpPr>
              <p:spPr>
                <a:xfrm>
                  <a:off x="704651" y="1413146"/>
                  <a:ext cx="33544" cy="44786"/>
                </a:xfrm>
                <a:custGeom>
                  <a:avLst/>
                  <a:gdLst/>
                  <a:ahLst/>
                  <a:cxnLst/>
                  <a:rect l="l" t="t" r="r" b="b"/>
                  <a:pathLst>
                    <a:path w="33544" h="44786" extrusionOk="0">
                      <a:moveTo>
                        <a:pt x="0" y="44787"/>
                      </a:moveTo>
                      <a:lnTo>
                        <a:pt x="0" y="580"/>
                      </a:lnTo>
                      <a:lnTo>
                        <a:pt x="2305" y="580"/>
                      </a:lnTo>
                      <a:cubicBezTo>
                        <a:pt x="2979" y="573"/>
                        <a:pt x="3553" y="1066"/>
                        <a:pt x="3650" y="1733"/>
                      </a:cubicBezTo>
                      <a:lnTo>
                        <a:pt x="3650" y="8460"/>
                      </a:lnTo>
                      <a:cubicBezTo>
                        <a:pt x="5472" y="5924"/>
                        <a:pt x="7834" y="3824"/>
                        <a:pt x="10565" y="2310"/>
                      </a:cubicBezTo>
                      <a:cubicBezTo>
                        <a:pt x="13321" y="764"/>
                        <a:pt x="16434" y="-31"/>
                        <a:pt x="19593" y="4"/>
                      </a:cubicBezTo>
                      <a:cubicBezTo>
                        <a:pt x="21762" y="-42"/>
                        <a:pt x="23918" y="350"/>
                        <a:pt x="25932" y="1157"/>
                      </a:cubicBezTo>
                      <a:cubicBezTo>
                        <a:pt x="27746" y="1789"/>
                        <a:pt x="29344" y="2922"/>
                        <a:pt x="30542" y="4424"/>
                      </a:cubicBezTo>
                      <a:cubicBezTo>
                        <a:pt x="31813" y="5932"/>
                        <a:pt x="32731" y="7705"/>
                        <a:pt x="33231" y="9614"/>
                      </a:cubicBezTo>
                      <a:cubicBezTo>
                        <a:pt x="33649" y="11901"/>
                        <a:pt x="33649" y="14246"/>
                        <a:pt x="33231" y="16533"/>
                      </a:cubicBezTo>
                      <a:lnTo>
                        <a:pt x="33231" y="44787"/>
                      </a:lnTo>
                      <a:lnTo>
                        <a:pt x="29005" y="44787"/>
                      </a:lnTo>
                      <a:lnTo>
                        <a:pt x="29005" y="16533"/>
                      </a:lnTo>
                      <a:cubicBezTo>
                        <a:pt x="29134" y="13067"/>
                        <a:pt x="28195" y="9645"/>
                        <a:pt x="26316" y="6731"/>
                      </a:cubicBezTo>
                      <a:cubicBezTo>
                        <a:pt x="24065" y="4270"/>
                        <a:pt x="20802" y="2992"/>
                        <a:pt x="17480" y="3271"/>
                      </a:cubicBezTo>
                      <a:cubicBezTo>
                        <a:pt x="14627" y="3266"/>
                        <a:pt x="11831" y="4065"/>
                        <a:pt x="9412" y="5577"/>
                      </a:cubicBezTo>
                      <a:cubicBezTo>
                        <a:pt x="6834" y="7155"/>
                        <a:pt x="4611" y="9249"/>
                        <a:pt x="2881" y="11728"/>
                      </a:cubicBezTo>
                      <a:lnTo>
                        <a:pt x="2881" y="44787"/>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7" name="Google Shape;1697;p208"/>
                <p:cNvSpPr/>
                <p:nvPr/>
              </p:nvSpPr>
              <p:spPr>
                <a:xfrm>
                  <a:off x="749533" y="1393353"/>
                  <a:ext cx="37138" cy="65169"/>
                </a:xfrm>
                <a:custGeom>
                  <a:avLst/>
                  <a:gdLst/>
                  <a:ahLst/>
                  <a:cxnLst/>
                  <a:rect l="l" t="t" r="r" b="b"/>
                  <a:pathLst>
                    <a:path w="37138" h="65169" extrusionOk="0">
                      <a:moveTo>
                        <a:pt x="34257" y="64580"/>
                      </a:moveTo>
                      <a:cubicBezTo>
                        <a:pt x="33621" y="64580"/>
                        <a:pt x="33105" y="64063"/>
                        <a:pt x="33105" y="63426"/>
                      </a:cubicBezTo>
                      <a:lnTo>
                        <a:pt x="33105" y="56507"/>
                      </a:lnTo>
                      <a:cubicBezTo>
                        <a:pt x="31192" y="59013"/>
                        <a:pt x="28851" y="61160"/>
                        <a:pt x="26190" y="62850"/>
                      </a:cubicBezTo>
                      <a:cubicBezTo>
                        <a:pt x="23504" y="64397"/>
                        <a:pt x="20452" y="65194"/>
                        <a:pt x="17354" y="65156"/>
                      </a:cubicBezTo>
                      <a:cubicBezTo>
                        <a:pt x="12494" y="65356"/>
                        <a:pt x="7815" y="63299"/>
                        <a:pt x="4676" y="59582"/>
                      </a:cubicBezTo>
                      <a:cubicBezTo>
                        <a:pt x="1268" y="54630"/>
                        <a:pt x="-358" y="48666"/>
                        <a:pt x="66" y="42669"/>
                      </a:cubicBezTo>
                      <a:cubicBezTo>
                        <a:pt x="0" y="39603"/>
                        <a:pt x="455" y="36549"/>
                        <a:pt x="1411" y="33635"/>
                      </a:cubicBezTo>
                      <a:cubicBezTo>
                        <a:pt x="2155" y="30992"/>
                        <a:pt x="3393" y="28513"/>
                        <a:pt x="5060" y="26331"/>
                      </a:cubicBezTo>
                      <a:cubicBezTo>
                        <a:pt x="6702" y="24267"/>
                        <a:pt x="8808" y="22620"/>
                        <a:pt x="11207" y="21526"/>
                      </a:cubicBezTo>
                      <a:cubicBezTo>
                        <a:pt x="13736" y="20151"/>
                        <a:pt x="16591" y="19487"/>
                        <a:pt x="19467" y="19604"/>
                      </a:cubicBezTo>
                      <a:cubicBezTo>
                        <a:pt x="22131" y="19537"/>
                        <a:pt x="24771" y="20131"/>
                        <a:pt x="27150" y="21334"/>
                      </a:cubicBezTo>
                      <a:cubicBezTo>
                        <a:pt x="29368" y="22541"/>
                        <a:pt x="31326" y="24174"/>
                        <a:pt x="32913" y="26139"/>
                      </a:cubicBezTo>
                      <a:lnTo>
                        <a:pt x="32913" y="0"/>
                      </a:lnTo>
                      <a:lnTo>
                        <a:pt x="37139" y="0"/>
                      </a:lnTo>
                      <a:lnTo>
                        <a:pt x="37139" y="64580"/>
                      </a:lnTo>
                      <a:close/>
                      <a:moveTo>
                        <a:pt x="18122" y="61697"/>
                      </a:moveTo>
                      <a:cubicBezTo>
                        <a:pt x="20946" y="61677"/>
                        <a:pt x="23719" y="60950"/>
                        <a:pt x="26190" y="59582"/>
                      </a:cubicBezTo>
                      <a:cubicBezTo>
                        <a:pt x="28670" y="57871"/>
                        <a:pt x="30819" y="55722"/>
                        <a:pt x="32529" y="53240"/>
                      </a:cubicBezTo>
                      <a:lnTo>
                        <a:pt x="32529" y="29791"/>
                      </a:lnTo>
                      <a:cubicBezTo>
                        <a:pt x="31110" y="27573"/>
                        <a:pt x="29119" y="25780"/>
                        <a:pt x="26766" y="24602"/>
                      </a:cubicBezTo>
                      <a:cubicBezTo>
                        <a:pt x="24630" y="23505"/>
                        <a:pt x="22249" y="22976"/>
                        <a:pt x="19851" y="23064"/>
                      </a:cubicBezTo>
                      <a:cubicBezTo>
                        <a:pt x="17473" y="22971"/>
                        <a:pt x="15106" y="23431"/>
                        <a:pt x="12936" y="24409"/>
                      </a:cubicBezTo>
                      <a:cubicBezTo>
                        <a:pt x="11047" y="25369"/>
                        <a:pt x="9404" y="26750"/>
                        <a:pt x="8134" y="28446"/>
                      </a:cubicBezTo>
                      <a:cubicBezTo>
                        <a:pt x="6771" y="30309"/>
                        <a:pt x="5732" y="32388"/>
                        <a:pt x="5060" y="34596"/>
                      </a:cubicBezTo>
                      <a:cubicBezTo>
                        <a:pt x="4434" y="37242"/>
                        <a:pt x="4112" y="39950"/>
                        <a:pt x="4100" y="42669"/>
                      </a:cubicBezTo>
                      <a:cubicBezTo>
                        <a:pt x="3663" y="47747"/>
                        <a:pt x="4948" y="52826"/>
                        <a:pt x="7749" y="57084"/>
                      </a:cubicBezTo>
                      <a:cubicBezTo>
                        <a:pt x="10287" y="60171"/>
                        <a:pt x="14131" y="61880"/>
                        <a:pt x="18122" y="61696"/>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8" name="Google Shape;1698;p208"/>
                <p:cNvSpPr/>
                <p:nvPr/>
              </p:nvSpPr>
              <p:spPr>
                <a:xfrm>
                  <a:off x="815483" y="1412944"/>
                  <a:ext cx="30735" cy="45568"/>
                </a:xfrm>
                <a:custGeom>
                  <a:avLst/>
                  <a:gdLst/>
                  <a:ahLst/>
                  <a:cxnLst/>
                  <a:rect l="l" t="t" r="r" b="b"/>
                  <a:pathLst>
                    <a:path w="30735" h="45568" extrusionOk="0">
                      <a:moveTo>
                        <a:pt x="27085" y="6356"/>
                      </a:moveTo>
                      <a:lnTo>
                        <a:pt x="25741" y="6356"/>
                      </a:lnTo>
                      <a:lnTo>
                        <a:pt x="23628" y="5203"/>
                      </a:lnTo>
                      <a:cubicBezTo>
                        <a:pt x="22694" y="4571"/>
                        <a:pt x="21652" y="4115"/>
                        <a:pt x="20554" y="3858"/>
                      </a:cubicBezTo>
                      <a:cubicBezTo>
                        <a:pt x="19090" y="3631"/>
                        <a:pt x="17600" y="3631"/>
                        <a:pt x="16136" y="3858"/>
                      </a:cubicBezTo>
                      <a:cubicBezTo>
                        <a:pt x="14680" y="3552"/>
                        <a:pt x="13175" y="3552"/>
                        <a:pt x="11718" y="3858"/>
                      </a:cubicBezTo>
                      <a:cubicBezTo>
                        <a:pt x="10462" y="4199"/>
                        <a:pt x="9287" y="4787"/>
                        <a:pt x="8261" y="5588"/>
                      </a:cubicBezTo>
                      <a:cubicBezTo>
                        <a:pt x="7454" y="6399"/>
                        <a:pt x="6744" y="7302"/>
                        <a:pt x="6148" y="8279"/>
                      </a:cubicBezTo>
                      <a:cubicBezTo>
                        <a:pt x="5879" y="9351"/>
                        <a:pt x="5879" y="10473"/>
                        <a:pt x="6148" y="11546"/>
                      </a:cubicBezTo>
                      <a:cubicBezTo>
                        <a:pt x="6118" y="12798"/>
                        <a:pt x="6526" y="14022"/>
                        <a:pt x="7300" y="15006"/>
                      </a:cubicBezTo>
                      <a:cubicBezTo>
                        <a:pt x="7960" y="16014"/>
                        <a:pt x="8892" y="16814"/>
                        <a:pt x="9990" y="17312"/>
                      </a:cubicBezTo>
                      <a:cubicBezTo>
                        <a:pt x="11225" y="18115"/>
                        <a:pt x="12590" y="18700"/>
                        <a:pt x="14023" y="19042"/>
                      </a:cubicBezTo>
                      <a:lnTo>
                        <a:pt x="18441" y="20387"/>
                      </a:lnTo>
                      <a:lnTo>
                        <a:pt x="22859" y="22117"/>
                      </a:lnTo>
                      <a:cubicBezTo>
                        <a:pt x="24314" y="22587"/>
                        <a:pt x="25678" y="23302"/>
                        <a:pt x="26893" y="24231"/>
                      </a:cubicBezTo>
                      <a:cubicBezTo>
                        <a:pt x="28033" y="25015"/>
                        <a:pt x="28957" y="26072"/>
                        <a:pt x="29582" y="27306"/>
                      </a:cubicBezTo>
                      <a:cubicBezTo>
                        <a:pt x="30363" y="28717"/>
                        <a:pt x="30760" y="30307"/>
                        <a:pt x="30735" y="31919"/>
                      </a:cubicBezTo>
                      <a:cubicBezTo>
                        <a:pt x="30712" y="33754"/>
                        <a:pt x="30387" y="35572"/>
                        <a:pt x="29774" y="37301"/>
                      </a:cubicBezTo>
                      <a:cubicBezTo>
                        <a:pt x="29041" y="38900"/>
                        <a:pt x="27996" y="40338"/>
                        <a:pt x="26701" y="41529"/>
                      </a:cubicBezTo>
                      <a:cubicBezTo>
                        <a:pt x="25372" y="42884"/>
                        <a:pt x="23719" y="43876"/>
                        <a:pt x="21899" y="44412"/>
                      </a:cubicBezTo>
                      <a:cubicBezTo>
                        <a:pt x="19745" y="45195"/>
                        <a:pt x="17468" y="45586"/>
                        <a:pt x="15176" y="45566"/>
                      </a:cubicBezTo>
                      <a:cubicBezTo>
                        <a:pt x="12472" y="45614"/>
                        <a:pt x="9788" y="45090"/>
                        <a:pt x="7300" y="44028"/>
                      </a:cubicBezTo>
                      <a:cubicBezTo>
                        <a:pt x="5055" y="43091"/>
                        <a:pt x="2979" y="41792"/>
                        <a:pt x="1154" y="40184"/>
                      </a:cubicBezTo>
                      <a:lnTo>
                        <a:pt x="2114" y="38646"/>
                      </a:lnTo>
                      <a:lnTo>
                        <a:pt x="2114" y="38646"/>
                      </a:lnTo>
                      <a:lnTo>
                        <a:pt x="2114" y="38646"/>
                      </a:lnTo>
                      <a:cubicBezTo>
                        <a:pt x="2114" y="38646"/>
                        <a:pt x="2114" y="38646"/>
                        <a:pt x="3459" y="38646"/>
                      </a:cubicBezTo>
                      <a:lnTo>
                        <a:pt x="5764" y="40184"/>
                      </a:lnTo>
                      <a:cubicBezTo>
                        <a:pt x="6796" y="40808"/>
                        <a:pt x="7891" y="41323"/>
                        <a:pt x="9029" y="41722"/>
                      </a:cubicBezTo>
                      <a:cubicBezTo>
                        <a:pt x="12279" y="42753"/>
                        <a:pt x="15768" y="42753"/>
                        <a:pt x="19018" y="41722"/>
                      </a:cubicBezTo>
                      <a:cubicBezTo>
                        <a:pt x="20261" y="41177"/>
                        <a:pt x="21424" y="40465"/>
                        <a:pt x="22475" y="39607"/>
                      </a:cubicBezTo>
                      <a:cubicBezTo>
                        <a:pt x="23456" y="38685"/>
                        <a:pt x="24240" y="37573"/>
                        <a:pt x="24780" y="36340"/>
                      </a:cubicBezTo>
                      <a:cubicBezTo>
                        <a:pt x="24981" y="35131"/>
                        <a:pt x="24981" y="33897"/>
                        <a:pt x="24780" y="32688"/>
                      </a:cubicBezTo>
                      <a:cubicBezTo>
                        <a:pt x="24836" y="31314"/>
                        <a:pt x="24431" y="29960"/>
                        <a:pt x="23628" y="28844"/>
                      </a:cubicBezTo>
                      <a:cubicBezTo>
                        <a:pt x="22803" y="27866"/>
                        <a:pt x="21831" y="27023"/>
                        <a:pt x="20746" y="26345"/>
                      </a:cubicBezTo>
                      <a:lnTo>
                        <a:pt x="16905" y="24616"/>
                      </a:lnTo>
                      <a:lnTo>
                        <a:pt x="12295" y="23270"/>
                      </a:lnTo>
                      <a:lnTo>
                        <a:pt x="7877" y="21733"/>
                      </a:lnTo>
                      <a:cubicBezTo>
                        <a:pt x="6453" y="21190"/>
                        <a:pt x="5099" y="20481"/>
                        <a:pt x="3843" y="19618"/>
                      </a:cubicBezTo>
                      <a:cubicBezTo>
                        <a:pt x="2744" y="18790"/>
                        <a:pt x="1829" y="17743"/>
                        <a:pt x="1154" y="16543"/>
                      </a:cubicBezTo>
                      <a:cubicBezTo>
                        <a:pt x="373" y="15133"/>
                        <a:pt x="-24" y="13542"/>
                        <a:pt x="1" y="11930"/>
                      </a:cubicBezTo>
                      <a:cubicBezTo>
                        <a:pt x="16" y="10323"/>
                        <a:pt x="411" y="8743"/>
                        <a:pt x="1154" y="7317"/>
                      </a:cubicBezTo>
                      <a:cubicBezTo>
                        <a:pt x="1806" y="5832"/>
                        <a:pt x="2792" y="4516"/>
                        <a:pt x="4035" y="3473"/>
                      </a:cubicBezTo>
                      <a:cubicBezTo>
                        <a:pt x="5387" y="2337"/>
                        <a:pt x="6955" y="1487"/>
                        <a:pt x="8645" y="975"/>
                      </a:cubicBezTo>
                      <a:cubicBezTo>
                        <a:pt x="10544" y="254"/>
                        <a:pt x="12570" y="-73"/>
                        <a:pt x="14600" y="14"/>
                      </a:cubicBezTo>
                      <a:cubicBezTo>
                        <a:pt x="17081" y="-26"/>
                        <a:pt x="19551" y="364"/>
                        <a:pt x="21899" y="1167"/>
                      </a:cubicBezTo>
                      <a:cubicBezTo>
                        <a:pt x="23940" y="1992"/>
                        <a:pt x="25824" y="3162"/>
                        <a:pt x="27469" y="462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9" name="Google Shape;1699;p208"/>
                <p:cNvSpPr/>
                <p:nvPr/>
              </p:nvSpPr>
              <p:spPr>
                <a:xfrm>
                  <a:off x="851972" y="1412993"/>
                  <a:ext cx="38547" cy="45151"/>
                </a:xfrm>
                <a:custGeom>
                  <a:avLst/>
                  <a:gdLst/>
                  <a:ahLst/>
                  <a:cxnLst/>
                  <a:rect l="l" t="t" r="r" b="b"/>
                  <a:pathLst>
                    <a:path w="38547" h="45151" extrusionOk="0">
                      <a:moveTo>
                        <a:pt x="20946" y="156"/>
                      </a:moveTo>
                      <a:cubicBezTo>
                        <a:pt x="23302" y="113"/>
                        <a:pt x="25646" y="504"/>
                        <a:pt x="27861" y="1309"/>
                      </a:cubicBezTo>
                      <a:cubicBezTo>
                        <a:pt x="29969" y="2182"/>
                        <a:pt x="31867" y="3493"/>
                        <a:pt x="33432" y="5154"/>
                      </a:cubicBezTo>
                      <a:cubicBezTo>
                        <a:pt x="35002" y="6900"/>
                        <a:pt x="36239" y="8919"/>
                        <a:pt x="37081" y="11112"/>
                      </a:cubicBezTo>
                      <a:cubicBezTo>
                        <a:pt x="37949" y="13782"/>
                        <a:pt x="38402" y="16569"/>
                        <a:pt x="38426" y="19376"/>
                      </a:cubicBezTo>
                      <a:cubicBezTo>
                        <a:pt x="38588" y="19810"/>
                        <a:pt x="38588" y="20288"/>
                        <a:pt x="38426" y="20722"/>
                      </a:cubicBezTo>
                      <a:cubicBezTo>
                        <a:pt x="38121" y="20862"/>
                        <a:pt x="37770" y="20862"/>
                        <a:pt x="37466" y="20722"/>
                      </a:cubicBezTo>
                      <a:lnTo>
                        <a:pt x="5195" y="20722"/>
                      </a:lnTo>
                      <a:lnTo>
                        <a:pt x="5195" y="20722"/>
                      </a:lnTo>
                      <a:cubicBezTo>
                        <a:pt x="5137" y="23710"/>
                        <a:pt x="5525" y="26690"/>
                        <a:pt x="6348" y="29563"/>
                      </a:cubicBezTo>
                      <a:cubicBezTo>
                        <a:pt x="7031" y="31863"/>
                        <a:pt x="8138" y="34014"/>
                        <a:pt x="9613" y="35906"/>
                      </a:cubicBezTo>
                      <a:cubicBezTo>
                        <a:pt x="11072" y="37516"/>
                        <a:pt x="12835" y="38822"/>
                        <a:pt x="14799" y="39750"/>
                      </a:cubicBezTo>
                      <a:cubicBezTo>
                        <a:pt x="16942" y="40598"/>
                        <a:pt x="19219" y="41054"/>
                        <a:pt x="21522" y="41095"/>
                      </a:cubicBezTo>
                      <a:cubicBezTo>
                        <a:pt x="23436" y="41334"/>
                        <a:pt x="25372" y="41334"/>
                        <a:pt x="27285" y="41095"/>
                      </a:cubicBezTo>
                      <a:lnTo>
                        <a:pt x="31511" y="39365"/>
                      </a:lnTo>
                      <a:lnTo>
                        <a:pt x="34008" y="37828"/>
                      </a:lnTo>
                      <a:lnTo>
                        <a:pt x="35545" y="37828"/>
                      </a:lnTo>
                      <a:lnTo>
                        <a:pt x="35545" y="37828"/>
                      </a:lnTo>
                      <a:lnTo>
                        <a:pt x="36697" y="39365"/>
                      </a:lnTo>
                      <a:cubicBezTo>
                        <a:pt x="35929" y="40273"/>
                        <a:pt x="35022" y="41051"/>
                        <a:pt x="34008" y="41672"/>
                      </a:cubicBezTo>
                      <a:cubicBezTo>
                        <a:pt x="32752" y="42534"/>
                        <a:pt x="31398" y="43244"/>
                        <a:pt x="29974" y="43786"/>
                      </a:cubicBezTo>
                      <a:lnTo>
                        <a:pt x="25364" y="45131"/>
                      </a:lnTo>
                      <a:lnTo>
                        <a:pt x="20562" y="45131"/>
                      </a:lnTo>
                      <a:cubicBezTo>
                        <a:pt x="11849" y="45530"/>
                        <a:pt x="3961" y="40006"/>
                        <a:pt x="1353" y="31677"/>
                      </a:cubicBezTo>
                      <a:cubicBezTo>
                        <a:pt x="383" y="28371"/>
                        <a:pt x="-70" y="24935"/>
                        <a:pt x="9" y="21491"/>
                      </a:cubicBezTo>
                      <a:cubicBezTo>
                        <a:pt x="-43" y="18552"/>
                        <a:pt x="412" y="15626"/>
                        <a:pt x="1353" y="12842"/>
                      </a:cubicBezTo>
                      <a:cubicBezTo>
                        <a:pt x="2089" y="10272"/>
                        <a:pt x="3403" y="7905"/>
                        <a:pt x="5195" y="5922"/>
                      </a:cubicBezTo>
                      <a:cubicBezTo>
                        <a:pt x="6969" y="3965"/>
                        <a:pt x="9127" y="2395"/>
                        <a:pt x="11534" y="1309"/>
                      </a:cubicBezTo>
                      <a:cubicBezTo>
                        <a:pt x="14526" y="144"/>
                        <a:pt x="17762" y="-253"/>
                        <a:pt x="20946" y="156"/>
                      </a:cubicBezTo>
                      <a:close/>
                      <a:moveTo>
                        <a:pt x="20946" y="3231"/>
                      </a:moveTo>
                      <a:cubicBezTo>
                        <a:pt x="18911" y="2901"/>
                        <a:pt x="16835" y="2901"/>
                        <a:pt x="14799" y="3231"/>
                      </a:cubicBezTo>
                      <a:cubicBezTo>
                        <a:pt x="13003" y="3912"/>
                        <a:pt x="11367" y="4959"/>
                        <a:pt x="9997" y="6307"/>
                      </a:cubicBezTo>
                      <a:cubicBezTo>
                        <a:pt x="8689" y="7708"/>
                        <a:pt x="7648" y="9336"/>
                        <a:pt x="6924" y="11112"/>
                      </a:cubicBezTo>
                      <a:cubicBezTo>
                        <a:pt x="6035" y="13128"/>
                        <a:pt x="5452" y="15266"/>
                        <a:pt x="5195" y="17454"/>
                      </a:cubicBezTo>
                      <a:lnTo>
                        <a:pt x="34392" y="17454"/>
                      </a:lnTo>
                      <a:cubicBezTo>
                        <a:pt x="34385" y="15304"/>
                        <a:pt x="34061" y="13167"/>
                        <a:pt x="33432" y="11112"/>
                      </a:cubicBezTo>
                      <a:cubicBezTo>
                        <a:pt x="32748" y="9359"/>
                        <a:pt x="31774" y="7735"/>
                        <a:pt x="30550" y="6307"/>
                      </a:cubicBezTo>
                      <a:cubicBezTo>
                        <a:pt x="29396" y="4971"/>
                        <a:pt x="27950" y="3919"/>
                        <a:pt x="26325" y="3231"/>
                      </a:cubicBezTo>
                      <a:cubicBezTo>
                        <a:pt x="24608" y="2945"/>
                        <a:pt x="22855" y="2945"/>
                        <a:pt x="21138" y="3231"/>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0" name="Google Shape;1700;p208"/>
                <p:cNvSpPr/>
                <p:nvPr/>
              </p:nvSpPr>
              <p:spPr>
                <a:xfrm>
                  <a:off x="899417" y="1414478"/>
                  <a:ext cx="34008" cy="45376"/>
                </a:xfrm>
                <a:custGeom>
                  <a:avLst/>
                  <a:gdLst/>
                  <a:ahLst/>
                  <a:cxnLst/>
                  <a:rect l="l" t="t" r="r" b="b"/>
                  <a:pathLst>
                    <a:path w="34008" h="45376" extrusionOk="0">
                      <a:moveTo>
                        <a:pt x="31319" y="5207"/>
                      </a:moveTo>
                      <a:lnTo>
                        <a:pt x="31319" y="5207"/>
                      </a:lnTo>
                      <a:lnTo>
                        <a:pt x="31319" y="5207"/>
                      </a:lnTo>
                      <a:cubicBezTo>
                        <a:pt x="30946" y="5339"/>
                        <a:pt x="30539" y="5339"/>
                        <a:pt x="30167" y="5207"/>
                      </a:cubicBezTo>
                      <a:lnTo>
                        <a:pt x="28054" y="3861"/>
                      </a:lnTo>
                      <a:lnTo>
                        <a:pt x="24788" y="2516"/>
                      </a:lnTo>
                      <a:cubicBezTo>
                        <a:pt x="23260" y="2293"/>
                        <a:pt x="21707" y="2293"/>
                        <a:pt x="20178" y="2516"/>
                      </a:cubicBezTo>
                      <a:cubicBezTo>
                        <a:pt x="17863" y="2439"/>
                        <a:pt x="15562" y="2899"/>
                        <a:pt x="13455" y="3861"/>
                      </a:cubicBezTo>
                      <a:cubicBezTo>
                        <a:pt x="11489" y="4694"/>
                        <a:pt x="9770" y="6018"/>
                        <a:pt x="8461" y="7705"/>
                      </a:cubicBezTo>
                      <a:cubicBezTo>
                        <a:pt x="7026" y="9523"/>
                        <a:pt x="5980" y="11617"/>
                        <a:pt x="5387" y="13856"/>
                      </a:cubicBezTo>
                      <a:cubicBezTo>
                        <a:pt x="4574" y="16468"/>
                        <a:pt x="4185" y="19193"/>
                        <a:pt x="4235" y="21928"/>
                      </a:cubicBezTo>
                      <a:cubicBezTo>
                        <a:pt x="4187" y="24726"/>
                        <a:pt x="4576" y="27515"/>
                        <a:pt x="5387" y="30193"/>
                      </a:cubicBezTo>
                      <a:cubicBezTo>
                        <a:pt x="6060" y="32401"/>
                        <a:pt x="7099" y="34480"/>
                        <a:pt x="8461" y="36343"/>
                      </a:cubicBezTo>
                      <a:cubicBezTo>
                        <a:pt x="9750" y="37924"/>
                        <a:pt x="11396" y="39176"/>
                        <a:pt x="13263" y="39995"/>
                      </a:cubicBezTo>
                      <a:cubicBezTo>
                        <a:pt x="15240" y="40940"/>
                        <a:pt x="17412" y="41401"/>
                        <a:pt x="19602" y="41341"/>
                      </a:cubicBezTo>
                      <a:cubicBezTo>
                        <a:pt x="21387" y="41568"/>
                        <a:pt x="23195" y="41568"/>
                        <a:pt x="24980" y="41341"/>
                      </a:cubicBezTo>
                      <a:lnTo>
                        <a:pt x="28438" y="39611"/>
                      </a:lnTo>
                      <a:lnTo>
                        <a:pt x="30743" y="38073"/>
                      </a:lnTo>
                      <a:lnTo>
                        <a:pt x="31895" y="38073"/>
                      </a:lnTo>
                      <a:cubicBezTo>
                        <a:pt x="32200" y="37933"/>
                        <a:pt x="32551" y="37933"/>
                        <a:pt x="32856" y="38073"/>
                      </a:cubicBezTo>
                      <a:lnTo>
                        <a:pt x="34008" y="39611"/>
                      </a:lnTo>
                      <a:cubicBezTo>
                        <a:pt x="33267" y="40473"/>
                        <a:pt x="32429" y="41247"/>
                        <a:pt x="31511" y="41917"/>
                      </a:cubicBezTo>
                      <a:cubicBezTo>
                        <a:pt x="30363" y="42734"/>
                        <a:pt x="29141" y="43442"/>
                        <a:pt x="27862" y="44031"/>
                      </a:cubicBezTo>
                      <a:cubicBezTo>
                        <a:pt x="26502" y="44622"/>
                        <a:pt x="25086" y="45073"/>
                        <a:pt x="23636" y="45377"/>
                      </a:cubicBezTo>
                      <a:lnTo>
                        <a:pt x="19026" y="45377"/>
                      </a:lnTo>
                      <a:cubicBezTo>
                        <a:pt x="16327" y="45368"/>
                        <a:pt x="13654" y="44846"/>
                        <a:pt x="11150" y="43839"/>
                      </a:cubicBezTo>
                      <a:cubicBezTo>
                        <a:pt x="8859" y="42830"/>
                        <a:pt x="6824" y="41320"/>
                        <a:pt x="5195" y="39419"/>
                      </a:cubicBezTo>
                      <a:cubicBezTo>
                        <a:pt x="3500" y="37298"/>
                        <a:pt x="2198" y="34889"/>
                        <a:pt x="1354" y="32307"/>
                      </a:cubicBezTo>
                      <a:cubicBezTo>
                        <a:pt x="384" y="29199"/>
                        <a:pt x="-71" y="25953"/>
                        <a:pt x="9" y="22697"/>
                      </a:cubicBezTo>
                      <a:cubicBezTo>
                        <a:pt x="-71" y="19568"/>
                        <a:pt x="384" y="16448"/>
                        <a:pt x="1354" y="13472"/>
                      </a:cubicBezTo>
                      <a:cubicBezTo>
                        <a:pt x="2116" y="10855"/>
                        <a:pt x="3425" y="8431"/>
                        <a:pt x="5195" y="6360"/>
                      </a:cubicBezTo>
                      <a:cubicBezTo>
                        <a:pt x="6894" y="4355"/>
                        <a:pt x="8986" y="2719"/>
                        <a:pt x="11342" y="1555"/>
                      </a:cubicBezTo>
                      <a:cubicBezTo>
                        <a:pt x="14077" y="420"/>
                        <a:pt x="17027" y="-105"/>
                        <a:pt x="19986" y="17"/>
                      </a:cubicBezTo>
                      <a:cubicBezTo>
                        <a:pt x="22612" y="-65"/>
                        <a:pt x="25227" y="393"/>
                        <a:pt x="27669" y="1363"/>
                      </a:cubicBezTo>
                      <a:cubicBezTo>
                        <a:pt x="29793" y="2226"/>
                        <a:pt x="31744" y="3463"/>
                        <a:pt x="33432" y="5015"/>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1" name="Google Shape;1701;p208"/>
                <p:cNvSpPr/>
                <p:nvPr/>
              </p:nvSpPr>
              <p:spPr>
                <a:xfrm>
                  <a:off x="941492" y="1413726"/>
                  <a:ext cx="34384" cy="44908"/>
                </a:xfrm>
                <a:custGeom>
                  <a:avLst/>
                  <a:gdLst/>
                  <a:ahLst/>
                  <a:cxnLst/>
                  <a:rect l="l" t="t" r="r" b="b"/>
                  <a:pathLst>
                    <a:path w="34384" h="44908" extrusionOk="0">
                      <a:moveTo>
                        <a:pt x="3650" y="0"/>
                      </a:moveTo>
                      <a:lnTo>
                        <a:pt x="3650" y="28638"/>
                      </a:lnTo>
                      <a:cubicBezTo>
                        <a:pt x="3434" y="32142"/>
                        <a:pt x="4454" y="35611"/>
                        <a:pt x="6532" y="38440"/>
                      </a:cubicBezTo>
                      <a:cubicBezTo>
                        <a:pt x="8722" y="40870"/>
                        <a:pt x="11914" y="42148"/>
                        <a:pt x="15176" y="41900"/>
                      </a:cubicBezTo>
                      <a:cubicBezTo>
                        <a:pt x="17999" y="41880"/>
                        <a:pt x="20773" y="41154"/>
                        <a:pt x="23243" y="39786"/>
                      </a:cubicBezTo>
                      <a:cubicBezTo>
                        <a:pt x="25880" y="38216"/>
                        <a:pt x="28168" y="36123"/>
                        <a:pt x="29966" y="33635"/>
                      </a:cubicBezTo>
                      <a:lnTo>
                        <a:pt x="29966" y="0"/>
                      </a:lnTo>
                      <a:lnTo>
                        <a:pt x="34384" y="0"/>
                      </a:lnTo>
                      <a:lnTo>
                        <a:pt x="34384" y="44206"/>
                      </a:lnTo>
                      <a:lnTo>
                        <a:pt x="32079" y="44206"/>
                      </a:lnTo>
                      <a:cubicBezTo>
                        <a:pt x="32079" y="44206"/>
                        <a:pt x="30734" y="44206"/>
                        <a:pt x="30734" y="43053"/>
                      </a:cubicBezTo>
                      <a:lnTo>
                        <a:pt x="30734" y="36518"/>
                      </a:lnTo>
                      <a:cubicBezTo>
                        <a:pt x="28745" y="38970"/>
                        <a:pt x="26339" y="41052"/>
                        <a:pt x="23627" y="42669"/>
                      </a:cubicBezTo>
                      <a:cubicBezTo>
                        <a:pt x="18890" y="45182"/>
                        <a:pt x="13319" y="45600"/>
                        <a:pt x="8260" y="43822"/>
                      </a:cubicBezTo>
                      <a:cubicBezTo>
                        <a:pt x="4641" y="42198"/>
                        <a:pt x="1955" y="39015"/>
                        <a:pt x="961" y="35173"/>
                      </a:cubicBezTo>
                      <a:cubicBezTo>
                        <a:pt x="306" y="32926"/>
                        <a:pt x="-18" y="30595"/>
                        <a:pt x="1" y="28254"/>
                      </a:cubicBezTo>
                      <a:lnTo>
                        <a:pt x="1" y="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2" name="Google Shape;1702;p208"/>
                <p:cNvSpPr/>
                <p:nvPr/>
              </p:nvSpPr>
              <p:spPr>
                <a:xfrm>
                  <a:off x="990091" y="1411462"/>
                  <a:ext cx="24587" cy="46471"/>
                </a:xfrm>
                <a:custGeom>
                  <a:avLst/>
                  <a:gdLst/>
                  <a:ahLst/>
                  <a:cxnLst/>
                  <a:rect l="l" t="t" r="r" b="b"/>
                  <a:pathLst>
                    <a:path w="24587" h="46471" extrusionOk="0">
                      <a:moveTo>
                        <a:pt x="0" y="46471"/>
                      </a:moveTo>
                      <a:lnTo>
                        <a:pt x="0" y="2265"/>
                      </a:lnTo>
                      <a:lnTo>
                        <a:pt x="2305" y="2265"/>
                      </a:lnTo>
                      <a:lnTo>
                        <a:pt x="3265" y="2265"/>
                      </a:lnTo>
                      <a:lnTo>
                        <a:pt x="3265" y="11683"/>
                      </a:lnTo>
                      <a:cubicBezTo>
                        <a:pt x="4387" y="8394"/>
                        <a:pt x="6379" y="5472"/>
                        <a:pt x="9028" y="3226"/>
                      </a:cubicBezTo>
                      <a:cubicBezTo>
                        <a:pt x="11452" y="1204"/>
                        <a:pt x="14517" y="113"/>
                        <a:pt x="17672" y="151"/>
                      </a:cubicBezTo>
                      <a:cubicBezTo>
                        <a:pt x="18880" y="-50"/>
                        <a:pt x="20113" y="-50"/>
                        <a:pt x="21322" y="151"/>
                      </a:cubicBezTo>
                      <a:cubicBezTo>
                        <a:pt x="22472" y="330"/>
                        <a:pt x="23579" y="721"/>
                        <a:pt x="24587" y="1304"/>
                      </a:cubicBezTo>
                      <a:lnTo>
                        <a:pt x="24587" y="4187"/>
                      </a:lnTo>
                      <a:cubicBezTo>
                        <a:pt x="24587" y="4187"/>
                        <a:pt x="24587" y="4187"/>
                        <a:pt x="23627" y="4187"/>
                      </a:cubicBezTo>
                      <a:lnTo>
                        <a:pt x="23627" y="4187"/>
                      </a:lnTo>
                      <a:lnTo>
                        <a:pt x="22474" y="4187"/>
                      </a:lnTo>
                      <a:lnTo>
                        <a:pt x="20745" y="4187"/>
                      </a:lnTo>
                      <a:lnTo>
                        <a:pt x="18248" y="4187"/>
                      </a:lnTo>
                      <a:cubicBezTo>
                        <a:pt x="15193" y="4055"/>
                        <a:pt x="12214" y="5164"/>
                        <a:pt x="9988" y="7262"/>
                      </a:cubicBezTo>
                      <a:cubicBezTo>
                        <a:pt x="7577" y="9825"/>
                        <a:pt x="5800" y="12920"/>
                        <a:pt x="4802" y="16295"/>
                      </a:cubicBezTo>
                      <a:lnTo>
                        <a:pt x="4802" y="44933"/>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3" name="Google Shape;1703;p208"/>
                <p:cNvSpPr/>
                <p:nvPr/>
              </p:nvSpPr>
              <p:spPr>
                <a:xfrm>
                  <a:off x="1021208" y="1413012"/>
                  <a:ext cx="38035" cy="45114"/>
                </a:xfrm>
                <a:custGeom>
                  <a:avLst/>
                  <a:gdLst/>
                  <a:ahLst/>
                  <a:cxnLst/>
                  <a:rect l="l" t="t" r="r" b="b"/>
                  <a:pathLst>
                    <a:path w="38035" h="45114" extrusionOk="0">
                      <a:moveTo>
                        <a:pt x="20746" y="138"/>
                      </a:moveTo>
                      <a:cubicBezTo>
                        <a:pt x="23102" y="95"/>
                        <a:pt x="25446" y="486"/>
                        <a:pt x="27661" y="1291"/>
                      </a:cubicBezTo>
                      <a:cubicBezTo>
                        <a:pt x="29768" y="2164"/>
                        <a:pt x="31667" y="3474"/>
                        <a:pt x="33231" y="5135"/>
                      </a:cubicBezTo>
                      <a:cubicBezTo>
                        <a:pt x="34801" y="6882"/>
                        <a:pt x="36038" y="8901"/>
                        <a:pt x="36881" y="11094"/>
                      </a:cubicBezTo>
                      <a:cubicBezTo>
                        <a:pt x="37680" y="13774"/>
                        <a:pt x="38069" y="16561"/>
                        <a:pt x="38033" y="19358"/>
                      </a:cubicBezTo>
                      <a:cubicBezTo>
                        <a:pt x="38033" y="19358"/>
                        <a:pt x="38033" y="20511"/>
                        <a:pt x="38033" y="20704"/>
                      </a:cubicBezTo>
                      <a:lnTo>
                        <a:pt x="38033" y="20704"/>
                      </a:lnTo>
                      <a:lnTo>
                        <a:pt x="4995" y="20704"/>
                      </a:lnTo>
                      <a:lnTo>
                        <a:pt x="4995" y="20704"/>
                      </a:lnTo>
                      <a:cubicBezTo>
                        <a:pt x="4936" y="23692"/>
                        <a:pt x="5325" y="26672"/>
                        <a:pt x="6147" y="29545"/>
                      </a:cubicBezTo>
                      <a:cubicBezTo>
                        <a:pt x="6830" y="31844"/>
                        <a:pt x="7938" y="33996"/>
                        <a:pt x="9413" y="35888"/>
                      </a:cubicBezTo>
                      <a:cubicBezTo>
                        <a:pt x="10833" y="37540"/>
                        <a:pt x="12605" y="38853"/>
                        <a:pt x="14599" y="39732"/>
                      </a:cubicBezTo>
                      <a:cubicBezTo>
                        <a:pt x="16741" y="40580"/>
                        <a:pt x="19018" y="41036"/>
                        <a:pt x="21322" y="41077"/>
                      </a:cubicBezTo>
                      <a:cubicBezTo>
                        <a:pt x="23235" y="41316"/>
                        <a:pt x="25171" y="41316"/>
                        <a:pt x="27085" y="41077"/>
                      </a:cubicBezTo>
                      <a:lnTo>
                        <a:pt x="31310" y="39347"/>
                      </a:lnTo>
                      <a:lnTo>
                        <a:pt x="33808" y="37810"/>
                      </a:lnTo>
                      <a:cubicBezTo>
                        <a:pt x="33808" y="37810"/>
                        <a:pt x="34960" y="37810"/>
                        <a:pt x="35344" y="37810"/>
                      </a:cubicBezTo>
                      <a:lnTo>
                        <a:pt x="35344" y="37810"/>
                      </a:lnTo>
                      <a:lnTo>
                        <a:pt x="36497" y="39347"/>
                      </a:lnTo>
                      <a:cubicBezTo>
                        <a:pt x="35729" y="40255"/>
                        <a:pt x="34821" y="41033"/>
                        <a:pt x="33808" y="41654"/>
                      </a:cubicBezTo>
                      <a:cubicBezTo>
                        <a:pt x="32526" y="42472"/>
                        <a:pt x="31176" y="43179"/>
                        <a:pt x="29774" y="43768"/>
                      </a:cubicBezTo>
                      <a:lnTo>
                        <a:pt x="25164" y="45113"/>
                      </a:lnTo>
                      <a:lnTo>
                        <a:pt x="20361" y="45113"/>
                      </a:lnTo>
                      <a:cubicBezTo>
                        <a:pt x="17535" y="45139"/>
                        <a:pt x="14730" y="44617"/>
                        <a:pt x="12102" y="43576"/>
                      </a:cubicBezTo>
                      <a:cubicBezTo>
                        <a:pt x="7023" y="41319"/>
                        <a:pt x="3170" y="36973"/>
                        <a:pt x="1537" y="31659"/>
                      </a:cubicBezTo>
                      <a:cubicBezTo>
                        <a:pt x="502" y="28363"/>
                        <a:pt x="-16" y="24927"/>
                        <a:pt x="0" y="21472"/>
                      </a:cubicBezTo>
                      <a:cubicBezTo>
                        <a:pt x="42" y="18541"/>
                        <a:pt x="495" y="15629"/>
                        <a:pt x="1345" y="12823"/>
                      </a:cubicBezTo>
                      <a:cubicBezTo>
                        <a:pt x="2223" y="10275"/>
                        <a:pt x="3594" y="7924"/>
                        <a:pt x="5379" y="5904"/>
                      </a:cubicBezTo>
                      <a:cubicBezTo>
                        <a:pt x="7096" y="3968"/>
                        <a:pt x="9187" y="2399"/>
                        <a:pt x="11526" y="1291"/>
                      </a:cubicBezTo>
                      <a:cubicBezTo>
                        <a:pt x="14458" y="158"/>
                        <a:pt x="17624" y="-238"/>
                        <a:pt x="20746" y="138"/>
                      </a:cubicBezTo>
                      <a:close/>
                      <a:moveTo>
                        <a:pt x="20746" y="3213"/>
                      </a:moveTo>
                      <a:cubicBezTo>
                        <a:pt x="18708" y="2905"/>
                        <a:pt x="16636" y="2905"/>
                        <a:pt x="14599" y="3213"/>
                      </a:cubicBezTo>
                      <a:cubicBezTo>
                        <a:pt x="12885" y="3943"/>
                        <a:pt x="11321" y="4986"/>
                        <a:pt x="9989" y="6289"/>
                      </a:cubicBezTo>
                      <a:cubicBezTo>
                        <a:pt x="8685" y="7732"/>
                        <a:pt x="7586" y="9349"/>
                        <a:pt x="6723" y="11094"/>
                      </a:cubicBezTo>
                      <a:cubicBezTo>
                        <a:pt x="5898" y="13119"/>
                        <a:pt x="5380" y="15257"/>
                        <a:pt x="5187" y="17436"/>
                      </a:cubicBezTo>
                      <a:lnTo>
                        <a:pt x="34384" y="17436"/>
                      </a:lnTo>
                      <a:cubicBezTo>
                        <a:pt x="34410" y="15268"/>
                        <a:pt x="34018" y="13114"/>
                        <a:pt x="33231" y="11094"/>
                      </a:cubicBezTo>
                      <a:cubicBezTo>
                        <a:pt x="32686" y="9319"/>
                        <a:pt x="31769" y="7681"/>
                        <a:pt x="30542" y="6289"/>
                      </a:cubicBezTo>
                      <a:cubicBezTo>
                        <a:pt x="29387" y="4953"/>
                        <a:pt x="27942" y="3901"/>
                        <a:pt x="26316" y="3213"/>
                      </a:cubicBezTo>
                      <a:cubicBezTo>
                        <a:pt x="24472" y="2905"/>
                        <a:pt x="22590" y="2905"/>
                        <a:pt x="20746" y="3213"/>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4" name="Google Shape;1704;p208"/>
                <p:cNvSpPr/>
                <p:nvPr/>
              </p:nvSpPr>
              <p:spPr>
                <a:xfrm>
                  <a:off x="1089015" y="1393353"/>
                  <a:ext cx="4225" cy="64579"/>
                </a:xfrm>
                <a:custGeom>
                  <a:avLst/>
                  <a:gdLst/>
                  <a:ahLst/>
                  <a:cxnLst/>
                  <a:rect l="l" t="t" r="r" b="b"/>
                  <a:pathLst>
                    <a:path w="4225" h="64579" extrusionOk="0">
                      <a:moveTo>
                        <a:pt x="4226" y="0"/>
                      </a:moveTo>
                      <a:lnTo>
                        <a:pt x="4226" y="64580"/>
                      </a:lnTo>
                      <a:lnTo>
                        <a:pt x="0" y="64580"/>
                      </a:lnTo>
                      <a:lnTo>
                        <a:pt x="0" y="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5" name="Google Shape;1705;p208"/>
                <p:cNvSpPr/>
                <p:nvPr/>
              </p:nvSpPr>
              <p:spPr>
                <a:xfrm>
                  <a:off x="1109757" y="1395659"/>
                  <a:ext cx="6600" cy="62273"/>
                </a:xfrm>
                <a:custGeom>
                  <a:avLst/>
                  <a:gdLst/>
                  <a:ahLst/>
                  <a:cxnLst/>
                  <a:rect l="l" t="t" r="r" b="b"/>
                  <a:pathLst>
                    <a:path w="6600" h="62273" extrusionOk="0">
                      <a:moveTo>
                        <a:pt x="6534" y="2883"/>
                      </a:moveTo>
                      <a:cubicBezTo>
                        <a:pt x="6620" y="3392"/>
                        <a:pt x="6620" y="3912"/>
                        <a:pt x="6534" y="4421"/>
                      </a:cubicBezTo>
                      <a:lnTo>
                        <a:pt x="6534" y="5574"/>
                      </a:lnTo>
                      <a:cubicBezTo>
                        <a:pt x="6534" y="5574"/>
                        <a:pt x="6534" y="5574"/>
                        <a:pt x="5382" y="5574"/>
                      </a:cubicBezTo>
                      <a:cubicBezTo>
                        <a:pt x="4421" y="6086"/>
                        <a:pt x="3269" y="6086"/>
                        <a:pt x="2308" y="5574"/>
                      </a:cubicBezTo>
                      <a:lnTo>
                        <a:pt x="1156" y="5574"/>
                      </a:lnTo>
                      <a:lnTo>
                        <a:pt x="195" y="4421"/>
                      </a:lnTo>
                      <a:cubicBezTo>
                        <a:pt x="-65" y="3412"/>
                        <a:pt x="-65" y="2354"/>
                        <a:pt x="195" y="1345"/>
                      </a:cubicBezTo>
                      <a:cubicBezTo>
                        <a:pt x="402" y="826"/>
                        <a:pt x="732" y="364"/>
                        <a:pt x="1156" y="0"/>
                      </a:cubicBezTo>
                      <a:lnTo>
                        <a:pt x="2308" y="0"/>
                      </a:lnTo>
                      <a:lnTo>
                        <a:pt x="3845" y="0"/>
                      </a:lnTo>
                      <a:lnTo>
                        <a:pt x="5382" y="0"/>
                      </a:lnTo>
                      <a:lnTo>
                        <a:pt x="6534" y="0"/>
                      </a:lnTo>
                      <a:cubicBezTo>
                        <a:pt x="6622" y="444"/>
                        <a:pt x="6622" y="901"/>
                        <a:pt x="6534" y="1345"/>
                      </a:cubicBezTo>
                      <a:cubicBezTo>
                        <a:pt x="6620" y="1854"/>
                        <a:pt x="6620" y="2374"/>
                        <a:pt x="6534" y="2883"/>
                      </a:cubicBezTo>
                      <a:close/>
                      <a:moveTo>
                        <a:pt x="4613" y="18067"/>
                      </a:moveTo>
                      <a:lnTo>
                        <a:pt x="4613" y="62273"/>
                      </a:lnTo>
                      <a:lnTo>
                        <a:pt x="579" y="62273"/>
                      </a:lnTo>
                      <a:lnTo>
                        <a:pt x="579" y="18067"/>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6" name="Google Shape;1706;p208"/>
                <p:cNvSpPr/>
                <p:nvPr/>
              </p:nvSpPr>
              <p:spPr>
                <a:xfrm>
                  <a:off x="1124167" y="1395428"/>
                  <a:ext cx="28428" cy="62504"/>
                </a:xfrm>
                <a:custGeom>
                  <a:avLst/>
                  <a:gdLst/>
                  <a:ahLst/>
                  <a:cxnLst/>
                  <a:rect l="l" t="t" r="r" b="b"/>
                  <a:pathLst>
                    <a:path w="28428" h="62504" extrusionOk="0">
                      <a:moveTo>
                        <a:pt x="7491" y="62505"/>
                      </a:moveTo>
                      <a:lnTo>
                        <a:pt x="7491" y="22911"/>
                      </a:lnTo>
                      <a:lnTo>
                        <a:pt x="1345" y="22911"/>
                      </a:lnTo>
                      <a:cubicBezTo>
                        <a:pt x="1345" y="22911"/>
                        <a:pt x="0" y="22911"/>
                        <a:pt x="0" y="21758"/>
                      </a:cubicBezTo>
                      <a:lnTo>
                        <a:pt x="0" y="20028"/>
                      </a:lnTo>
                      <a:lnTo>
                        <a:pt x="7491" y="20028"/>
                      </a:lnTo>
                      <a:lnTo>
                        <a:pt x="7491" y="14454"/>
                      </a:lnTo>
                      <a:cubicBezTo>
                        <a:pt x="7076" y="12296"/>
                        <a:pt x="7076" y="10078"/>
                        <a:pt x="7491" y="7919"/>
                      </a:cubicBezTo>
                      <a:cubicBezTo>
                        <a:pt x="8037" y="6145"/>
                        <a:pt x="8953" y="4507"/>
                        <a:pt x="10181" y="3114"/>
                      </a:cubicBezTo>
                      <a:cubicBezTo>
                        <a:pt x="11362" y="1767"/>
                        <a:pt x="12890" y="770"/>
                        <a:pt x="14599" y="231"/>
                      </a:cubicBezTo>
                      <a:cubicBezTo>
                        <a:pt x="16378" y="-77"/>
                        <a:pt x="18197" y="-77"/>
                        <a:pt x="19977" y="231"/>
                      </a:cubicBezTo>
                      <a:lnTo>
                        <a:pt x="24587" y="231"/>
                      </a:lnTo>
                      <a:lnTo>
                        <a:pt x="26892" y="231"/>
                      </a:lnTo>
                      <a:lnTo>
                        <a:pt x="26892" y="2346"/>
                      </a:lnTo>
                      <a:cubicBezTo>
                        <a:pt x="26892" y="2346"/>
                        <a:pt x="26892" y="2346"/>
                        <a:pt x="26892" y="2346"/>
                      </a:cubicBezTo>
                      <a:lnTo>
                        <a:pt x="23242" y="2346"/>
                      </a:lnTo>
                      <a:cubicBezTo>
                        <a:pt x="21912" y="2071"/>
                        <a:pt x="20539" y="2071"/>
                        <a:pt x="19209" y="2346"/>
                      </a:cubicBezTo>
                      <a:cubicBezTo>
                        <a:pt x="18057" y="2756"/>
                        <a:pt x="17009" y="3412"/>
                        <a:pt x="16135" y="4268"/>
                      </a:cubicBezTo>
                      <a:cubicBezTo>
                        <a:pt x="15170" y="5387"/>
                        <a:pt x="14450" y="6697"/>
                        <a:pt x="14022" y="8112"/>
                      </a:cubicBezTo>
                      <a:cubicBezTo>
                        <a:pt x="13781" y="9962"/>
                        <a:pt x="13781" y="11835"/>
                        <a:pt x="14022" y="13685"/>
                      </a:cubicBezTo>
                      <a:lnTo>
                        <a:pt x="14022" y="19067"/>
                      </a:lnTo>
                      <a:lnTo>
                        <a:pt x="28429" y="19067"/>
                      </a:lnTo>
                      <a:lnTo>
                        <a:pt x="28429" y="22335"/>
                      </a:lnTo>
                      <a:lnTo>
                        <a:pt x="14214" y="22335"/>
                      </a:lnTo>
                      <a:lnTo>
                        <a:pt x="14214" y="61928"/>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7" name="Google Shape;1707;p208"/>
                <p:cNvSpPr/>
                <p:nvPr/>
              </p:nvSpPr>
              <p:spPr>
                <a:xfrm>
                  <a:off x="1154320" y="1412993"/>
                  <a:ext cx="38235" cy="45131"/>
                </a:xfrm>
                <a:custGeom>
                  <a:avLst/>
                  <a:gdLst/>
                  <a:ahLst/>
                  <a:cxnLst/>
                  <a:rect l="l" t="t" r="r" b="b"/>
                  <a:pathLst>
                    <a:path w="38235" h="45131" extrusionOk="0">
                      <a:moveTo>
                        <a:pt x="20941" y="156"/>
                      </a:moveTo>
                      <a:cubicBezTo>
                        <a:pt x="23298" y="113"/>
                        <a:pt x="25642" y="504"/>
                        <a:pt x="27857" y="1309"/>
                      </a:cubicBezTo>
                      <a:cubicBezTo>
                        <a:pt x="29907" y="2185"/>
                        <a:pt x="31742" y="3497"/>
                        <a:pt x="33235" y="5154"/>
                      </a:cubicBezTo>
                      <a:cubicBezTo>
                        <a:pt x="34887" y="6837"/>
                        <a:pt x="36135" y="8875"/>
                        <a:pt x="36885" y="11112"/>
                      </a:cubicBezTo>
                      <a:cubicBezTo>
                        <a:pt x="37842" y="13759"/>
                        <a:pt x="38298" y="16562"/>
                        <a:pt x="38229" y="19376"/>
                      </a:cubicBezTo>
                      <a:cubicBezTo>
                        <a:pt x="38229" y="19376"/>
                        <a:pt x="38229" y="20530"/>
                        <a:pt x="38229" y="20722"/>
                      </a:cubicBezTo>
                      <a:lnTo>
                        <a:pt x="37269" y="20722"/>
                      </a:lnTo>
                      <a:lnTo>
                        <a:pt x="5190" y="20722"/>
                      </a:lnTo>
                      <a:lnTo>
                        <a:pt x="5190" y="20722"/>
                      </a:lnTo>
                      <a:cubicBezTo>
                        <a:pt x="5132" y="23710"/>
                        <a:pt x="5521" y="26690"/>
                        <a:pt x="6343" y="29563"/>
                      </a:cubicBezTo>
                      <a:cubicBezTo>
                        <a:pt x="6957" y="31890"/>
                        <a:pt x="8071" y="34055"/>
                        <a:pt x="9608" y="35906"/>
                      </a:cubicBezTo>
                      <a:cubicBezTo>
                        <a:pt x="10989" y="37601"/>
                        <a:pt x="12772" y="38923"/>
                        <a:pt x="14795" y="39750"/>
                      </a:cubicBezTo>
                      <a:cubicBezTo>
                        <a:pt x="16937" y="40598"/>
                        <a:pt x="19214" y="41054"/>
                        <a:pt x="21518" y="41095"/>
                      </a:cubicBezTo>
                      <a:cubicBezTo>
                        <a:pt x="23433" y="41308"/>
                        <a:pt x="25365" y="41308"/>
                        <a:pt x="27280" y="41095"/>
                      </a:cubicBezTo>
                      <a:lnTo>
                        <a:pt x="31314" y="39365"/>
                      </a:lnTo>
                      <a:lnTo>
                        <a:pt x="34003" y="37828"/>
                      </a:lnTo>
                      <a:cubicBezTo>
                        <a:pt x="34443" y="37705"/>
                        <a:pt x="34908" y="37705"/>
                        <a:pt x="35348" y="37828"/>
                      </a:cubicBezTo>
                      <a:lnTo>
                        <a:pt x="35348" y="37828"/>
                      </a:lnTo>
                      <a:lnTo>
                        <a:pt x="36500" y="39365"/>
                      </a:lnTo>
                      <a:lnTo>
                        <a:pt x="33619" y="41672"/>
                      </a:lnTo>
                      <a:lnTo>
                        <a:pt x="29777" y="43786"/>
                      </a:lnTo>
                      <a:lnTo>
                        <a:pt x="25167" y="45131"/>
                      </a:lnTo>
                      <a:lnTo>
                        <a:pt x="20173" y="45131"/>
                      </a:lnTo>
                      <a:cubicBezTo>
                        <a:pt x="17348" y="45138"/>
                        <a:pt x="14547" y="44617"/>
                        <a:pt x="11913" y="43594"/>
                      </a:cubicBezTo>
                      <a:cubicBezTo>
                        <a:pt x="6908" y="41293"/>
                        <a:pt x="3131" y="36954"/>
                        <a:pt x="1541" y="31677"/>
                      </a:cubicBezTo>
                      <a:cubicBezTo>
                        <a:pt x="506" y="28381"/>
                        <a:pt x="-13" y="24945"/>
                        <a:pt x="4" y="21491"/>
                      </a:cubicBezTo>
                      <a:cubicBezTo>
                        <a:pt x="-48" y="18552"/>
                        <a:pt x="407" y="15626"/>
                        <a:pt x="1349" y="12842"/>
                      </a:cubicBezTo>
                      <a:cubicBezTo>
                        <a:pt x="2238" y="10338"/>
                        <a:pt x="3536" y="8000"/>
                        <a:pt x="5190" y="5922"/>
                      </a:cubicBezTo>
                      <a:cubicBezTo>
                        <a:pt x="6964" y="3965"/>
                        <a:pt x="9122" y="2395"/>
                        <a:pt x="11529" y="1309"/>
                      </a:cubicBezTo>
                      <a:cubicBezTo>
                        <a:pt x="14521" y="144"/>
                        <a:pt x="17757" y="-253"/>
                        <a:pt x="20941" y="156"/>
                      </a:cubicBezTo>
                      <a:close/>
                      <a:moveTo>
                        <a:pt x="20941" y="3231"/>
                      </a:moveTo>
                      <a:cubicBezTo>
                        <a:pt x="18906" y="2901"/>
                        <a:pt x="16830" y="2901"/>
                        <a:pt x="14795" y="3231"/>
                      </a:cubicBezTo>
                      <a:cubicBezTo>
                        <a:pt x="13080" y="3961"/>
                        <a:pt x="11517" y="5004"/>
                        <a:pt x="10185" y="6307"/>
                      </a:cubicBezTo>
                      <a:cubicBezTo>
                        <a:pt x="8818" y="7700"/>
                        <a:pt x="7712" y="9328"/>
                        <a:pt x="6919" y="11112"/>
                      </a:cubicBezTo>
                      <a:cubicBezTo>
                        <a:pt x="6093" y="13137"/>
                        <a:pt x="5575" y="15275"/>
                        <a:pt x="5382" y="17454"/>
                      </a:cubicBezTo>
                      <a:lnTo>
                        <a:pt x="34388" y="17454"/>
                      </a:lnTo>
                      <a:cubicBezTo>
                        <a:pt x="34787" y="15359"/>
                        <a:pt x="34787" y="13207"/>
                        <a:pt x="34388" y="11112"/>
                      </a:cubicBezTo>
                      <a:cubicBezTo>
                        <a:pt x="33842" y="9337"/>
                        <a:pt x="32926" y="7699"/>
                        <a:pt x="31698" y="6307"/>
                      </a:cubicBezTo>
                      <a:cubicBezTo>
                        <a:pt x="30508" y="5011"/>
                        <a:pt x="29071" y="3966"/>
                        <a:pt x="27472" y="3231"/>
                      </a:cubicBezTo>
                      <a:cubicBezTo>
                        <a:pt x="25314" y="2830"/>
                        <a:pt x="23100" y="2830"/>
                        <a:pt x="20941" y="3231"/>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8" name="Google Shape;1708;p208"/>
                <p:cNvSpPr/>
                <p:nvPr/>
              </p:nvSpPr>
              <p:spPr>
                <a:xfrm>
                  <a:off x="1216176" y="1399888"/>
                  <a:ext cx="25163" cy="60351"/>
                </a:xfrm>
                <a:custGeom>
                  <a:avLst/>
                  <a:gdLst/>
                  <a:ahLst/>
                  <a:cxnLst/>
                  <a:rect l="l" t="t" r="r" b="b"/>
                  <a:pathLst>
                    <a:path w="25163" h="60351" extrusionOk="0">
                      <a:moveTo>
                        <a:pt x="16904" y="58813"/>
                      </a:moveTo>
                      <a:cubicBezTo>
                        <a:pt x="14368" y="58872"/>
                        <a:pt x="11902" y="57981"/>
                        <a:pt x="9988" y="56315"/>
                      </a:cubicBezTo>
                      <a:cubicBezTo>
                        <a:pt x="8152" y="54195"/>
                        <a:pt x="7251" y="51422"/>
                        <a:pt x="7491" y="48627"/>
                      </a:cubicBezTo>
                      <a:lnTo>
                        <a:pt x="7491" y="18451"/>
                      </a:lnTo>
                      <a:lnTo>
                        <a:pt x="1153" y="18451"/>
                      </a:lnTo>
                      <a:cubicBezTo>
                        <a:pt x="553" y="18370"/>
                        <a:pt x="81" y="17898"/>
                        <a:pt x="0" y="17298"/>
                      </a:cubicBezTo>
                      <a:lnTo>
                        <a:pt x="0" y="15760"/>
                      </a:lnTo>
                      <a:lnTo>
                        <a:pt x="7491" y="15760"/>
                      </a:lnTo>
                      <a:lnTo>
                        <a:pt x="8644" y="0"/>
                      </a:lnTo>
                      <a:lnTo>
                        <a:pt x="8644" y="0"/>
                      </a:lnTo>
                      <a:lnTo>
                        <a:pt x="11333" y="0"/>
                      </a:lnTo>
                      <a:lnTo>
                        <a:pt x="11333" y="16721"/>
                      </a:lnTo>
                      <a:lnTo>
                        <a:pt x="25163" y="16721"/>
                      </a:lnTo>
                      <a:lnTo>
                        <a:pt x="25163" y="19989"/>
                      </a:lnTo>
                      <a:lnTo>
                        <a:pt x="11333" y="19989"/>
                      </a:lnTo>
                      <a:lnTo>
                        <a:pt x="11333" y="49972"/>
                      </a:lnTo>
                      <a:cubicBezTo>
                        <a:pt x="11228" y="50995"/>
                        <a:pt x="11228" y="52025"/>
                        <a:pt x="11333" y="53047"/>
                      </a:cubicBezTo>
                      <a:cubicBezTo>
                        <a:pt x="11621" y="53842"/>
                        <a:pt x="12080" y="54564"/>
                        <a:pt x="12678" y="55162"/>
                      </a:cubicBezTo>
                      <a:lnTo>
                        <a:pt x="14599" y="56507"/>
                      </a:lnTo>
                      <a:lnTo>
                        <a:pt x="17096" y="56507"/>
                      </a:lnTo>
                      <a:cubicBezTo>
                        <a:pt x="17981" y="56706"/>
                        <a:pt x="18900" y="56706"/>
                        <a:pt x="19785" y="56507"/>
                      </a:cubicBezTo>
                      <a:lnTo>
                        <a:pt x="21706" y="56507"/>
                      </a:lnTo>
                      <a:lnTo>
                        <a:pt x="23050" y="55546"/>
                      </a:lnTo>
                      <a:lnTo>
                        <a:pt x="23050" y="55546"/>
                      </a:lnTo>
                      <a:lnTo>
                        <a:pt x="23050" y="55546"/>
                      </a:lnTo>
                      <a:lnTo>
                        <a:pt x="24203" y="57276"/>
                      </a:lnTo>
                      <a:cubicBezTo>
                        <a:pt x="22980" y="58620"/>
                        <a:pt x="21470" y="59671"/>
                        <a:pt x="19785" y="60351"/>
                      </a:cubicBezTo>
                      <a:cubicBezTo>
                        <a:pt x="18763" y="59963"/>
                        <a:pt x="17795" y="59446"/>
                        <a:pt x="16904" y="58813"/>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9" name="Google Shape;1709;p208"/>
                <p:cNvSpPr/>
                <p:nvPr/>
              </p:nvSpPr>
              <p:spPr>
                <a:xfrm>
                  <a:off x="1249350" y="1413130"/>
                  <a:ext cx="40259" cy="45764"/>
                </a:xfrm>
                <a:custGeom>
                  <a:avLst/>
                  <a:gdLst/>
                  <a:ahLst/>
                  <a:cxnLst/>
                  <a:rect l="l" t="t" r="r" b="b"/>
                  <a:pathLst>
                    <a:path w="40259" h="45764" extrusionOk="0">
                      <a:moveTo>
                        <a:pt x="20226" y="20"/>
                      </a:moveTo>
                      <a:cubicBezTo>
                        <a:pt x="23123" y="-112"/>
                        <a:pt x="26012" y="413"/>
                        <a:pt x="28678" y="1558"/>
                      </a:cubicBezTo>
                      <a:cubicBezTo>
                        <a:pt x="31085" y="2643"/>
                        <a:pt x="33243" y="4213"/>
                        <a:pt x="35016" y="6171"/>
                      </a:cubicBezTo>
                      <a:cubicBezTo>
                        <a:pt x="36786" y="8242"/>
                        <a:pt x="38096" y="10666"/>
                        <a:pt x="38858" y="13282"/>
                      </a:cubicBezTo>
                      <a:cubicBezTo>
                        <a:pt x="40727" y="19552"/>
                        <a:pt x="40727" y="26232"/>
                        <a:pt x="38858" y="32502"/>
                      </a:cubicBezTo>
                      <a:cubicBezTo>
                        <a:pt x="38096" y="35118"/>
                        <a:pt x="36786" y="37542"/>
                        <a:pt x="35016" y="39614"/>
                      </a:cubicBezTo>
                      <a:cubicBezTo>
                        <a:pt x="33243" y="41571"/>
                        <a:pt x="31085" y="43141"/>
                        <a:pt x="28678" y="44226"/>
                      </a:cubicBezTo>
                      <a:cubicBezTo>
                        <a:pt x="25978" y="45251"/>
                        <a:pt x="23113" y="45773"/>
                        <a:pt x="20226" y="45764"/>
                      </a:cubicBezTo>
                      <a:cubicBezTo>
                        <a:pt x="17275" y="45787"/>
                        <a:pt x="14344" y="45266"/>
                        <a:pt x="11582" y="44226"/>
                      </a:cubicBezTo>
                      <a:cubicBezTo>
                        <a:pt x="9175" y="43141"/>
                        <a:pt x="7017" y="41571"/>
                        <a:pt x="5243" y="39614"/>
                      </a:cubicBezTo>
                      <a:cubicBezTo>
                        <a:pt x="3517" y="37512"/>
                        <a:pt x="2213" y="35098"/>
                        <a:pt x="1401" y="32502"/>
                      </a:cubicBezTo>
                      <a:cubicBezTo>
                        <a:pt x="-467" y="26232"/>
                        <a:pt x="-467" y="19552"/>
                        <a:pt x="1401" y="13282"/>
                      </a:cubicBezTo>
                      <a:cubicBezTo>
                        <a:pt x="2213" y="10686"/>
                        <a:pt x="3517" y="8272"/>
                        <a:pt x="5243" y="6171"/>
                      </a:cubicBezTo>
                      <a:cubicBezTo>
                        <a:pt x="7017" y="4213"/>
                        <a:pt x="9175" y="2643"/>
                        <a:pt x="11582" y="1558"/>
                      </a:cubicBezTo>
                      <a:cubicBezTo>
                        <a:pt x="14317" y="422"/>
                        <a:pt x="17267" y="-102"/>
                        <a:pt x="20226" y="20"/>
                      </a:cubicBezTo>
                      <a:close/>
                      <a:moveTo>
                        <a:pt x="20226" y="42112"/>
                      </a:moveTo>
                      <a:cubicBezTo>
                        <a:pt x="22594" y="42094"/>
                        <a:pt x="24938" y="41638"/>
                        <a:pt x="27141" y="40767"/>
                      </a:cubicBezTo>
                      <a:cubicBezTo>
                        <a:pt x="29029" y="39807"/>
                        <a:pt x="30672" y="38426"/>
                        <a:pt x="31943" y="36730"/>
                      </a:cubicBezTo>
                      <a:cubicBezTo>
                        <a:pt x="33342" y="34961"/>
                        <a:pt x="34386" y="32938"/>
                        <a:pt x="35016" y="30772"/>
                      </a:cubicBezTo>
                      <a:cubicBezTo>
                        <a:pt x="36296" y="25467"/>
                        <a:pt x="36296" y="19933"/>
                        <a:pt x="35016" y="14627"/>
                      </a:cubicBezTo>
                      <a:cubicBezTo>
                        <a:pt x="34344" y="12419"/>
                        <a:pt x="33305" y="10340"/>
                        <a:pt x="31943" y="8477"/>
                      </a:cubicBezTo>
                      <a:cubicBezTo>
                        <a:pt x="30610" y="6892"/>
                        <a:pt x="28978" y="5586"/>
                        <a:pt x="27141" y="4633"/>
                      </a:cubicBezTo>
                      <a:cubicBezTo>
                        <a:pt x="24959" y="3692"/>
                        <a:pt x="22601" y="3233"/>
                        <a:pt x="20226" y="3287"/>
                      </a:cubicBezTo>
                      <a:cubicBezTo>
                        <a:pt x="17848" y="3194"/>
                        <a:pt x="15480" y="3655"/>
                        <a:pt x="13311" y="4633"/>
                      </a:cubicBezTo>
                      <a:cubicBezTo>
                        <a:pt x="9219" y="6487"/>
                        <a:pt x="6283" y="10214"/>
                        <a:pt x="5435" y="14627"/>
                      </a:cubicBezTo>
                      <a:cubicBezTo>
                        <a:pt x="3898" y="19899"/>
                        <a:pt x="3898" y="25500"/>
                        <a:pt x="5435" y="30772"/>
                      </a:cubicBezTo>
                      <a:cubicBezTo>
                        <a:pt x="6447" y="35109"/>
                        <a:pt x="9332" y="38771"/>
                        <a:pt x="13311" y="40767"/>
                      </a:cubicBezTo>
                      <a:cubicBezTo>
                        <a:pt x="15513" y="41638"/>
                        <a:pt x="17858" y="42094"/>
                        <a:pt x="20226" y="42112"/>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0" name="Google Shape;1710;p208"/>
                <p:cNvSpPr/>
                <p:nvPr/>
              </p:nvSpPr>
              <p:spPr>
                <a:xfrm>
                  <a:off x="1317790" y="1411790"/>
                  <a:ext cx="36955" cy="61711"/>
                </a:xfrm>
                <a:custGeom>
                  <a:avLst/>
                  <a:gdLst/>
                  <a:ahLst/>
                  <a:cxnLst/>
                  <a:rect l="l" t="t" r="r" b="b"/>
                  <a:pathLst>
                    <a:path w="36955" h="61711" extrusionOk="0">
                      <a:moveTo>
                        <a:pt x="0" y="61711"/>
                      </a:moveTo>
                      <a:lnTo>
                        <a:pt x="0" y="1937"/>
                      </a:lnTo>
                      <a:lnTo>
                        <a:pt x="3842" y="1937"/>
                      </a:lnTo>
                      <a:lnTo>
                        <a:pt x="3842" y="8856"/>
                      </a:lnTo>
                      <a:cubicBezTo>
                        <a:pt x="5704" y="6304"/>
                        <a:pt x="8054" y="4148"/>
                        <a:pt x="10757" y="2513"/>
                      </a:cubicBezTo>
                      <a:cubicBezTo>
                        <a:pt x="13389" y="821"/>
                        <a:pt x="16465" y="-49"/>
                        <a:pt x="19593" y="15"/>
                      </a:cubicBezTo>
                      <a:cubicBezTo>
                        <a:pt x="24496" y="-200"/>
                        <a:pt x="29207" y="1943"/>
                        <a:pt x="32270" y="5781"/>
                      </a:cubicBezTo>
                      <a:cubicBezTo>
                        <a:pt x="35707" y="10719"/>
                        <a:pt x="37336" y="16694"/>
                        <a:pt x="36881" y="22694"/>
                      </a:cubicBezTo>
                      <a:cubicBezTo>
                        <a:pt x="36824" y="25751"/>
                        <a:pt x="36372" y="28788"/>
                        <a:pt x="35536" y="31728"/>
                      </a:cubicBezTo>
                      <a:cubicBezTo>
                        <a:pt x="34752" y="34356"/>
                        <a:pt x="33517" y="36827"/>
                        <a:pt x="31886" y="39032"/>
                      </a:cubicBezTo>
                      <a:cubicBezTo>
                        <a:pt x="30187" y="41037"/>
                        <a:pt x="28095" y="42672"/>
                        <a:pt x="25740" y="43837"/>
                      </a:cubicBezTo>
                      <a:cubicBezTo>
                        <a:pt x="23162" y="45058"/>
                        <a:pt x="20331" y="45651"/>
                        <a:pt x="17480" y="45566"/>
                      </a:cubicBezTo>
                      <a:cubicBezTo>
                        <a:pt x="14840" y="45588"/>
                        <a:pt x="12225" y="45064"/>
                        <a:pt x="9796" y="44029"/>
                      </a:cubicBezTo>
                      <a:cubicBezTo>
                        <a:pt x="7539" y="42797"/>
                        <a:pt x="5573" y="41093"/>
                        <a:pt x="4034" y="39032"/>
                      </a:cubicBezTo>
                      <a:lnTo>
                        <a:pt x="4034" y="60558"/>
                      </a:lnTo>
                      <a:close/>
                      <a:moveTo>
                        <a:pt x="19209" y="4051"/>
                      </a:moveTo>
                      <a:cubicBezTo>
                        <a:pt x="16352" y="4013"/>
                        <a:pt x="13547" y="4815"/>
                        <a:pt x="11141" y="6357"/>
                      </a:cubicBezTo>
                      <a:cubicBezTo>
                        <a:pt x="8660" y="8068"/>
                        <a:pt x="6512" y="10218"/>
                        <a:pt x="4802" y="12700"/>
                      </a:cubicBezTo>
                      <a:lnTo>
                        <a:pt x="4802" y="35956"/>
                      </a:lnTo>
                      <a:cubicBezTo>
                        <a:pt x="6275" y="38110"/>
                        <a:pt x="8170" y="39941"/>
                        <a:pt x="10373" y="41338"/>
                      </a:cubicBezTo>
                      <a:cubicBezTo>
                        <a:pt x="12600" y="42366"/>
                        <a:pt x="15027" y="42891"/>
                        <a:pt x="17480" y="42876"/>
                      </a:cubicBezTo>
                      <a:cubicBezTo>
                        <a:pt x="19871" y="42888"/>
                        <a:pt x="22234" y="42363"/>
                        <a:pt x="24395" y="41338"/>
                      </a:cubicBezTo>
                      <a:cubicBezTo>
                        <a:pt x="26322" y="40438"/>
                        <a:pt x="27979" y="39046"/>
                        <a:pt x="29197" y="37302"/>
                      </a:cubicBezTo>
                      <a:cubicBezTo>
                        <a:pt x="30583" y="35453"/>
                        <a:pt x="31624" y="33370"/>
                        <a:pt x="32270" y="31151"/>
                      </a:cubicBezTo>
                      <a:cubicBezTo>
                        <a:pt x="32588" y="28534"/>
                        <a:pt x="32588" y="25888"/>
                        <a:pt x="32270" y="23271"/>
                      </a:cubicBezTo>
                      <a:cubicBezTo>
                        <a:pt x="32721" y="18131"/>
                        <a:pt x="31436" y="12987"/>
                        <a:pt x="28621" y="8664"/>
                      </a:cubicBezTo>
                      <a:cubicBezTo>
                        <a:pt x="26057" y="5900"/>
                        <a:pt x="22396" y="4420"/>
                        <a:pt x="18632" y="4628"/>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1" name="Google Shape;1711;p208"/>
                <p:cNvSpPr/>
                <p:nvPr/>
              </p:nvSpPr>
              <p:spPr>
                <a:xfrm>
                  <a:off x="1361201" y="1413012"/>
                  <a:ext cx="38035" cy="45114"/>
                </a:xfrm>
                <a:custGeom>
                  <a:avLst/>
                  <a:gdLst/>
                  <a:ahLst/>
                  <a:cxnLst/>
                  <a:rect l="l" t="t" r="r" b="b"/>
                  <a:pathLst>
                    <a:path w="38035" h="45114" extrusionOk="0">
                      <a:moveTo>
                        <a:pt x="20746" y="138"/>
                      </a:moveTo>
                      <a:cubicBezTo>
                        <a:pt x="23102" y="95"/>
                        <a:pt x="25446" y="486"/>
                        <a:pt x="27661" y="1291"/>
                      </a:cubicBezTo>
                      <a:cubicBezTo>
                        <a:pt x="29768" y="2164"/>
                        <a:pt x="31667" y="3474"/>
                        <a:pt x="33231" y="5135"/>
                      </a:cubicBezTo>
                      <a:cubicBezTo>
                        <a:pt x="34802" y="6882"/>
                        <a:pt x="36039" y="8901"/>
                        <a:pt x="36881" y="11094"/>
                      </a:cubicBezTo>
                      <a:cubicBezTo>
                        <a:pt x="37680" y="13774"/>
                        <a:pt x="38069" y="16561"/>
                        <a:pt x="38033" y="19358"/>
                      </a:cubicBezTo>
                      <a:cubicBezTo>
                        <a:pt x="38033" y="19358"/>
                        <a:pt x="38033" y="20511"/>
                        <a:pt x="38033" y="20704"/>
                      </a:cubicBezTo>
                      <a:lnTo>
                        <a:pt x="37073" y="20704"/>
                      </a:lnTo>
                      <a:lnTo>
                        <a:pt x="4995" y="20704"/>
                      </a:lnTo>
                      <a:lnTo>
                        <a:pt x="4995" y="20704"/>
                      </a:lnTo>
                      <a:cubicBezTo>
                        <a:pt x="4936" y="23692"/>
                        <a:pt x="5325" y="26672"/>
                        <a:pt x="6147" y="29545"/>
                      </a:cubicBezTo>
                      <a:cubicBezTo>
                        <a:pt x="6831" y="31844"/>
                        <a:pt x="7938" y="33996"/>
                        <a:pt x="9413" y="35888"/>
                      </a:cubicBezTo>
                      <a:cubicBezTo>
                        <a:pt x="10833" y="37540"/>
                        <a:pt x="12605" y="38853"/>
                        <a:pt x="14599" y="39732"/>
                      </a:cubicBezTo>
                      <a:cubicBezTo>
                        <a:pt x="16741" y="40580"/>
                        <a:pt x="19018" y="41036"/>
                        <a:pt x="21322" y="41077"/>
                      </a:cubicBezTo>
                      <a:cubicBezTo>
                        <a:pt x="23235" y="41316"/>
                        <a:pt x="25171" y="41316"/>
                        <a:pt x="27085" y="41077"/>
                      </a:cubicBezTo>
                      <a:lnTo>
                        <a:pt x="31310" y="39347"/>
                      </a:lnTo>
                      <a:lnTo>
                        <a:pt x="33808" y="37810"/>
                      </a:lnTo>
                      <a:lnTo>
                        <a:pt x="35344" y="37810"/>
                      </a:lnTo>
                      <a:lnTo>
                        <a:pt x="35344" y="37810"/>
                      </a:lnTo>
                      <a:lnTo>
                        <a:pt x="36497" y="39347"/>
                      </a:lnTo>
                      <a:cubicBezTo>
                        <a:pt x="35729" y="40255"/>
                        <a:pt x="34821" y="41033"/>
                        <a:pt x="33808" y="41654"/>
                      </a:cubicBezTo>
                      <a:cubicBezTo>
                        <a:pt x="32526" y="42472"/>
                        <a:pt x="31176" y="43179"/>
                        <a:pt x="29774" y="43768"/>
                      </a:cubicBezTo>
                      <a:lnTo>
                        <a:pt x="25164" y="45113"/>
                      </a:lnTo>
                      <a:lnTo>
                        <a:pt x="20362" y="45113"/>
                      </a:lnTo>
                      <a:cubicBezTo>
                        <a:pt x="17535" y="45139"/>
                        <a:pt x="14730" y="44617"/>
                        <a:pt x="12102" y="43576"/>
                      </a:cubicBezTo>
                      <a:cubicBezTo>
                        <a:pt x="7024" y="41319"/>
                        <a:pt x="3170" y="36973"/>
                        <a:pt x="1537" y="31659"/>
                      </a:cubicBezTo>
                      <a:cubicBezTo>
                        <a:pt x="502" y="28363"/>
                        <a:pt x="-16" y="24927"/>
                        <a:pt x="0" y="21472"/>
                      </a:cubicBezTo>
                      <a:cubicBezTo>
                        <a:pt x="42" y="18541"/>
                        <a:pt x="494" y="15629"/>
                        <a:pt x="1345" y="12823"/>
                      </a:cubicBezTo>
                      <a:cubicBezTo>
                        <a:pt x="2223" y="10275"/>
                        <a:pt x="3594" y="7924"/>
                        <a:pt x="5379" y="5904"/>
                      </a:cubicBezTo>
                      <a:cubicBezTo>
                        <a:pt x="7096" y="3968"/>
                        <a:pt x="9187" y="2399"/>
                        <a:pt x="11526" y="1291"/>
                      </a:cubicBezTo>
                      <a:cubicBezTo>
                        <a:pt x="14458" y="158"/>
                        <a:pt x="17624" y="-238"/>
                        <a:pt x="20746" y="138"/>
                      </a:cubicBezTo>
                      <a:close/>
                      <a:moveTo>
                        <a:pt x="20746" y="3213"/>
                      </a:moveTo>
                      <a:cubicBezTo>
                        <a:pt x="18708" y="2905"/>
                        <a:pt x="16636" y="2905"/>
                        <a:pt x="14599" y="3213"/>
                      </a:cubicBezTo>
                      <a:cubicBezTo>
                        <a:pt x="12885" y="3943"/>
                        <a:pt x="11321" y="4986"/>
                        <a:pt x="9989" y="6289"/>
                      </a:cubicBezTo>
                      <a:cubicBezTo>
                        <a:pt x="8685" y="7732"/>
                        <a:pt x="7586" y="9349"/>
                        <a:pt x="6723" y="11094"/>
                      </a:cubicBezTo>
                      <a:cubicBezTo>
                        <a:pt x="5898" y="13119"/>
                        <a:pt x="5380" y="15257"/>
                        <a:pt x="5187" y="17436"/>
                      </a:cubicBezTo>
                      <a:lnTo>
                        <a:pt x="34384" y="17436"/>
                      </a:lnTo>
                      <a:cubicBezTo>
                        <a:pt x="34410" y="15268"/>
                        <a:pt x="34018" y="13114"/>
                        <a:pt x="33231" y="11094"/>
                      </a:cubicBezTo>
                      <a:cubicBezTo>
                        <a:pt x="32686" y="9319"/>
                        <a:pt x="31769" y="7681"/>
                        <a:pt x="30542" y="6289"/>
                      </a:cubicBezTo>
                      <a:cubicBezTo>
                        <a:pt x="29387" y="4953"/>
                        <a:pt x="27942" y="3901"/>
                        <a:pt x="26316" y="3213"/>
                      </a:cubicBezTo>
                      <a:cubicBezTo>
                        <a:pt x="24472" y="2905"/>
                        <a:pt x="22590" y="2905"/>
                        <a:pt x="20746" y="3213"/>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2" name="Google Shape;1712;p208"/>
                <p:cNvSpPr/>
                <p:nvPr/>
              </p:nvSpPr>
              <p:spPr>
                <a:xfrm>
                  <a:off x="1407245" y="1413130"/>
                  <a:ext cx="40451" cy="45764"/>
                </a:xfrm>
                <a:custGeom>
                  <a:avLst/>
                  <a:gdLst/>
                  <a:ahLst/>
                  <a:cxnLst/>
                  <a:rect l="l" t="t" r="r" b="b"/>
                  <a:pathLst>
                    <a:path w="40451" h="45764" extrusionOk="0">
                      <a:moveTo>
                        <a:pt x="20226" y="20"/>
                      </a:moveTo>
                      <a:cubicBezTo>
                        <a:pt x="23123" y="-112"/>
                        <a:pt x="26012" y="413"/>
                        <a:pt x="28677" y="1558"/>
                      </a:cubicBezTo>
                      <a:cubicBezTo>
                        <a:pt x="31085" y="2643"/>
                        <a:pt x="33243" y="4213"/>
                        <a:pt x="35016" y="6171"/>
                      </a:cubicBezTo>
                      <a:cubicBezTo>
                        <a:pt x="36803" y="8261"/>
                        <a:pt x="38172" y="10675"/>
                        <a:pt x="39050" y="13282"/>
                      </a:cubicBezTo>
                      <a:cubicBezTo>
                        <a:pt x="40918" y="19552"/>
                        <a:pt x="40918" y="26232"/>
                        <a:pt x="39050" y="32502"/>
                      </a:cubicBezTo>
                      <a:cubicBezTo>
                        <a:pt x="38172" y="35109"/>
                        <a:pt x="36803" y="37523"/>
                        <a:pt x="35016" y="39614"/>
                      </a:cubicBezTo>
                      <a:cubicBezTo>
                        <a:pt x="33243" y="41571"/>
                        <a:pt x="31085" y="43141"/>
                        <a:pt x="28677" y="44226"/>
                      </a:cubicBezTo>
                      <a:cubicBezTo>
                        <a:pt x="25983" y="45269"/>
                        <a:pt x="23115" y="45790"/>
                        <a:pt x="20226" y="45764"/>
                      </a:cubicBezTo>
                      <a:cubicBezTo>
                        <a:pt x="17338" y="45773"/>
                        <a:pt x="14474" y="45251"/>
                        <a:pt x="11774" y="44226"/>
                      </a:cubicBezTo>
                      <a:cubicBezTo>
                        <a:pt x="9367" y="43141"/>
                        <a:pt x="7209" y="41571"/>
                        <a:pt x="5435" y="39614"/>
                      </a:cubicBezTo>
                      <a:cubicBezTo>
                        <a:pt x="3649" y="37523"/>
                        <a:pt x="2279" y="35109"/>
                        <a:pt x="1401" y="32502"/>
                      </a:cubicBezTo>
                      <a:cubicBezTo>
                        <a:pt x="-467" y="26232"/>
                        <a:pt x="-467" y="19552"/>
                        <a:pt x="1401" y="13282"/>
                      </a:cubicBezTo>
                      <a:cubicBezTo>
                        <a:pt x="2279" y="10675"/>
                        <a:pt x="3649" y="8261"/>
                        <a:pt x="5435" y="6171"/>
                      </a:cubicBezTo>
                      <a:cubicBezTo>
                        <a:pt x="7209" y="4213"/>
                        <a:pt x="9367" y="2643"/>
                        <a:pt x="11774" y="1558"/>
                      </a:cubicBezTo>
                      <a:cubicBezTo>
                        <a:pt x="14439" y="413"/>
                        <a:pt x="17329" y="-112"/>
                        <a:pt x="20226" y="20"/>
                      </a:cubicBezTo>
                      <a:close/>
                      <a:moveTo>
                        <a:pt x="20226" y="42112"/>
                      </a:moveTo>
                      <a:cubicBezTo>
                        <a:pt x="22594" y="42094"/>
                        <a:pt x="24938" y="41638"/>
                        <a:pt x="27141" y="40767"/>
                      </a:cubicBezTo>
                      <a:cubicBezTo>
                        <a:pt x="31119" y="38771"/>
                        <a:pt x="34005" y="35109"/>
                        <a:pt x="35016" y="30772"/>
                      </a:cubicBezTo>
                      <a:cubicBezTo>
                        <a:pt x="36296" y="25467"/>
                        <a:pt x="36296" y="19933"/>
                        <a:pt x="35016" y="14627"/>
                      </a:cubicBezTo>
                      <a:cubicBezTo>
                        <a:pt x="34169" y="10214"/>
                        <a:pt x="31232" y="6487"/>
                        <a:pt x="27141" y="4633"/>
                      </a:cubicBezTo>
                      <a:cubicBezTo>
                        <a:pt x="22691" y="2915"/>
                        <a:pt x="17761" y="2915"/>
                        <a:pt x="13311" y="4633"/>
                      </a:cubicBezTo>
                      <a:cubicBezTo>
                        <a:pt x="11438" y="5532"/>
                        <a:pt x="9796" y="6846"/>
                        <a:pt x="8508" y="8477"/>
                      </a:cubicBezTo>
                      <a:cubicBezTo>
                        <a:pt x="7146" y="10340"/>
                        <a:pt x="6107" y="12419"/>
                        <a:pt x="5435" y="14627"/>
                      </a:cubicBezTo>
                      <a:cubicBezTo>
                        <a:pt x="4155" y="19933"/>
                        <a:pt x="4155" y="25467"/>
                        <a:pt x="5435" y="30772"/>
                      </a:cubicBezTo>
                      <a:cubicBezTo>
                        <a:pt x="6066" y="32938"/>
                        <a:pt x="7110" y="34961"/>
                        <a:pt x="8508" y="36730"/>
                      </a:cubicBezTo>
                      <a:cubicBezTo>
                        <a:pt x="9734" y="38469"/>
                        <a:pt x="11388" y="39859"/>
                        <a:pt x="13311" y="40767"/>
                      </a:cubicBezTo>
                      <a:cubicBezTo>
                        <a:pt x="15513" y="41638"/>
                        <a:pt x="17857" y="42094"/>
                        <a:pt x="20226" y="42112"/>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3" name="Google Shape;1713;p208"/>
                <p:cNvSpPr/>
                <p:nvPr/>
              </p:nvSpPr>
              <p:spPr>
                <a:xfrm>
                  <a:off x="1458781" y="1411774"/>
                  <a:ext cx="35994" cy="61726"/>
                </a:xfrm>
                <a:custGeom>
                  <a:avLst/>
                  <a:gdLst/>
                  <a:ahLst/>
                  <a:cxnLst/>
                  <a:rect l="l" t="t" r="r" b="b"/>
                  <a:pathLst>
                    <a:path w="35994" h="61726" extrusionOk="0">
                      <a:moveTo>
                        <a:pt x="0" y="61727"/>
                      </a:moveTo>
                      <a:lnTo>
                        <a:pt x="0" y="1952"/>
                      </a:lnTo>
                      <a:lnTo>
                        <a:pt x="3073" y="1952"/>
                      </a:lnTo>
                      <a:cubicBezTo>
                        <a:pt x="3073" y="1952"/>
                        <a:pt x="3073" y="1952"/>
                        <a:pt x="3073" y="1952"/>
                      </a:cubicBezTo>
                      <a:lnTo>
                        <a:pt x="3073" y="8871"/>
                      </a:lnTo>
                      <a:cubicBezTo>
                        <a:pt x="4868" y="6328"/>
                        <a:pt x="7154" y="4171"/>
                        <a:pt x="9796" y="2529"/>
                      </a:cubicBezTo>
                      <a:cubicBezTo>
                        <a:pt x="12428" y="836"/>
                        <a:pt x="15504" y="-34"/>
                        <a:pt x="18632" y="30"/>
                      </a:cubicBezTo>
                      <a:cubicBezTo>
                        <a:pt x="23555" y="-283"/>
                        <a:pt x="28309" y="1879"/>
                        <a:pt x="31310" y="5796"/>
                      </a:cubicBezTo>
                      <a:cubicBezTo>
                        <a:pt x="34747" y="10735"/>
                        <a:pt x="36375" y="16709"/>
                        <a:pt x="35920" y="22710"/>
                      </a:cubicBezTo>
                      <a:cubicBezTo>
                        <a:pt x="35958" y="25773"/>
                        <a:pt x="35504" y="28823"/>
                        <a:pt x="34575" y="31743"/>
                      </a:cubicBezTo>
                      <a:cubicBezTo>
                        <a:pt x="33792" y="34371"/>
                        <a:pt x="32557" y="36842"/>
                        <a:pt x="30926" y="39047"/>
                      </a:cubicBezTo>
                      <a:cubicBezTo>
                        <a:pt x="29259" y="41007"/>
                        <a:pt x="27239" y="42637"/>
                        <a:pt x="24971" y="43852"/>
                      </a:cubicBezTo>
                      <a:cubicBezTo>
                        <a:pt x="22380" y="45034"/>
                        <a:pt x="19559" y="45625"/>
                        <a:pt x="16711" y="45582"/>
                      </a:cubicBezTo>
                      <a:cubicBezTo>
                        <a:pt x="14007" y="45630"/>
                        <a:pt x="11324" y="45106"/>
                        <a:pt x="8836" y="44044"/>
                      </a:cubicBezTo>
                      <a:cubicBezTo>
                        <a:pt x="6633" y="42810"/>
                        <a:pt x="4731" y="41104"/>
                        <a:pt x="3265" y="39047"/>
                      </a:cubicBezTo>
                      <a:lnTo>
                        <a:pt x="3266" y="60573"/>
                      </a:lnTo>
                      <a:close/>
                      <a:moveTo>
                        <a:pt x="19209" y="4066"/>
                      </a:moveTo>
                      <a:cubicBezTo>
                        <a:pt x="16356" y="4061"/>
                        <a:pt x="13560" y="4860"/>
                        <a:pt x="11141" y="6373"/>
                      </a:cubicBezTo>
                      <a:cubicBezTo>
                        <a:pt x="8676" y="8039"/>
                        <a:pt x="6583" y="10199"/>
                        <a:pt x="4994" y="12715"/>
                      </a:cubicBezTo>
                      <a:lnTo>
                        <a:pt x="4994" y="35972"/>
                      </a:lnTo>
                      <a:cubicBezTo>
                        <a:pt x="6341" y="38229"/>
                        <a:pt x="8263" y="40086"/>
                        <a:pt x="10565" y="41353"/>
                      </a:cubicBezTo>
                      <a:cubicBezTo>
                        <a:pt x="12725" y="42378"/>
                        <a:pt x="15089" y="42904"/>
                        <a:pt x="17480" y="42891"/>
                      </a:cubicBezTo>
                      <a:cubicBezTo>
                        <a:pt x="19873" y="42924"/>
                        <a:pt x="22241" y="42398"/>
                        <a:pt x="24395" y="41353"/>
                      </a:cubicBezTo>
                      <a:cubicBezTo>
                        <a:pt x="26355" y="40505"/>
                        <a:pt x="28024" y="39102"/>
                        <a:pt x="29197" y="37317"/>
                      </a:cubicBezTo>
                      <a:cubicBezTo>
                        <a:pt x="30672" y="35525"/>
                        <a:pt x="31723" y="33423"/>
                        <a:pt x="32271" y="31167"/>
                      </a:cubicBezTo>
                      <a:cubicBezTo>
                        <a:pt x="32588" y="28549"/>
                        <a:pt x="32588" y="25903"/>
                        <a:pt x="32271" y="23286"/>
                      </a:cubicBezTo>
                      <a:cubicBezTo>
                        <a:pt x="32721" y="18146"/>
                        <a:pt x="31436" y="13003"/>
                        <a:pt x="28621" y="8679"/>
                      </a:cubicBezTo>
                      <a:cubicBezTo>
                        <a:pt x="26065" y="5786"/>
                        <a:pt x="22283" y="4287"/>
                        <a:pt x="18440" y="4643"/>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4" name="Google Shape;1714;p208"/>
                <p:cNvSpPr/>
                <p:nvPr/>
              </p:nvSpPr>
              <p:spPr>
                <a:xfrm>
                  <a:off x="1507378" y="1393353"/>
                  <a:ext cx="4225" cy="64579"/>
                </a:xfrm>
                <a:custGeom>
                  <a:avLst/>
                  <a:gdLst/>
                  <a:ahLst/>
                  <a:cxnLst/>
                  <a:rect l="l" t="t" r="r" b="b"/>
                  <a:pathLst>
                    <a:path w="4225" h="64579" extrusionOk="0">
                      <a:moveTo>
                        <a:pt x="4226" y="0"/>
                      </a:moveTo>
                      <a:lnTo>
                        <a:pt x="4226" y="64580"/>
                      </a:lnTo>
                      <a:lnTo>
                        <a:pt x="0" y="64580"/>
                      </a:lnTo>
                      <a:lnTo>
                        <a:pt x="0" y="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5" name="Google Shape;1715;p208"/>
                <p:cNvSpPr/>
                <p:nvPr/>
              </p:nvSpPr>
              <p:spPr>
                <a:xfrm>
                  <a:off x="1522745" y="1412974"/>
                  <a:ext cx="38419" cy="45170"/>
                </a:xfrm>
                <a:custGeom>
                  <a:avLst/>
                  <a:gdLst/>
                  <a:ahLst/>
                  <a:cxnLst/>
                  <a:rect l="l" t="t" r="r" b="b"/>
                  <a:pathLst>
                    <a:path w="38419" h="45170" extrusionOk="0">
                      <a:moveTo>
                        <a:pt x="21130" y="175"/>
                      </a:moveTo>
                      <a:cubicBezTo>
                        <a:pt x="23486" y="132"/>
                        <a:pt x="25830" y="523"/>
                        <a:pt x="28045" y="1328"/>
                      </a:cubicBezTo>
                      <a:cubicBezTo>
                        <a:pt x="30153" y="2201"/>
                        <a:pt x="32051" y="3512"/>
                        <a:pt x="33616" y="5172"/>
                      </a:cubicBezTo>
                      <a:cubicBezTo>
                        <a:pt x="35186" y="6919"/>
                        <a:pt x="36423" y="8938"/>
                        <a:pt x="37265" y="11131"/>
                      </a:cubicBezTo>
                      <a:cubicBezTo>
                        <a:pt x="38065" y="13812"/>
                        <a:pt x="38453" y="16598"/>
                        <a:pt x="38418" y="19395"/>
                      </a:cubicBezTo>
                      <a:cubicBezTo>
                        <a:pt x="38418" y="19395"/>
                        <a:pt x="38418" y="20549"/>
                        <a:pt x="38418" y="20741"/>
                      </a:cubicBezTo>
                      <a:lnTo>
                        <a:pt x="37457" y="20741"/>
                      </a:lnTo>
                      <a:lnTo>
                        <a:pt x="5379" y="20741"/>
                      </a:lnTo>
                      <a:lnTo>
                        <a:pt x="5379" y="20741"/>
                      </a:lnTo>
                      <a:cubicBezTo>
                        <a:pt x="5321" y="23729"/>
                        <a:pt x="5709" y="26709"/>
                        <a:pt x="6531" y="29582"/>
                      </a:cubicBezTo>
                      <a:cubicBezTo>
                        <a:pt x="7215" y="31882"/>
                        <a:pt x="8322" y="34033"/>
                        <a:pt x="9797" y="35925"/>
                      </a:cubicBezTo>
                      <a:cubicBezTo>
                        <a:pt x="11256" y="37535"/>
                        <a:pt x="13019" y="38841"/>
                        <a:pt x="14983" y="39769"/>
                      </a:cubicBezTo>
                      <a:cubicBezTo>
                        <a:pt x="17125" y="40617"/>
                        <a:pt x="19403" y="41073"/>
                        <a:pt x="21706" y="41114"/>
                      </a:cubicBezTo>
                      <a:cubicBezTo>
                        <a:pt x="23620" y="41353"/>
                        <a:pt x="25555" y="41353"/>
                        <a:pt x="27469" y="41114"/>
                      </a:cubicBezTo>
                      <a:lnTo>
                        <a:pt x="31695" y="39384"/>
                      </a:lnTo>
                      <a:lnTo>
                        <a:pt x="34192" y="37847"/>
                      </a:lnTo>
                      <a:lnTo>
                        <a:pt x="35728" y="37847"/>
                      </a:lnTo>
                      <a:lnTo>
                        <a:pt x="35728" y="37847"/>
                      </a:lnTo>
                      <a:lnTo>
                        <a:pt x="36881" y="39384"/>
                      </a:lnTo>
                      <a:cubicBezTo>
                        <a:pt x="36113" y="40292"/>
                        <a:pt x="35205" y="41070"/>
                        <a:pt x="34192" y="41691"/>
                      </a:cubicBezTo>
                      <a:cubicBezTo>
                        <a:pt x="32936" y="42553"/>
                        <a:pt x="31582" y="43263"/>
                        <a:pt x="30158" y="43805"/>
                      </a:cubicBezTo>
                      <a:lnTo>
                        <a:pt x="25548" y="45150"/>
                      </a:lnTo>
                      <a:lnTo>
                        <a:pt x="20746" y="45150"/>
                      </a:lnTo>
                      <a:cubicBezTo>
                        <a:pt x="12033" y="45549"/>
                        <a:pt x="4145" y="40024"/>
                        <a:pt x="1537" y="31696"/>
                      </a:cubicBezTo>
                      <a:cubicBezTo>
                        <a:pt x="502" y="28400"/>
                        <a:pt x="-16" y="24964"/>
                        <a:pt x="0" y="21510"/>
                      </a:cubicBezTo>
                      <a:cubicBezTo>
                        <a:pt x="42" y="18578"/>
                        <a:pt x="494" y="15666"/>
                        <a:pt x="1345" y="12860"/>
                      </a:cubicBezTo>
                      <a:cubicBezTo>
                        <a:pt x="2223" y="10312"/>
                        <a:pt x="3594" y="7961"/>
                        <a:pt x="5379" y="5941"/>
                      </a:cubicBezTo>
                      <a:cubicBezTo>
                        <a:pt x="7096" y="4005"/>
                        <a:pt x="9187" y="2436"/>
                        <a:pt x="11526" y="1328"/>
                      </a:cubicBezTo>
                      <a:cubicBezTo>
                        <a:pt x="14576" y="130"/>
                        <a:pt x="17882" y="-267"/>
                        <a:pt x="21130" y="175"/>
                      </a:cubicBezTo>
                      <a:close/>
                      <a:moveTo>
                        <a:pt x="21130" y="3250"/>
                      </a:moveTo>
                      <a:cubicBezTo>
                        <a:pt x="19091" y="2959"/>
                        <a:pt x="17022" y="2959"/>
                        <a:pt x="14983" y="3250"/>
                      </a:cubicBezTo>
                      <a:cubicBezTo>
                        <a:pt x="13269" y="3980"/>
                        <a:pt x="11705" y="5023"/>
                        <a:pt x="10373" y="6326"/>
                      </a:cubicBezTo>
                      <a:cubicBezTo>
                        <a:pt x="9069" y="7769"/>
                        <a:pt x="7970" y="9386"/>
                        <a:pt x="7108" y="11131"/>
                      </a:cubicBezTo>
                      <a:cubicBezTo>
                        <a:pt x="6282" y="13156"/>
                        <a:pt x="5764" y="15294"/>
                        <a:pt x="5571" y="17473"/>
                      </a:cubicBezTo>
                      <a:lnTo>
                        <a:pt x="34768" y="17473"/>
                      </a:lnTo>
                      <a:cubicBezTo>
                        <a:pt x="34761" y="15323"/>
                        <a:pt x="34437" y="13186"/>
                        <a:pt x="33808" y="11131"/>
                      </a:cubicBezTo>
                      <a:cubicBezTo>
                        <a:pt x="33124" y="9378"/>
                        <a:pt x="32150" y="7754"/>
                        <a:pt x="30926" y="6326"/>
                      </a:cubicBezTo>
                      <a:cubicBezTo>
                        <a:pt x="29772" y="4990"/>
                        <a:pt x="28326" y="3938"/>
                        <a:pt x="26700" y="3250"/>
                      </a:cubicBezTo>
                      <a:cubicBezTo>
                        <a:pt x="24856" y="2942"/>
                        <a:pt x="22974" y="2942"/>
                        <a:pt x="21130" y="3250"/>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6" name="Google Shape;1716;p208"/>
                <p:cNvSpPr/>
                <p:nvPr/>
              </p:nvSpPr>
              <p:spPr>
                <a:xfrm>
                  <a:off x="444266" y="1519241"/>
                  <a:ext cx="30842" cy="45695"/>
                </a:xfrm>
                <a:custGeom>
                  <a:avLst/>
                  <a:gdLst/>
                  <a:ahLst/>
                  <a:cxnLst/>
                  <a:rect l="l" t="t" r="r" b="b"/>
                  <a:pathLst>
                    <a:path w="30842" h="45695" extrusionOk="0">
                      <a:moveTo>
                        <a:pt x="29114" y="45363"/>
                      </a:moveTo>
                      <a:cubicBezTo>
                        <a:pt x="28335" y="45369"/>
                        <a:pt x="27674" y="44791"/>
                        <a:pt x="27577" y="44018"/>
                      </a:cubicBezTo>
                      <a:lnTo>
                        <a:pt x="27577" y="38444"/>
                      </a:lnTo>
                      <a:lnTo>
                        <a:pt x="24119" y="41519"/>
                      </a:lnTo>
                      <a:lnTo>
                        <a:pt x="20278" y="44018"/>
                      </a:lnTo>
                      <a:lnTo>
                        <a:pt x="16052" y="45555"/>
                      </a:lnTo>
                      <a:lnTo>
                        <a:pt x="11057" y="45555"/>
                      </a:lnTo>
                      <a:cubicBezTo>
                        <a:pt x="9591" y="45742"/>
                        <a:pt x="8106" y="45742"/>
                        <a:pt x="6640" y="45555"/>
                      </a:cubicBezTo>
                      <a:cubicBezTo>
                        <a:pt x="5301" y="45085"/>
                        <a:pt x="4064" y="44368"/>
                        <a:pt x="2990" y="43441"/>
                      </a:cubicBezTo>
                      <a:cubicBezTo>
                        <a:pt x="1834" y="42515"/>
                        <a:pt x="913" y="41330"/>
                        <a:pt x="301" y="39981"/>
                      </a:cubicBezTo>
                      <a:cubicBezTo>
                        <a:pt x="-100" y="38275"/>
                        <a:pt x="-100" y="36499"/>
                        <a:pt x="301" y="34792"/>
                      </a:cubicBezTo>
                      <a:cubicBezTo>
                        <a:pt x="305" y="32951"/>
                        <a:pt x="839" y="31149"/>
                        <a:pt x="1837" y="29603"/>
                      </a:cubicBezTo>
                      <a:cubicBezTo>
                        <a:pt x="3140" y="27814"/>
                        <a:pt x="4853" y="26364"/>
                        <a:pt x="6832" y="25374"/>
                      </a:cubicBezTo>
                      <a:cubicBezTo>
                        <a:pt x="9643" y="24042"/>
                        <a:pt x="12612" y="23073"/>
                        <a:pt x="15668" y="22491"/>
                      </a:cubicBezTo>
                      <a:cubicBezTo>
                        <a:pt x="19853" y="21749"/>
                        <a:pt x="24094" y="21363"/>
                        <a:pt x="28345" y="21338"/>
                      </a:cubicBezTo>
                      <a:lnTo>
                        <a:pt x="28345" y="16725"/>
                      </a:lnTo>
                      <a:cubicBezTo>
                        <a:pt x="28599" y="13394"/>
                        <a:pt x="27719" y="10074"/>
                        <a:pt x="25848" y="7307"/>
                      </a:cubicBezTo>
                      <a:cubicBezTo>
                        <a:pt x="23914" y="4996"/>
                        <a:pt x="20974" y="3776"/>
                        <a:pt x="17973" y="4040"/>
                      </a:cubicBezTo>
                      <a:cubicBezTo>
                        <a:pt x="16196" y="3702"/>
                        <a:pt x="14371" y="3702"/>
                        <a:pt x="12594" y="4040"/>
                      </a:cubicBezTo>
                      <a:lnTo>
                        <a:pt x="8752" y="5962"/>
                      </a:lnTo>
                      <a:lnTo>
                        <a:pt x="6255" y="7884"/>
                      </a:lnTo>
                      <a:cubicBezTo>
                        <a:pt x="5822" y="8412"/>
                        <a:pt x="5204" y="8756"/>
                        <a:pt x="4527" y="8845"/>
                      </a:cubicBezTo>
                      <a:cubicBezTo>
                        <a:pt x="4102" y="9051"/>
                        <a:pt x="3606" y="9051"/>
                        <a:pt x="3182" y="8845"/>
                      </a:cubicBezTo>
                      <a:lnTo>
                        <a:pt x="3182" y="7499"/>
                      </a:lnTo>
                      <a:cubicBezTo>
                        <a:pt x="5291" y="5353"/>
                        <a:pt x="7762" y="3596"/>
                        <a:pt x="10481" y="2310"/>
                      </a:cubicBezTo>
                      <a:cubicBezTo>
                        <a:pt x="12392" y="1214"/>
                        <a:pt x="14468" y="435"/>
                        <a:pt x="16628" y="4"/>
                      </a:cubicBezTo>
                      <a:cubicBezTo>
                        <a:pt x="18797" y="-42"/>
                        <a:pt x="20953" y="350"/>
                        <a:pt x="22967" y="1157"/>
                      </a:cubicBezTo>
                      <a:cubicBezTo>
                        <a:pt x="24670" y="1893"/>
                        <a:pt x="26182" y="3011"/>
                        <a:pt x="27385" y="4424"/>
                      </a:cubicBezTo>
                      <a:cubicBezTo>
                        <a:pt x="28553" y="5900"/>
                        <a:pt x="29403" y="7601"/>
                        <a:pt x="29882" y="9421"/>
                      </a:cubicBezTo>
                      <a:cubicBezTo>
                        <a:pt x="30524" y="11606"/>
                        <a:pt x="30848" y="13872"/>
                        <a:pt x="30842" y="16148"/>
                      </a:cubicBezTo>
                      <a:lnTo>
                        <a:pt x="30842" y="44979"/>
                      </a:lnTo>
                      <a:close/>
                      <a:moveTo>
                        <a:pt x="11442" y="42864"/>
                      </a:moveTo>
                      <a:cubicBezTo>
                        <a:pt x="12971" y="43075"/>
                        <a:pt x="14522" y="43075"/>
                        <a:pt x="16052" y="42864"/>
                      </a:cubicBezTo>
                      <a:cubicBezTo>
                        <a:pt x="17474" y="42586"/>
                        <a:pt x="18839" y="42066"/>
                        <a:pt x="20086" y="41327"/>
                      </a:cubicBezTo>
                      <a:cubicBezTo>
                        <a:pt x="21390" y="40564"/>
                        <a:pt x="22558" y="39590"/>
                        <a:pt x="23543" y="38444"/>
                      </a:cubicBezTo>
                      <a:cubicBezTo>
                        <a:pt x="24661" y="37517"/>
                        <a:pt x="25690" y="36487"/>
                        <a:pt x="26616" y="35369"/>
                      </a:cubicBezTo>
                      <a:lnTo>
                        <a:pt x="26616" y="24029"/>
                      </a:lnTo>
                      <a:cubicBezTo>
                        <a:pt x="23038" y="23700"/>
                        <a:pt x="19438" y="23700"/>
                        <a:pt x="15860" y="24029"/>
                      </a:cubicBezTo>
                      <a:cubicBezTo>
                        <a:pt x="13261" y="24307"/>
                        <a:pt x="10729" y="25022"/>
                        <a:pt x="8368" y="26143"/>
                      </a:cubicBezTo>
                      <a:cubicBezTo>
                        <a:pt x="6670" y="26798"/>
                        <a:pt x="5155" y="27853"/>
                        <a:pt x="3950" y="29218"/>
                      </a:cubicBezTo>
                      <a:cubicBezTo>
                        <a:pt x="3050" y="30442"/>
                        <a:pt x="2578" y="31928"/>
                        <a:pt x="2606" y="33447"/>
                      </a:cubicBezTo>
                      <a:cubicBezTo>
                        <a:pt x="2296" y="34709"/>
                        <a:pt x="2296" y="36028"/>
                        <a:pt x="2606" y="37291"/>
                      </a:cubicBezTo>
                      <a:cubicBezTo>
                        <a:pt x="3019" y="38330"/>
                        <a:pt x="3678" y="39253"/>
                        <a:pt x="4527" y="39981"/>
                      </a:cubicBezTo>
                      <a:lnTo>
                        <a:pt x="7216" y="41519"/>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7" name="Google Shape;1717;p208"/>
                <p:cNvSpPr/>
                <p:nvPr/>
              </p:nvSpPr>
              <p:spPr>
                <a:xfrm>
                  <a:off x="484132" y="1519197"/>
                  <a:ext cx="34387" cy="45749"/>
                </a:xfrm>
                <a:custGeom>
                  <a:avLst/>
                  <a:gdLst/>
                  <a:ahLst/>
                  <a:cxnLst/>
                  <a:rect l="l" t="t" r="r" b="b"/>
                  <a:pathLst>
                    <a:path w="34387" h="45749" extrusionOk="0">
                      <a:moveTo>
                        <a:pt x="33427" y="6967"/>
                      </a:moveTo>
                      <a:lnTo>
                        <a:pt x="33427" y="6967"/>
                      </a:lnTo>
                      <a:lnTo>
                        <a:pt x="33427" y="6967"/>
                      </a:lnTo>
                      <a:lnTo>
                        <a:pt x="32274" y="6967"/>
                      </a:lnTo>
                      <a:lnTo>
                        <a:pt x="30161" y="5621"/>
                      </a:lnTo>
                      <a:lnTo>
                        <a:pt x="27088" y="4276"/>
                      </a:lnTo>
                      <a:cubicBezTo>
                        <a:pt x="25495" y="4052"/>
                        <a:pt x="23879" y="4052"/>
                        <a:pt x="22286" y="4276"/>
                      </a:cubicBezTo>
                      <a:cubicBezTo>
                        <a:pt x="19982" y="4317"/>
                        <a:pt x="17705" y="4773"/>
                        <a:pt x="15563" y="5621"/>
                      </a:cubicBezTo>
                      <a:cubicBezTo>
                        <a:pt x="13616" y="6574"/>
                        <a:pt x="11909" y="7953"/>
                        <a:pt x="10569" y="9657"/>
                      </a:cubicBezTo>
                      <a:cubicBezTo>
                        <a:pt x="9170" y="11427"/>
                        <a:pt x="8126" y="13450"/>
                        <a:pt x="7495" y="15616"/>
                      </a:cubicBezTo>
                      <a:cubicBezTo>
                        <a:pt x="7095" y="18292"/>
                        <a:pt x="7095" y="21012"/>
                        <a:pt x="7495" y="23688"/>
                      </a:cubicBezTo>
                      <a:cubicBezTo>
                        <a:pt x="7061" y="26426"/>
                        <a:pt x="7061" y="29215"/>
                        <a:pt x="7495" y="31953"/>
                      </a:cubicBezTo>
                      <a:cubicBezTo>
                        <a:pt x="8142" y="34171"/>
                        <a:pt x="9183" y="36255"/>
                        <a:pt x="10569" y="38103"/>
                      </a:cubicBezTo>
                      <a:cubicBezTo>
                        <a:pt x="11841" y="39700"/>
                        <a:pt x="13492" y="40956"/>
                        <a:pt x="15371" y="41755"/>
                      </a:cubicBezTo>
                      <a:cubicBezTo>
                        <a:pt x="17347" y="42699"/>
                        <a:pt x="19520" y="43160"/>
                        <a:pt x="21710" y="43100"/>
                      </a:cubicBezTo>
                      <a:cubicBezTo>
                        <a:pt x="23487" y="43438"/>
                        <a:pt x="25311" y="43438"/>
                        <a:pt x="27088" y="43100"/>
                      </a:cubicBezTo>
                      <a:cubicBezTo>
                        <a:pt x="28376" y="42776"/>
                        <a:pt x="29606" y="42258"/>
                        <a:pt x="30738" y="41563"/>
                      </a:cubicBezTo>
                      <a:lnTo>
                        <a:pt x="31698" y="38488"/>
                      </a:lnTo>
                      <a:cubicBezTo>
                        <a:pt x="31698" y="38488"/>
                        <a:pt x="31698" y="38488"/>
                        <a:pt x="33043" y="38488"/>
                      </a:cubicBezTo>
                      <a:lnTo>
                        <a:pt x="34195" y="39833"/>
                      </a:lnTo>
                      <a:cubicBezTo>
                        <a:pt x="33443" y="40809"/>
                        <a:pt x="32534" y="41653"/>
                        <a:pt x="31506" y="42332"/>
                      </a:cubicBezTo>
                      <a:cubicBezTo>
                        <a:pt x="30445" y="43124"/>
                        <a:pt x="29282" y="43771"/>
                        <a:pt x="28049" y="44254"/>
                      </a:cubicBezTo>
                      <a:cubicBezTo>
                        <a:pt x="26711" y="44902"/>
                        <a:pt x="25288" y="45355"/>
                        <a:pt x="23823" y="45599"/>
                      </a:cubicBezTo>
                      <a:cubicBezTo>
                        <a:pt x="22228" y="45800"/>
                        <a:pt x="20615" y="45800"/>
                        <a:pt x="19020" y="45599"/>
                      </a:cubicBezTo>
                      <a:cubicBezTo>
                        <a:pt x="16381" y="45620"/>
                        <a:pt x="13765" y="45097"/>
                        <a:pt x="11337" y="44061"/>
                      </a:cubicBezTo>
                      <a:cubicBezTo>
                        <a:pt x="9005" y="43035"/>
                        <a:pt x="6960" y="41451"/>
                        <a:pt x="5382" y="39448"/>
                      </a:cubicBezTo>
                      <a:cubicBezTo>
                        <a:pt x="3544" y="37395"/>
                        <a:pt x="2168" y="34970"/>
                        <a:pt x="1349" y="32337"/>
                      </a:cubicBezTo>
                      <a:cubicBezTo>
                        <a:pt x="459" y="29211"/>
                        <a:pt x="6" y="25977"/>
                        <a:pt x="4" y="22727"/>
                      </a:cubicBezTo>
                      <a:cubicBezTo>
                        <a:pt x="-48" y="19599"/>
                        <a:pt x="406" y="16484"/>
                        <a:pt x="1349" y="13501"/>
                      </a:cubicBezTo>
                      <a:cubicBezTo>
                        <a:pt x="2160" y="10906"/>
                        <a:pt x="3464" y="8491"/>
                        <a:pt x="5190" y="6390"/>
                      </a:cubicBezTo>
                      <a:cubicBezTo>
                        <a:pt x="6913" y="4377"/>
                        <a:pt x="9084" y="2797"/>
                        <a:pt x="11529" y="1777"/>
                      </a:cubicBezTo>
                      <a:cubicBezTo>
                        <a:pt x="14470" y="415"/>
                        <a:pt x="17708" y="-180"/>
                        <a:pt x="20941" y="47"/>
                      </a:cubicBezTo>
                      <a:cubicBezTo>
                        <a:pt x="23567" y="-35"/>
                        <a:pt x="26183" y="423"/>
                        <a:pt x="28625" y="1393"/>
                      </a:cubicBezTo>
                      <a:cubicBezTo>
                        <a:pt x="30816" y="2212"/>
                        <a:pt x="32788" y="3528"/>
                        <a:pt x="34387" y="523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8" name="Google Shape;1718;p208"/>
                <p:cNvSpPr/>
                <p:nvPr/>
              </p:nvSpPr>
              <p:spPr>
                <a:xfrm>
                  <a:off x="528700" y="1519104"/>
                  <a:ext cx="24587" cy="46076"/>
                </a:xfrm>
                <a:custGeom>
                  <a:avLst/>
                  <a:gdLst/>
                  <a:ahLst/>
                  <a:cxnLst/>
                  <a:rect l="l" t="t" r="r" b="b"/>
                  <a:pathLst>
                    <a:path w="24587" h="46076" extrusionOk="0">
                      <a:moveTo>
                        <a:pt x="0" y="45500"/>
                      </a:moveTo>
                      <a:lnTo>
                        <a:pt x="0" y="1294"/>
                      </a:lnTo>
                      <a:lnTo>
                        <a:pt x="3458" y="1294"/>
                      </a:lnTo>
                      <a:cubicBezTo>
                        <a:pt x="3607" y="1664"/>
                        <a:pt x="3607" y="2077"/>
                        <a:pt x="3458" y="2447"/>
                      </a:cubicBezTo>
                      <a:lnTo>
                        <a:pt x="3458" y="11673"/>
                      </a:lnTo>
                      <a:cubicBezTo>
                        <a:pt x="4594" y="8495"/>
                        <a:pt x="6510" y="5654"/>
                        <a:pt x="9028" y="3408"/>
                      </a:cubicBezTo>
                      <a:cubicBezTo>
                        <a:pt x="11635" y="1029"/>
                        <a:pt x="15116" y="-155"/>
                        <a:pt x="18632" y="141"/>
                      </a:cubicBezTo>
                      <a:cubicBezTo>
                        <a:pt x="19842" y="-47"/>
                        <a:pt x="21073" y="-47"/>
                        <a:pt x="22282" y="141"/>
                      </a:cubicBezTo>
                      <a:cubicBezTo>
                        <a:pt x="23114" y="700"/>
                        <a:pt x="23887" y="1345"/>
                        <a:pt x="24587" y="2063"/>
                      </a:cubicBezTo>
                      <a:lnTo>
                        <a:pt x="24587" y="5138"/>
                      </a:lnTo>
                      <a:cubicBezTo>
                        <a:pt x="24587" y="5138"/>
                        <a:pt x="24587" y="5138"/>
                        <a:pt x="24587" y="5138"/>
                      </a:cubicBezTo>
                      <a:lnTo>
                        <a:pt x="24587" y="5138"/>
                      </a:lnTo>
                      <a:lnTo>
                        <a:pt x="23435" y="5138"/>
                      </a:lnTo>
                      <a:lnTo>
                        <a:pt x="21514" y="5138"/>
                      </a:lnTo>
                      <a:lnTo>
                        <a:pt x="17672" y="5138"/>
                      </a:lnTo>
                      <a:cubicBezTo>
                        <a:pt x="14690" y="5098"/>
                        <a:pt x="11804" y="6198"/>
                        <a:pt x="9604" y="8213"/>
                      </a:cubicBezTo>
                      <a:cubicBezTo>
                        <a:pt x="7099" y="10738"/>
                        <a:pt x="5252" y="13840"/>
                        <a:pt x="4226" y="17247"/>
                      </a:cubicBezTo>
                      <a:lnTo>
                        <a:pt x="4226" y="46077"/>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9" name="Google Shape;1719;p208"/>
                <p:cNvSpPr/>
                <p:nvPr/>
              </p:nvSpPr>
              <p:spPr>
                <a:xfrm>
                  <a:off x="560958" y="1519244"/>
                  <a:ext cx="39978" cy="45585"/>
                </a:xfrm>
                <a:custGeom>
                  <a:avLst/>
                  <a:gdLst/>
                  <a:ahLst/>
                  <a:cxnLst/>
                  <a:rect l="l" t="t" r="r" b="b"/>
                  <a:pathLst>
                    <a:path w="39978" h="45585" extrusionOk="0">
                      <a:moveTo>
                        <a:pt x="19797" y="1"/>
                      </a:moveTo>
                      <a:cubicBezTo>
                        <a:pt x="22748" y="-23"/>
                        <a:pt x="25679" y="499"/>
                        <a:pt x="28441" y="1538"/>
                      </a:cubicBezTo>
                      <a:cubicBezTo>
                        <a:pt x="30848" y="2624"/>
                        <a:pt x="33006" y="4194"/>
                        <a:pt x="34780" y="6151"/>
                      </a:cubicBezTo>
                      <a:cubicBezTo>
                        <a:pt x="36436" y="8369"/>
                        <a:pt x="37733" y="10833"/>
                        <a:pt x="38622" y="13455"/>
                      </a:cubicBezTo>
                      <a:cubicBezTo>
                        <a:pt x="39591" y="16431"/>
                        <a:pt x="40046" y="19551"/>
                        <a:pt x="39966" y="22681"/>
                      </a:cubicBezTo>
                      <a:cubicBezTo>
                        <a:pt x="40061" y="25874"/>
                        <a:pt x="39606" y="29059"/>
                        <a:pt x="38622" y="32098"/>
                      </a:cubicBezTo>
                      <a:cubicBezTo>
                        <a:pt x="37777" y="34680"/>
                        <a:pt x="36476" y="37089"/>
                        <a:pt x="34780" y="39210"/>
                      </a:cubicBezTo>
                      <a:cubicBezTo>
                        <a:pt x="33113" y="41283"/>
                        <a:pt x="30926" y="42875"/>
                        <a:pt x="28441" y="43823"/>
                      </a:cubicBezTo>
                      <a:cubicBezTo>
                        <a:pt x="25720" y="45024"/>
                        <a:pt x="22770" y="45614"/>
                        <a:pt x="19797" y="45553"/>
                      </a:cubicBezTo>
                      <a:cubicBezTo>
                        <a:pt x="16978" y="45717"/>
                        <a:pt x="14158" y="45258"/>
                        <a:pt x="11537" y="44207"/>
                      </a:cubicBezTo>
                      <a:cubicBezTo>
                        <a:pt x="9053" y="43260"/>
                        <a:pt x="6865" y="41668"/>
                        <a:pt x="5199" y="39594"/>
                      </a:cubicBezTo>
                      <a:cubicBezTo>
                        <a:pt x="3362" y="37569"/>
                        <a:pt x="2044" y="35129"/>
                        <a:pt x="1357" y="32483"/>
                      </a:cubicBezTo>
                      <a:cubicBezTo>
                        <a:pt x="372" y="29444"/>
                        <a:pt x="-82" y="26258"/>
                        <a:pt x="12" y="23065"/>
                      </a:cubicBezTo>
                      <a:cubicBezTo>
                        <a:pt x="-68" y="19936"/>
                        <a:pt x="387" y="16815"/>
                        <a:pt x="1357" y="13839"/>
                      </a:cubicBezTo>
                      <a:cubicBezTo>
                        <a:pt x="2094" y="11155"/>
                        <a:pt x="3405" y="8663"/>
                        <a:pt x="5199" y="6536"/>
                      </a:cubicBezTo>
                      <a:cubicBezTo>
                        <a:pt x="6972" y="4578"/>
                        <a:pt x="9130" y="3008"/>
                        <a:pt x="11537" y="1923"/>
                      </a:cubicBezTo>
                      <a:cubicBezTo>
                        <a:pt x="14152" y="789"/>
                        <a:pt x="16951" y="138"/>
                        <a:pt x="19797" y="1"/>
                      </a:cubicBezTo>
                      <a:close/>
                      <a:moveTo>
                        <a:pt x="19797" y="42093"/>
                      </a:moveTo>
                      <a:cubicBezTo>
                        <a:pt x="22175" y="42186"/>
                        <a:pt x="24542" y="41726"/>
                        <a:pt x="26712" y="40747"/>
                      </a:cubicBezTo>
                      <a:cubicBezTo>
                        <a:pt x="28678" y="39914"/>
                        <a:pt x="30397" y="38591"/>
                        <a:pt x="31706" y="36903"/>
                      </a:cubicBezTo>
                      <a:cubicBezTo>
                        <a:pt x="33119" y="35097"/>
                        <a:pt x="34104" y="32994"/>
                        <a:pt x="34588" y="30753"/>
                      </a:cubicBezTo>
                      <a:cubicBezTo>
                        <a:pt x="35333" y="28130"/>
                        <a:pt x="35657" y="25405"/>
                        <a:pt x="35548" y="22680"/>
                      </a:cubicBezTo>
                      <a:cubicBezTo>
                        <a:pt x="35643" y="20020"/>
                        <a:pt x="35319" y="17360"/>
                        <a:pt x="34588" y="14800"/>
                      </a:cubicBezTo>
                      <a:cubicBezTo>
                        <a:pt x="34104" y="12559"/>
                        <a:pt x="33119" y="10456"/>
                        <a:pt x="31706" y="8650"/>
                      </a:cubicBezTo>
                      <a:cubicBezTo>
                        <a:pt x="30409" y="6904"/>
                        <a:pt x="28691" y="5515"/>
                        <a:pt x="26712" y="4614"/>
                      </a:cubicBezTo>
                      <a:cubicBezTo>
                        <a:pt x="24510" y="3742"/>
                        <a:pt x="22165" y="3286"/>
                        <a:pt x="19797" y="3268"/>
                      </a:cubicBezTo>
                      <a:cubicBezTo>
                        <a:pt x="17494" y="3310"/>
                        <a:pt x="15216" y="3765"/>
                        <a:pt x="13074" y="4614"/>
                      </a:cubicBezTo>
                      <a:cubicBezTo>
                        <a:pt x="11095" y="5515"/>
                        <a:pt x="9377" y="6904"/>
                        <a:pt x="8080" y="8650"/>
                      </a:cubicBezTo>
                      <a:cubicBezTo>
                        <a:pt x="6694" y="10498"/>
                        <a:pt x="5653" y="12582"/>
                        <a:pt x="5006" y="14800"/>
                      </a:cubicBezTo>
                      <a:cubicBezTo>
                        <a:pt x="4689" y="17417"/>
                        <a:pt x="4689" y="20063"/>
                        <a:pt x="5006" y="22680"/>
                      </a:cubicBezTo>
                      <a:cubicBezTo>
                        <a:pt x="4679" y="25361"/>
                        <a:pt x="4679" y="28072"/>
                        <a:pt x="5006" y="30753"/>
                      </a:cubicBezTo>
                      <a:cubicBezTo>
                        <a:pt x="5653" y="32971"/>
                        <a:pt x="6694" y="35055"/>
                        <a:pt x="8080" y="36903"/>
                      </a:cubicBezTo>
                      <a:cubicBezTo>
                        <a:pt x="9389" y="38591"/>
                        <a:pt x="11108" y="39914"/>
                        <a:pt x="13074" y="40747"/>
                      </a:cubicBezTo>
                      <a:cubicBezTo>
                        <a:pt x="15149" y="41843"/>
                        <a:pt x="17452" y="42435"/>
                        <a:pt x="19797" y="4247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0" name="Google Shape;1720;p208"/>
                <p:cNvSpPr/>
                <p:nvPr/>
              </p:nvSpPr>
              <p:spPr>
                <a:xfrm>
                  <a:off x="609568" y="1520359"/>
                  <a:ext cx="28852" cy="43909"/>
                </a:xfrm>
                <a:custGeom>
                  <a:avLst/>
                  <a:gdLst/>
                  <a:ahLst/>
                  <a:cxnLst/>
                  <a:rect l="l" t="t" r="r" b="b"/>
                  <a:pathLst>
                    <a:path w="28852" h="43909" extrusionOk="0">
                      <a:moveTo>
                        <a:pt x="26892" y="5421"/>
                      </a:moveTo>
                      <a:cubicBezTo>
                        <a:pt x="26527" y="5594"/>
                        <a:pt x="26104" y="5594"/>
                        <a:pt x="25740" y="5421"/>
                      </a:cubicBezTo>
                      <a:lnTo>
                        <a:pt x="24587" y="5421"/>
                      </a:lnTo>
                      <a:lnTo>
                        <a:pt x="22474" y="4267"/>
                      </a:lnTo>
                      <a:lnTo>
                        <a:pt x="19401" y="2922"/>
                      </a:lnTo>
                      <a:lnTo>
                        <a:pt x="14983" y="2922"/>
                      </a:lnTo>
                      <a:cubicBezTo>
                        <a:pt x="13518" y="2709"/>
                        <a:pt x="12030" y="2709"/>
                        <a:pt x="10565" y="2922"/>
                      </a:cubicBezTo>
                      <a:cubicBezTo>
                        <a:pt x="9331" y="3405"/>
                        <a:pt x="8169" y="4051"/>
                        <a:pt x="7107" y="4844"/>
                      </a:cubicBezTo>
                      <a:cubicBezTo>
                        <a:pt x="6200" y="5561"/>
                        <a:pt x="5476" y="6483"/>
                        <a:pt x="4994" y="7535"/>
                      </a:cubicBezTo>
                      <a:cubicBezTo>
                        <a:pt x="4734" y="8543"/>
                        <a:pt x="4734" y="9602"/>
                        <a:pt x="4994" y="10610"/>
                      </a:cubicBezTo>
                      <a:cubicBezTo>
                        <a:pt x="4667" y="11805"/>
                        <a:pt x="4667" y="13067"/>
                        <a:pt x="4994" y="14262"/>
                      </a:cubicBezTo>
                      <a:lnTo>
                        <a:pt x="7876" y="16568"/>
                      </a:lnTo>
                      <a:lnTo>
                        <a:pt x="11717" y="18298"/>
                      </a:lnTo>
                      <a:lnTo>
                        <a:pt x="16327" y="19644"/>
                      </a:lnTo>
                      <a:lnTo>
                        <a:pt x="20745" y="21181"/>
                      </a:lnTo>
                      <a:cubicBezTo>
                        <a:pt x="22169" y="21723"/>
                        <a:pt x="23523" y="22433"/>
                        <a:pt x="24779" y="23295"/>
                      </a:cubicBezTo>
                      <a:cubicBezTo>
                        <a:pt x="25927" y="24151"/>
                        <a:pt x="26850" y="25272"/>
                        <a:pt x="27468" y="26563"/>
                      </a:cubicBezTo>
                      <a:cubicBezTo>
                        <a:pt x="28280" y="27890"/>
                        <a:pt x="28681" y="29428"/>
                        <a:pt x="28621" y="30983"/>
                      </a:cubicBezTo>
                      <a:cubicBezTo>
                        <a:pt x="28929" y="32764"/>
                        <a:pt x="28929" y="34584"/>
                        <a:pt x="28621" y="36365"/>
                      </a:cubicBezTo>
                      <a:cubicBezTo>
                        <a:pt x="27891" y="38023"/>
                        <a:pt x="26848" y="39524"/>
                        <a:pt x="25547" y="40786"/>
                      </a:cubicBezTo>
                      <a:cubicBezTo>
                        <a:pt x="24050" y="42011"/>
                        <a:pt x="22363" y="42985"/>
                        <a:pt x="20553" y="43669"/>
                      </a:cubicBezTo>
                      <a:cubicBezTo>
                        <a:pt x="18388" y="43990"/>
                        <a:pt x="16187" y="43990"/>
                        <a:pt x="14022" y="43669"/>
                      </a:cubicBezTo>
                      <a:cubicBezTo>
                        <a:pt x="11250" y="43790"/>
                        <a:pt x="8488" y="43264"/>
                        <a:pt x="5955" y="42131"/>
                      </a:cubicBezTo>
                      <a:cubicBezTo>
                        <a:pt x="3749" y="41230"/>
                        <a:pt x="1729" y="39927"/>
                        <a:pt x="0" y="38287"/>
                      </a:cubicBezTo>
                      <a:lnTo>
                        <a:pt x="0" y="36749"/>
                      </a:lnTo>
                      <a:lnTo>
                        <a:pt x="0" y="36749"/>
                      </a:lnTo>
                      <a:lnTo>
                        <a:pt x="1345" y="36749"/>
                      </a:lnTo>
                      <a:lnTo>
                        <a:pt x="2689" y="36749"/>
                      </a:lnTo>
                      <a:cubicBezTo>
                        <a:pt x="3346" y="37412"/>
                        <a:pt x="4130" y="37935"/>
                        <a:pt x="4994" y="38287"/>
                      </a:cubicBezTo>
                      <a:cubicBezTo>
                        <a:pt x="5985" y="38987"/>
                        <a:pt x="7090" y="39507"/>
                        <a:pt x="8260" y="39825"/>
                      </a:cubicBezTo>
                      <a:cubicBezTo>
                        <a:pt x="9909" y="40146"/>
                        <a:pt x="11605" y="40146"/>
                        <a:pt x="13254" y="39825"/>
                      </a:cubicBezTo>
                      <a:cubicBezTo>
                        <a:pt x="14904" y="40132"/>
                        <a:pt x="16598" y="40132"/>
                        <a:pt x="18248" y="39825"/>
                      </a:cubicBezTo>
                      <a:cubicBezTo>
                        <a:pt x="19528" y="39354"/>
                        <a:pt x="20703" y="38636"/>
                        <a:pt x="21706" y="37711"/>
                      </a:cubicBezTo>
                      <a:cubicBezTo>
                        <a:pt x="22638" y="36819"/>
                        <a:pt x="23417" y="35780"/>
                        <a:pt x="24011" y="34635"/>
                      </a:cubicBezTo>
                      <a:cubicBezTo>
                        <a:pt x="24212" y="33362"/>
                        <a:pt x="24212" y="32065"/>
                        <a:pt x="24011" y="30791"/>
                      </a:cubicBezTo>
                      <a:cubicBezTo>
                        <a:pt x="24125" y="29499"/>
                        <a:pt x="23785" y="28208"/>
                        <a:pt x="23050" y="27139"/>
                      </a:cubicBezTo>
                      <a:cubicBezTo>
                        <a:pt x="22294" y="26562"/>
                        <a:pt x="21451" y="26108"/>
                        <a:pt x="20553" y="25794"/>
                      </a:cubicBezTo>
                      <a:cubicBezTo>
                        <a:pt x="19368" y="25025"/>
                        <a:pt x="18073" y="24441"/>
                        <a:pt x="16711" y="24064"/>
                      </a:cubicBezTo>
                      <a:lnTo>
                        <a:pt x="12101" y="22527"/>
                      </a:lnTo>
                      <a:lnTo>
                        <a:pt x="7683" y="20989"/>
                      </a:lnTo>
                      <a:cubicBezTo>
                        <a:pt x="6309" y="20247"/>
                        <a:pt x="5074" y="19272"/>
                        <a:pt x="4034" y="18106"/>
                      </a:cubicBezTo>
                      <a:cubicBezTo>
                        <a:pt x="1591" y="16312"/>
                        <a:pt x="161" y="13450"/>
                        <a:pt x="192" y="10418"/>
                      </a:cubicBezTo>
                      <a:cubicBezTo>
                        <a:pt x="367" y="9144"/>
                        <a:pt x="756" y="7909"/>
                        <a:pt x="1345" y="6766"/>
                      </a:cubicBezTo>
                      <a:cubicBezTo>
                        <a:pt x="2040" y="5253"/>
                        <a:pt x="3095" y="3933"/>
                        <a:pt x="4418" y="2922"/>
                      </a:cubicBezTo>
                      <a:cubicBezTo>
                        <a:pt x="5664" y="1696"/>
                        <a:pt x="7176" y="775"/>
                        <a:pt x="8836" y="231"/>
                      </a:cubicBezTo>
                      <a:cubicBezTo>
                        <a:pt x="10873" y="-77"/>
                        <a:pt x="12945" y="-77"/>
                        <a:pt x="14983" y="231"/>
                      </a:cubicBezTo>
                      <a:cubicBezTo>
                        <a:pt x="17403" y="164"/>
                        <a:pt x="19815" y="555"/>
                        <a:pt x="22090" y="1384"/>
                      </a:cubicBezTo>
                      <a:cubicBezTo>
                        <a:pt x="24214" y="2158"/>
                        <a:pt x="26170" y="3333"/>
                        <a:pt x="27852" y="484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1" name="Google Shape;1721;p208"/>
                <p:cNvSpPr/>
                <p:nvPr/>
              </p:nvSpPr>
              <p:spPr>
                <a:xfrm>
                  <a:off x="646833" y="1519533"/>
                  <a:ext cx="29587" cy="44734"/>
                </a:xfrm>
                <a:custGeom>
                  <a:avLst/>
                  <a:gdLst/>
                  <a:ahLst/>
                  <a:cxnLst/>
                  <a:rect l="l" t="t" r="r" b="b"/>
                  <a:pathLst>
                    <a:path w="29587" h="44734" extrusionOk="0">
                      <a:moveTo>
                        <a:pt x="27660" y="6246"/>
                      </a:moveTo>
                      <a:cubicBezTo>
                        <a:pt x="27363" y="6418"/>
                        <a:pt x="26997" y="6418"/>
                        <a:pt x="26700" y="6246"/>
                      </a:cubicBezTo>
                      <a:lnTo>
                        <a:pt x="25547" y="6246"/>
                      </a:lnTo>
                      <a:lnTo>
                        <a:pt x="23435" y="5093"/>
                      </a:lnTo>
                      <a:lnTo>
                        <a:pt x="20361" y="3747"/>
                      </a:lnTo>
                      <a:lnTo>
                        <a:pt x="15751" y="3747"/>
                      </a:lnTo>
                      <a:cubicBezTo>
                        <a:pt x="14351" y="3534"/>
                        <a:pt x="12926" y="3534"/>
                        <a:pt x="11525" y="3747"/>
                      </a:cubicBezTo>
                      <a:cubicBezTo>
                        <a:pt x="10292" y="4230"/>
                        <a:pt x="9129" y="4877"/>
                        <a:pt x="8068" y="5669"/>
                      </a:cubicBezTo>
                      <a:cubicBezTo>
                        <a:pt x="7107" y="6332"/>
                        <a:pt x="6371" y="7270"/>
                        <a:pt x="5955" y="8360"/>
                      </a:cubicBezTo>
                      <a:cubicBezTo>
                        <a:pt x="5694" y="9369"/>
                        <a:pt x="5694" y="10427"/>
                        <a:pt x="5955" y="11435"/>
                      </a:cubicBezTo>
                      <a:cubicBezTo>
                        <a:pt x="5545" y="12618"/>
                        <a:pt x="5545" y="13905"/>
                        <a:pt x="5955" y="15087"/>
                      </a:cubicBezTo>
                      <a:lnTo>
                        <a:pt x="8836" y="17394"/>
                      </a:lnTo>
                      <a:lnTo>
                        <a:pt x="12678" y="19124"/>
                      </a:lnTo>
                      <a:lnTo>
                        <a:pt x="17288" y="20469"/>
                      </a:lnTo>
                      <a:lnTo>
                        <a:pt x="21706" y="22007"/>
                      </a:lnTo>
                      <a:cubicBezTo>
                        <a:pt x="23087" y="22511"/>
                        <a:pt x="24382" y="23224"/>
                        <a:pt x="25547" y="24121"/>
                      </a:cubicBezTo>
                      <a:cubicBezTo>
                        <a:pt x="26750" y="24970"/>
                        <a:pt x="27737" y="26089"/>
                        <a:pt x="28429" y="27388"/>
                      </a:cubicBezTo>
                      <a:cubicBezTo>
                        <a:pt x="29241" y="28716"/>
                        <a:pt x="29642" y="30254"/>
                        <a:pt x="29581" y="31809"/>
                      </a:cubicBezTo>
                      <a:cubicBezTo>
                        <a:pt x="29608" y="33667"/>
                        <a:pt x="29214" y="35507"/>
                        <a:pt x="28429" y="37190"/>
                      </a:cubicBezTo>
                      <a:cubicBezTo>
                        <a:pt x="27769" y="38840"/>
                        <a:pt x="26790" y="40342"/>
                        <a:pt x="25547" y="41611"/>
                      </a:cubicBezTo>
                      <a:cubicBezTo>
                        <a:pt x="24050" y="42836"/>
                        <a:pt x="22363" y="43810"/>
                        <a:pt x="20553" y="44494"/>
                      </a:cubicBezTo>
                      <a:cubicBezTo>
                        <a:pt x="18388" y="44815"/>
                        <a:pt x="16187" y="44815"/>
                        <a:pt x="14022" y="44494"/>
                      </a:cubicBezTo>
                      <a:cubicBezTo>
                        <a:pt x="8812" y="44679"/>
                        <a:pt x="3750" y="42736"/>
                        <a:pt x="0" y="39112"/>
                      </a:cubicBezTo>
                      <a:lnTo>
                        <a:pt x="0" y="37575"/>
                      </a:lnTo>
                      <a:lnTo>
                        <a:pt x="0" y="37575"/>
                      </a:lnTo>
                      <a:lnTo>
                        <a:pt x="0" y="37575"/>
                      </a:lnTo>
                      <a:lnTo>
                        <a:pt x="1345" y="37575"/>
                      </a:lnTo>
                      <a:lnTo>
                        <a:pt x="3458" y="39112"/>
                      </a:lnTo>
                      <a:cubicBezTo>
                        <a:pt x="4538" y="39775"/>
                        <a:pt x="5700" y="40292"/>
                        <a:pt x="6915" y="40650"/>
                      </a:cubicBezTo>
                      <a:cubicBezTo>
                        <a:pt x="8564" y="40972"/>
                        <a:pt x="10260" y="40972"/>
                        <a:pt x="11909" y="40650"/>
                      </a:cubicBezTo>
                      <a:cubicBezTo>
                        <a:pt x="13560" y="40958"/>
                        <a:pt x="15253" y="40958"/>
                        <a:pt x="16904" y="40650"/>
                      </a:cubicBezTo>
                      <a:cubicBezTo>
                        <a:pt x="18184" y="40180"/>
                        <a:pt x="19359" y="39461"/>
                        <a:pt x="20361" y="38536"/>
                      </a:cubicBezTo>
                      <a:cubicBezTo>
                        <a:pt x="21296" y="37690"/>
                        <a:pt x="22020" y="36637"/>
                        <a:pt x="22474" y="35461"/>
                      </a:cubicBezTo>
                      <a:cubicBezTo>
                        <a:pt x="22762" y="34196"/>
                        <a:pt x="22762" y="32882"/>
                        <a:pt x="22474" y="31617"/>
                      </a:cubicBezTo>
                      <a:cubicBezTo>
                        <a:pt x="22499" y="30334"/>
                        <a:pt x="22166" y="29069"/>
                        <a:pt x="21514" y="27965"/>
                      </a:cubicBezTo>
                      <a:cubicBezTo>
                        <a:pt x="21611" y="27522"/>
                        <a:pt x="21676" y="27072"/>
                        <a:pt x="21706" y="26619"/>
                      </a:cubicBezTo>
                      <a:cubicBezTo>
                        <a:pt x="20470" y="25816"/>
                        <a:pt x="19106" y="25231"/>
                        <a:pt x="17672" y="24890"/>
                      </a:cubicBezTo>
                      <a:lnTo>
                        <a:pt x="13254" y="23352"/>
                      </a:lnTo>
                      <a:lnTo>
                        <a:pt x="8644" y="21814"/>
                      </a:lnTo>
                      <a:cubicBezTo>
                        <a:pt x="7267" y="21302"/>
                        <a:pt x="5972" y="20590"/>
                        <a:pt x="4802" y="19700"/>
                      </a:cubicBezTo>
                      <a:cubicBezTo>
                        <a:pt x="3652" y="18871"/>
                        <a:pt x="2673" y="17827"/>
                        <a:pt x="1921" y="16625"/>
                      </a:cubicBezTo>
                      <a:cubicBezTo>
                        <a:pt x="1252" y="15181"/>
                        <a:pt x="923" y="13603"/>
                        <a:pt x="960" y="12012"/>
                      </a:cubicBezTo>
                      <a:cubicBezTo>
                        <a:pt x="981" y="10489"/>
                        <a:pt x="1307" y="8986"/>
                        <a:pt x="1921" y="7592"/>
                      </a:cubicBezTo>
                      <a:cubicBezTo>
                        <a:pt x="2610" y="6128"/>
                        <a:pt x="3591" y="4820"/>
                        <a:pt x="4802" y="3747"/>
                      </a:cubicBezTo>
                      <a:cubicBezTo>
                        <a:pt x="6150" y="2560"/>
                        <a:pt x="7715" y="1646"/>
                        <a:pt x="9412" y="1057"/>
                      </a:cubicBezTo>
                      <a:cubicBezTo>
                        <a:pt x="13718" y="-352"/>
                        <a:pt x="18360" y="-352"/>
                        <a:pt x="22666" y="1057"/>
                      </a:cubicBezTo>
                      <a:cubicBezTo>
                        <a:pt x="24790" y="1830"/>
                        <a:pt x="26747" y="3005"/>
                        <a:pt x="28429" y="4516"/>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2" name="Google Shape;1722;p208"/>
                <p:cNvSpPr/>
                <p:nvPr/>
              </p:nvSpPr>
              <p:spPr>
                <a:xfrm>
                  <a:off x="706956" y="1501754"/>
                  <a:ext cx="49366" cy="63810"/>
                </a:xfrm>
                <a:custGeom>
                  <a:avLst/>
                  <a:gdLst/>
                  <a:ahLst/>
                  <a:cxnLst/>
                  <a:rect l="l" t="t" r="r" b="b"/>
                  <a:pathLst>
                    <a:path w="49366" h="63810" extrusionOk="0">
                      <a:moveTo>
                        <a:pt x="2881" y="0"/>
                      </a:moveTo>
                      <a:lnTo>
                        <a:pt x="2881" y="0"/>
                      </a:lnTo>
                      <a:cubicBezTo>
                        <a:pt x="2881" y="0"/>
                        <a:pt x="2881" y="0"/>
                        <a:pt x="2881" y="0"/>
                      </a:cubicBezTo>
                      <a:lnTo>
                        <a:pt x="45332" y="55931"/>
                      </a:lnTo>
                      <a:cubicBezTo>
                        <a:pt x="45237" y="55100"/>
                        <a:pt x="45237" y="54262"/>
                        <a:pt x="45332" y="53432"/>
                      </a:cubicBezTo>
                      <a:lnTo>
                        <a:pt x="45332" y="0"/>
                      </a:lnTo>
                      <a:lnTo>
                        <a:pt x="49366" y="0"/>
                      </a:lnTo>
                      <a:lnTo>
                        <a:pt x="49366" y="62850"/>
                      </a:lnTo>
                      <a:lnTo>
                        <a:pt x="47061" y="62850"/>
                      </a:lnTo>
                      <a:cubicBezTo>
                        <a:pt x="46571" y="63064"/>
                        <a:pt x="46014" y="63064"/>
                        <a:pt x="45524" y="62850"/>
                      </a:cubicBezTo>
                      <a:lnTo>
                        <a:pt x="4610" y="8265"/>
                      </a:lnTo>
                      <a:cubicBezTo>
                        <a:pt x="4698" y="9095"/>
                        <a:pt x="4698" y="9933"/>
                        <a:pt x="4610" y="10763"/>
                      </a:cubicBezTo>
                      <a:lnTo>
                        <a:pt x="4610" y="63811"/>
                      </a:lnTo>
                      <a:lnTo>
                        <a:pt x="0" y="63811"/>
                      </a:lnTo>
                      <a:lnTo>
                        <a:pt x="0" y="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3" name="Google Shape;1723;p208"/>
                <p:cNvSpPr/>
                <p:nvPr/>
              </p:nvSpPr>
              <p:spPr>
                <a:xfrm>
                  <a:off x="769192" y="1519244"/>
                  <a:ext cx="40350" cy="45558"/>
                </a:xfrm>
                <a:custGeom>
                  <a:avLst/>
                  <a:gdLst/>
                  <a:ahLst/>
                  <a:cxnLst/>
                  <a:rect l="l" t="t" r="r" b="b"/>
                  <a:pathLst>
                    <a:path w="40350" h="45558" extrusionOk="0">
                      <a:moveTo>
                        <a:pt x="20169" y="1"/>
                      </a:moveTo>
                      <a:cubicBezTo>
                        <a:pt x="23120" y="-23"/>
                        <a:pt x="26051" y="499"/>
                        <a:pt x="28813" y="1538"/>
                      </a:cubicBezTo>
                      <a:cubicBezTo>
                        <a:pt x="31192" y="2577"/>
                        <a:pt x="33297" y="4157"/>
                        <a:pt x="34960" y="6151"/>
                      </a:cubicBezTo>
                      <a:cubicBezTo>
                        <a:pt x="36748" y="8313"/>
                        <a:pt x="38116" y="10790"/>
                        <a:pt x="38993" y="13455"/>
                      </a:cubicBezTo>
                      <a:cubicBezTo>
                        <a:pt x="39963" y="16431"/>
                        <a:pt x="40418" y="19551"/>
                        <a:pt x="40338" y="22681"/>
                      </a:cubicBezTo>
                      <a:cubicBezTo>
                        <a:pt x="40433" y="25874"/>
                        <a:pt x="39978" y="29059"/>
                        <a:pt x="38993" y="32098"/>
                      </a:cubicBezTo>
                      <a:cubicBezTo>
                        <a:pt x="38174" y="34731"/>
                        <a:pt x="36798" y="37156"/>
                        <a:pt x="34960" y="39210"/>
                      </a:cubicBezTo>
                      <a:cubicBezTo>
                        <a:pt x="33403" y="41313"/>
                        <a:pt x="31267" y="42916"/>
                        <a:pt x="28813" y="43823"/>
                      </a:cubicBezTo>
                      <a:cubicBezTo>
                        <a:pt x="26092" y="45024"/>
                        <a:pt x="23142" y="45614"/>
                        <a:pt x="20169" y="45553"/>
                      </a:cubicBezTo>
                      <a:cubicBezTo>
                        <a:pt x="17257" y="45625"/>
                        <a:pt x="14367" y="45033"/>
                        <a:pt x="11717" y="43823"/>
                      </a:cubicBezTo>
                      <a:cubicBezTo>
                        <a:pt x="9233" y="42875"/>
                        <a:pt x="7045" y="41283"/>
                        <a:pt x="5378" y="39210"/>
                      </a:cubicBezTo>
                      <a:cubicBezTo>
                        <a:pt x="3540" y="37156"/>
                        <a:pt x="2164" y="34731"/>
                        <a:pt x="1345" y="32098"/>
                      </a:cubicBezTo>
                      <a:cubicBezTo>
                        <a:pt x="453" y="29039"/>
                        <a:pt x="0" y="25868"/>
                        <a:pt x="0" y="22681"/>
                      </a:cubicBezTo>
                      <a:cubicBezTo>
                        <a:pt x="13" y="19557"/>
                        <a:pt x="466" y="16452"/>
                        <a:pt x="1345" y="13455"/>
                      </a:cubicBezTo>
                      <a:cubicBezTo>
                        <a:pt x="2222" y="10790"/>
                        <a:pt x="3590" y="8313"/>
                        <a:pt x="5378" y="6151"/>
                      </a:cubicBezTo>
                      <a:cubicBezTo>
                        <a:pt x="7152" y="4194"/>
                        <a:pt x="9310" y="2624"/>
                        <a:pt x="11717" y="1538"/>
                      </a:cubicBezTo>
                      <a:cubicBezTo>
                        <a:pt x="14417" y="513"/>
                        <a:pt x="17282" y="-8"/>
                        <a:pt x="20169" y="1"/>
                      </a:cubicBezTo>
                      <a:close/>
                      <a:moveTo>
                        <a:pt x="20169" y="42093"/>
                      </a:moveTo>
                      <a:cubicBezTo>
                        <a:pt x="22547" y="42186"/>
                        <a:pt x="24914" y="41726"/>
                        <a:pt x="27084" y="40747"/>
                      </a:cubicBezTo>
                      <a:cubicBezTo>
                        <a:pt x="29019" y="39862"/>
                        <a:pt x="30727" y="38547"/>
                        <a:pt x="32078" y="36903"/>
                      </a:cubicBezTo>
                      <a:cubicBezTo>
                        <a:pt x="33491" y="35097"/>
                        <a:pt x="34476" y="32994"/>
                        <a:pt x="34960" y="30753"/>
                      </a:cubicBezTo>
                      <a:cubicBezTo>
                        <a:pt x="35705" y="28130"/>
                        <a:pt x="36029" y="25405"/>
                        <a:pt x="35920" y="22680"/>
                      </a:cubicBezTo>
                      <a:cubicBezTo>
                        <a:pt x="36015" y="20020"/>
                        <a:pt x="35691" y="17360"/>
                        <a:pt x="34960" y="14800"/>
                      </a:cubicBezTo>
                      <a:cubicBezTo>
                        <a:pt x="34476" y="12559"/>
                        <a:pt x="33491" y="10456"/>
                        <a:pt x="32078" y="8650"/>
                      </a:cubicBezTo>
                      <a:cubicBezTo>
                        <a:pt x="30738" y="6946"/>
                        <a:pt x="29031" y="5566"/>
                        <a:pt x="27084" y="4614"/>
                      </a:cubicBezTo>
                      <a:cubicBezTo>
                        <a:pt x="24882" y="3742"/>
                        <a:pt x="22537" y="3286"/>
                        <a:pt x="20169" y="3268"/>
                      </a:cubicBezTo>
                      <a:cubicBezTo>
                        <a:pt x="17801" y="3286"/>
                        <a:pt x="15456" y="3742"/>
                        <a:pt x="13254" y="4614"/>
                      </a:cubicBezTo>
                      <a:cubicBezTo>
                        <a:pt x="11365" y="5573"/>
                        <a:pt x="9722" y="6954"/>
                        <a:pt x="8452" y="8650"/>
                      </a:cubicBezTo>
                      <a:cubicBezTo>
                        <a:pt x="7066" y="10498"/>
                        <a:pt x="6025" y="12582"/>
                        <a:pt x="5378" y="14800"/>
                      </a:cubicBezTo>
                      <a:cubicBezTo>
                        <a:pt x="4739" y="17378"/>
                        <a:pt x="4417" y="20024"/>
                        <a:pt x="4418" y="22680"/>
                      </a:cubicBezTo>
                      <a:cubicBezTo>
                        <a:pt x="4407" y="25400"/>
                        <a:pt x="4729" y="28112"/>
                        <a:pt x="5378" y="30753"/>
                      </a:cubicBezTo>
                      <a:cubicBezTo>
                        <a:pt x="6025" y="32971"/>
                        <a:pt x="7066" y="35055"/>
                        <a:pt x="8452" y="36903"/>
                      </a:cubicBezTo>
                      <a:cubicBezTo>
                        <a:pt x="9729" y="38544"/>
                        <a:pt x="11374" y="39860"/>
                        <a:pt x="13254" y="40747"/>
                      </a:cubicBezTo>
                      <a:cubicBezTo>
                        <a:pt x="15406" y="41821"/>
                        <a:pt x="17766" y="42411"/>
                        <a:pt x="20169" y="4247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4" name="Google Shape;1724;p208"/>
                <p:cNvSpPr/>
                <p:nvPr/>
              </p:nvSpPr>
              <p:spPr>
                <a:xfrm>
                  <a:off x="820671" y="1519286"/>
                  <a:ext cx="24587" cy="45317"/>
                </a:xfrm>
                <a:custGeom>
                  <a:avLst/>
                  <a:gdLst/>
                  <a:ahLst/>
                  <a:cxnLst/>
                  <a:rect l="l" t="t" r="r" b="b"/>
                  <a:pathLst>
                    <a:path w="24587" h="45317" extrusionOk="0">
                      <a:moveTo>
                        <a:pt x="0" y="45318"/>
                      </a:moveTo>
                      <a:lnTo>
                        <a:pt x="0" y="1112"/>
                      </a:lnTo>
                      <a:lnTo>
                        <a:pt x="3265" y="1112"/>
                      </a:lnTo>
                      <a:cubicBezTo>
                        <a:pt x="3415" y="1481"/>
                        <a:pt x="3415" y="1895"/>
                        <a:pt x="3265" y="2265"/>
                      </a:cubicBezTo>
                      <a:lnTo>
                        <a:pt x="3265" y="11490"/>
                      </a:lnTo>
                      <a:cubicBezTo>
                        <a:pt x="4402" y="8313"/>
                        <a:pt x="6318" y="5471"/>
                        <a:pt x="8836" y="3226"/>
                      </a:cubicBezTo>
                      <a:cubicBezTo>
                        <a:pt x="11301" y="1144"/>
                        <a:pt x="14448" y="49"/>
                        <a:pt x="17672" y="151"/>
                      </a:cubicBezTo>
                      <a:cubicBezTo>
                        <a:pt x="18880" y="-50"/>
                        <a:pt x="20113" y="-50"/>
                        <a:pt x="21322" y="151"/>
                      </a:cubicBezTo>
                      <a:cubicBezTo>
                        <a:pt x="22439" y="449"/>
                        <a:pt x="23530" y="834"/>
                        <a:pt x="24587" y="1304"/>
                      </a:cubicBezTo>
                      <a:lnTo>
                        <a:pt x="24587" y="4379"/>
                      </a:lnTo>
                      <a:lnTo>
                        <a:pt x="23627" y="4379"/>
                      </a:lnTo>
                      <a:lnTo>
                        <a:pt x="23627" y="4379"/>
                      </a:lnTo>
                      <a:lnTo>
                        <a:pt x="22474" y="4379"/>
                      </a:lnTo>
                      <a:lnTo>
                        <a:pt x="20553" y="4379"/>
                      </a:lnTo>
                      <a:lnTo>
                        <a:pt x="18248" y="4379"/>
                      </a:lnTo>
                      <a:cubicBezTo>
                        <a:pt x="15200" y="4290"/>
                        <a:pt x="12237" y="5393"/>
                        <a:pt x="9988" y="7454"/>
                      </a:cubicBezTo>
                      <a:cubicBezTo>
                        <a:pt x="7615" y="10046"/>
                        <a:pt x="5844" y="13131"/>
                        <a:pt x="4802" y="16488"/>
                      </a:cubicBezTo>
                      <a:lnTo>
                        <a:pt x="4802" y="45318"/>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5" name="Google Shape;1725;p208"/>
                <p:cNvSpPr/>
                <p:nvPr/>
              </p:nvSpPr>
              <p:spPr>
                <a:xfrm>
                  <a:off x="851213" y="1505791"/>
                  <a:ext cx="25355" cy="59497"/>
                </a:xfrm>
                <a:custGeom>
                  <a:avLst/>
                  <a:gdLst/>
                  <a:ahLst/>
                  <a:cxnLst/>
                  <a:rect l="l" t="t" r="r" b="b"/>
                  <a:pathLst>
                    <a:path w="25355" h="59497" extrusionOk="0">
                      <a:moveTo>
                        <a:pt x="16711" y="59390"/>
                      </a:moveTo>
                      <a:cubicBezTo>
                        <a:pt x="14150" y="59629"/>
                        <a:pt x="11615" y="58713"/>
                        <a:pt x="9796" y="56892"/>
                      </a:cubicBezTo>
                      <a:cubicBezTo>
                        <a:pt x="7850" y="54827"/>
                        <a:pt x="6872" y="52032"/>
                        <a:pt x="7107" y="49203"/>
                      </a:cubicBezTo>
                      <a:lnTo>
                        <a:pt x="7107" y="19028"/>
                      </a:lnTo>
                      <a:lnTo>
                        <a:pt x="0" y="19028"/>
                      </a:lnTo>
                      <a:cubicBezTo>
                        <a:pt x="0" y="19028"/>
                        <a:pt x="0" y="19028"/>
                        <a:pt x="0" y="19028"/>
                      </a:cubicBezTo>
                      <a:lnTo>
                        <a:pt x="0" y="17298"/>
                      </a:lnTo>
                      <a:lnTo>
                        <a:pt x="7491" y="17298"/>
                      </a:lnTo>
                      <a:lnTo>
                        <a:pt x="9412" y="0"/>
                      </a:lnTo>
                      <a:lnTo>
                        <a:pt x="9412" y="0"/>
                      </a:lnTo>
                      <a:lnTo>
                        <a:pt x="9412" y="0"/>
                      </a:lnTo>
                      <a:lnTo>
                        <a:pt x="11525" y="0"/>
                      </a:lnTo>
                      <a:lnTo>
                        <a:pt x="11525" y="16914"/>
                      </a:lnTo>
                      <a:lnTo>
                        <a:pt x="25355" y="16914"/>
                      </a:lnTo>
                      <a:lnTo>
                        <a:pt x="25355" y="19989"/>
                      </a:lnTo>
                      <a:lnTo>
                        <a:pt x="11525" y="19989"/>
                      </a:lnTo>
                      <a:lnTo>
                        <a:pt x="11525" y="49972"/>
                      </a:lnTo>
                      <a:cubicBezTo>
                        <a:pt x="11408" y="50994"/>
                        <a:pt x="11408" y="52026"/>
                        <a:pt x="11525" y="53048"/>
                      </a:cubicBezTo>
                      <a:cubicBezTo>
                        <a:pt x="11815" y="53899"/>
                        <a:pt x="12272" y="54683"/>
                        <a:pt x="12870" y="55354"/>
                      </a:cubicBezTo>
                      <a:cubicBezTo>
                        <a:pt x="13388" y="55912"/>
                        <a:pt x="14054" y="56312"/>
                        <a:pt x="14791" y="56507"/>
                      </a:cubicBezTo>
                      <a:lnTo>
                        <a:pt x="17096" y="56507"/>
                      </a:lnTo>
                      <a:lnTo>
                        <a:pt x="19977" y="56507"/>
                      </a:lnTo>
                      <a:lnTo>
                        <a:pt x="21898" y="55354"/>
                      </a:lnTo>
                      <a:cubicBezTo>
                        <a:pt x="22417" y="55147"/>
                        <a:pt x="22878" y="54817"/>
                        <a:pt x="23242" y="54393"/>
                      </a:cubicBezTo>
                      <a:lnTo>
                        <a:pt x="24203" y="54393"/>
                      </a:lnTo>
                      <a:cubicBezTo>
                        <a:pt x="24203" y="54393"/>
                        <a:pt x="24203" y="54393"/>
                        <a:pt x="24203" y="54393"/>
                      </a:cubicBezTo>
                      <a:lnTo>
                        <a:pt x="25355" y="56315"/>
                      </a:lnTo>
                      <a:cubicBezTo>
                        <a:pt x="24176" y="57576"/>
                        <a:pt x="22733" y="58560"/>
                        <a:pt x="21129" y="59198"/>
                      </a:cubicBezTo>
                      <a:cubicBezTo>
                        <a:pt x="19679" y="59517"/>
                        <a:pt x="18184" y="59582"/>
                        <a:pt x="16712" y="59390"/>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6" name="Google Shape;1726;p208"/>
                <p:cNvSpPr/>
                <p:nvPr/>
              </p:nvSpPr>
              <p:spPr>
                <a:xfrm>
                  <a:off x="887517" y="1500025"/>
                  <a:ext cx="34768" cy="64771"/>
                </a:xfrm>
                <a:custGeom>
                  <a:avLst/>
                  <a:gdLst/>
                  <a:ahLst/>
                  <a:cxnLst/>
                  <a:rect l="l" t="t" r="r" b="b"/>
                  <a:pathLst>
                    <a:path w="34768" h="64771" extrusionOk="0">
                      <a:moveTo>
                        <a:pt x="0" y="64580"/>
                      </a:moveTo>
                      <a:lnTo>
                        <a:pt x="0" y="0"/>
                      </a:lnTo>
                      <a:lnTo>
                        <a:pt x="4226" y="0"/>
                      </a:lnTo>
                      <a:lnTo>
                        <a:pt x="4226" y="28061"/>
                      </a:lnTo>
                      <a:cubicBezTo>
                        <a:pt x="6099" y="25623"/>
                        <a:pt x="8453" y="23595"/>
                        <a:pt x="11141" y="22103"/>
                      </a:cubicBezTo>
                      <a:cubicBezTo>
                        <a:pt x="13827" y="20556"/>
                        <a:pt x="16878" y="19759"/>
                        <a:pt x="19977" y="19797"/>
                      </a:cubicBezTo>
                      <a:cubicBezTo>
                        <a:pt x="22147" y="19734"/>
                        <a:pt x="24306" y="20127"/>
                        <a:pt x="26316" y="20950"/>
                      </a:cubicBezTo>
                      <a:cubicBezTo>
                        <a:pt x="28096" y="21647"/>
                        <a:pt x="29679" y="22768"/>
                        <a:pt x="30926" y="24217"/>
                      </a:cubicBezTo>
                      <a:cubicBezTo>
                        <a:pt x="32220" y="25811"/>
                        <a:pt x="33198" y="27638"/>
                        <a:pt x="33807" y="29599"/>
                      </a:cubicBezTo>
                      <a:cubicBezTo>
                        <a:pt x="34462" y="31846"/>
                        <a:pt x="34786" y="34177"/>
                        <a:pt x="34768" y="36518"/>
                      </a:cubicBezTo>
                      <a:lnTo>
                        <a:pt x="34768" y="64772"/>
                      </a:lnTo>
                      <a:lnTo>
                        <a:pt x="30734" y="64772"/>
                      </a:lnTo>
                      <a:lnTo>
                        <a:pt x="30734" y="36326"/>
                      </a:lnTo>
                      <a:cubicBezTo>
                        <a:pt x="30950" y="32822"/>
                        <a:pt x="29930" y="29353"/>
                        <a:pt x="27852" y="26524"/>
                      </a:cubicBezTo>
                      <a:cubicBezTo>
                        <a:pt x="25602" y="24063"/>
                        <a:pt x="22339" y="22785"/>
                        <a:pt x="19017" y="23064"/>
                      </a:cubicBezTo>
                      <a:cubicBezTo>
                        <a:pt x="16182" y="22991"/>
                        <a:pt x="13384" y="23724"/>
                        <a:pt x="10949" y="25178"/>
                      </a:cubicBezTo>
                      <a:cubicBezTo>
                        <a:pt x="8416" y="26814"/>
                        <a:pt x="6203" y="28898"/>
                        <a:pt x="4418" y="31329"/>
                      </a:cubicBezTo>
                      <a:lnTo>
                        <a:pt x="4418" y="6458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7" name="Google Shape;1727;p208"/>
                <p:cNvSpPr/>
                <p:nvPr/>
              </p:nvSpPr>
              <p:spPr>
                <a:xfrm>
                  <a:off x="946679" y="1501754"/>
                  <a:ext cx="55320" cy="62849"/>
                </a:xfrm>
                <a:custGeom>
                  <a:avLst/>
                  <a:gdLst/>
                  <a:ahLst/>
                  <a:cxnLst/>
                  <a:rect l="l" t="t" r="r" b="b"/>
                  <a:pathLst>
                    <a:path w="55320" h="62849" extrusionOk="0">
                      <a:moveTo>
                        <a:pt x="55321" y="62850"/>
                      </a:moveTo>
                      <a:lnTo>
                        <a:pt x="51863" y="62850"/>
                      </a:lnTo>
                      <a:lnTo>
                        <a:pt x="50903" y="62850"/>
                      </a:lnTo>
                      <a:cubicBezTo>
                        <a:pt x="50821" y="62535"/>
                        <a:pt x="50821" y="62204"/>
                        <a:pt x="50903" y="61889"/>
                      </a:cubicBezTo>
                      <a:lnTo>
                        <a:pt x="43604" y="43630"/>
                      </a:lnTo>
                      <a:lnTo>
                        <a:pt x="11909" y="43630"/>
                      </a:lnTo>
                      <a:lnTo>
                        <a:pt x="4610" y="61889"/>
                      </a:lnTo>
                      <a:lnTo>
                        <a:pt x="4610" y="62850"/>
                      </a:lnTo>
                      <a:lnTo>
                        <a:pt x="3458" y="62850"/>
                      </a:lnTo>
                      <a:lnTo>
                        <a:pt x="0" y="62850"/>
                      </a:lnTo>
                      <a:lnTo>
                        <a:pt x="25740" y="0"/>
                      </a:lnTo>
                      <a:lnTo>
                        <a:pt x="29197" y="0"/>
                      </a:lnTo>
                      <a:close/>
                      <a:moveTo>
                        <a:pt x="13254" y="39978"/>
                      </a:moveTo>
                      <a:lnTo>
                        <a:pt x="41491" y="39978"/>
                      </a:lnTo>
                      <a:lnTo>
                        <a:pt x="29197" y="8265"/>
                      </a:lnTo>
                      <a:lnTo>
                        <a:pt x="29197" y="6535"/>
                      </a:lnTo>
                      <a:lnTo>
                        <a:pt x="29197" y="4421"/>
                      </a:lnTo>
                      <a:cubicBezTo>
                        <a:pt x="29197" y="4421"/>
                        <a:pt x="29197" y="5766"/>
                        <a:pt x="29197" y="6535"/>
                      </a:cubicBezTo>
                      <a:lnTo>
                        <a:pt x="29197" y="8265"/>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8" name="Google Shape;1728;p208"/>
                <p:cNvSpPr/>
                <p:nvPr/>
              </p:nvSpPr>
              <p:spPr>
                <a:xfrm>
                  <a:off x="1009876" y="1518660"/>
                  <a:ext cx="56228" cy="45944"/>
                </a:xfrm>
                <a:custGeom>
                  <a:avLst/>
                  <a:gdLst/>
                  <a:ahLst/>
                  <a:cxnLst/>
                  <a:rect l="l" t="t" r="r" b="b"/>
                  <a:pathLst>
                    <a:path w="56228" h="45944" extrusionOk="0">
                      <a:moveTo>
                        <a:pt x="0" y="45945"/>
                      </a:moveTo>
                      <a:lnTo>
                        <a:pt x="0" y="1738"/>
                      </a:lnTo>
                      <a:lnTo>
                        <a:pt x="2305" y="1738"/>
                      </a:lnTo>
                      <a:cubicBezTo>
                        <a:pt x="2721" y="1498"/>
                        <a:pt x="3234" y="1498"/>
                        <a:pt x="3650" y="1738"/>
                      </a:cubicBezTo>
                      <a:lnTo>
                        <a:pt x="3650" y="8273"/>
                      </a:lnTo>
                      <a:cubicBezTo>
                        <a:pt x="4438" y="7040"/>
                        <a:pt x="5338" y="5882"/>
                        <a:pt x="6339" y="4814"/>
                      </a:cubicBezTo>
                      <a:lnTo>
                        <a:pt x="9412" y="2315"/>
                      </a:lnTo>
                      <a:cubicBezTo>
                        <a:pt x="11684" y="793"/>
                        <a:pt x="14361" y="-11"/>
                        <a:pt x="17096" y="9"/>
                      </a:cubicBezTo>
                      <a:cubicBezTo>
                        <a:pt x="19940" y="-106"/>
                        <a:pt x="22711" y="934"/>
                        <a:pt x="24779" y="2892"/>
                      </a:cubicBezTo>
                      <a:cubicBezTo>
                        <a:pt x="26877" y="4956"/>
                        <a:pt x="28229" y="7661"/>
                        <a:pt x="28621" y="10580"/>
                      </a:cubicBezTo>
                      <a:cubicBezTo>
                        <a:pt x="29154" y="8935"/>
                        <a:pt x="29931" y="7380"/>
                        <a:pt x="30926" y="5967"/>
                      </a:cubicBezTo>
                      <a:cubicBezTo>
                        <a:pt x="31810" y="4636"/>
                        <a:pt x="32914" y="3466"/>
                        <a:pt x="34191" y="2507"/>
                      </a:cubicBezTo>
                      <a:cubicBezTo>
                        <a:pt x="35479" y="1752"/>
                        <a:pt x="36828" y="1109"/>
                        <a:pt x="38225" y="585"/>
                      </a:cubicBezTo>
                      <a:lnTo>
                        <a:pt x="42835" y="585"/>
                      </a:lnTo>
                      <a:cubicBezTo>
                        <a:pt x="44816" y="558"/>
                        <a:pt x="46780" y="951"/>
                        <a:pt x="48598" y="1738"/>
                      </a:cubicBezTo>
                      <a:cubicBezTo>
                        <a:pt x="50351" y="2393"/>
                        <a:pt x="51929" y="3446"/>
                        <a:pt x="53208" y="4814"/>
                      </a:cubicBezTo>
                      <a:cubicBezTo>
                        <a:pt x="54441" y="6418"/>
                        <a:pt x="55354" y="8245"/>
                        <a:pt x="55897" y="10195"/>
                      </a:cubicBezTo>
                      <a:cubicBezTo>
                        <a:pt x="56339" y="12545"/>
                        <a:pt x="56339" y="14957"/>
                        <a:pt x="55897" y="17307"/>
                      </a:cubicBezTo>
                      <a:lnTo>
                        <a:pt x="55897" y="45560"/>
                      </a:lnTo>
                      <a:lnTo>
                        <a:pt x="51671" y="45560"/>
                      </a:lnTo>
                      <a:lnTo>
                        <a:pt x="51671" y="17691"/>
                      </a:lnTo>
                      <a:cubicBezTo>
                        <a:pt x="51881" y="14156"/>
                        <a:pt x="50937" y="10648"/>
                        <a:pt x="48982" y="7697"/>
                      </a:cubicBezTo>
                      <a:cubicBezTo>
                        <a:pt x="47402" y="5891"/>
                        <a:pt x="45215" y="4729"/>
                        <a:pt x="42835" y="4429"/>
                      </a:cubicBezTo>
                      <a:cubicBezTo>
                        <a:pt x="41377" y="4139"/>
                        <a:pt x="39876" y="4139"/>
                        <a:pt x="38417" y="4429"/>
                      </a:cubicBezTo>
                      <a:cubicBezTo>
                        <a:pt x="37023" y="4967"/>
                        <a:pt x="35773" y="5822"/>
                        <a:pt x="34768" y="6928"/>
                      </a:cubicBezTo>
                      <a:cubicBezTo>
                        <a:pt x="33545" y="8101"/>
                        <a:pt x="32623" y="9551"/>
                        <a:pt x="32078" y="11156"/>
                      </a:cubicBezTo>
                      <a:cubicBezTo>
                        <a:pt x="31414" y="13005"/>
                        <a:pt x="31089" y="14958"/>
                        <a:pt x="31118" y="16922"/>
                      </a:cubicBezTo>
                      <a:lnTo>
                        <a:pt x="31118" y="45176"/>
                      </a:lnTo>
                      <a:lnTo>
                        <a:pt x="26892" y="45176"/>
                      </a:lnTo>
                      <a:lnTo>
                        <a:pt x="26892" y="17691"/>
                      </a:lnTo>
                      <a:cubicBezTo>
                        <a:pt x="27159" y="14177"/>
                        <a:pt x="26283" y="10671"/>
                        <a:pt x="24395" y="7697"/>
                      </a:cubicBezTo>
                      <a:cubicBezTo>
                        <a:pt x="22603" y="5420"/>
                        <a:pt x="19790" y="4194"/>
                        <a:pt x="16904" y="4429"/>
                      </a:cubicBezTo>
                      <a:cubicBezTo>
                        <a:pt x="14489" y="4359"/>
                        <a:pt x="12121" y="5103"/>
                        <a:pt x="10181" y="6543"/>
                      </a:cubicBezTo>
                      <a:cubicBezTo>
                        <a:pt x="8011" y="8153"/>
                        <a:pt x="6182" y="10178"/>
                        <a:pt x="4802" y="12502"/>
                      </a:cubicBezTo>
                      <a:lnTo>
                        <a:pt x="4802" y="45945"/>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9" name="Google Shape;1729;p208"/>
                <p:cNvSpPr/>
                <p:nvPr/>
              </p:nvSpPr>
              <p:spPr>
                <a:xfrm>
                  <a:off x="1076529" y="1519218"/>
                  <a:ext cx="37921" cy="45727"/>
                </a:xfrm>
                <a:custGeom>
                  <a:avLst/>
                  <a:gdLst/>
                  <a:ahLst/>
                  <a:cxnLst/>
                  <a:rect l="l" t="t" r="r" b="b"/>
                  <a:pathLst>
                    <a:path w="37921" h="45727" extrusionOk="0">
                      <a:moveTo>
                        <a:pt x="20554" y="26"/>
                      </a:moveTo>
                      <a:cubicBezTo>
                        <a:pt x="22929" y="-28"/>
                        <a:pt x="25287" y="431"/>
                        <a:pt x="27469" y="1372"/>
                      </a:cubicBezTo>
                      <a:cubicBezTo>
                        <a:pt x="29567" y="2173"/>
                        <a:pt x="31468" y="3418"/>
                        <a:pt x="33039" y="5024"/>
                      </a:cubicBezTo>
                      <a:cubicBezTo>
                        <a:pt x="34630" y="6827"/>
                        <a:pt x="35868" y="8914"/>
                        <a:pt x="36689" y="11174"/>
                      </a:cubicBezTo>
                      <a:cubicBezTo>
                        <a:pt x="37500" y="13852"/>
                        <a:pt x="37889" y="16641"/>
                        <a:pt x="37842" y="19439"/>
                      </a:cubicBezTo>
                      <a:cubicBezTo>
                        <a:pt x="37948" y="19881"/>
                        <a:pt x="37948" y="20342"/>
                        <a:pt x="37842" y="20784"/>
                      </a:cubicBezTo>
                      <a:lnTo>
                        <a:pt x="4803" y="20784"/>
                      </a:lnTo>
                      <a:lnTo>
                        <a:pt x="4803" y="20784"/>
                      </a:lnTo>
                      <a:cubicBezTo>
                        <a:pt x="4755" y="23709"/>
                        <a:pt x="5143" y="26624"/>
                        <a:pt x="5955" y="29433"/>
                      </a:cubicBezTo>
                      <a:cubicBezTo>
                        <a:pt x="6639" y="31733"/>
                        <a:pt x="7746" y="33884"/>
                        <a:pt x="9221" y="35776"/>
                      </a:cubicBezTo>
                      <a:cubicBezTo>
                        <a:pt x="10548" y="37525"/>
                        <a:pt x="12348" y="38859"/>
                        <a:pt x="14407" y="39620"/>
                      </a:cubicBezTo>
                      <a:cubicBezTo>
                        <a:pt x="16514" y="40582"/>
                        <a:pt x="18815" y="41043"/>
                        <a:pt x="21130" y="40965"/>
                      </a:cubicBezTo>
                      <a:cubicBezTo>
                        <a:pt x="23036" y="41299"/>
                        <a:pt x="24986" y="41299"/>
                        <a:pt x="26893" y="40965"/>
                      </a:cubicBezTo>
                      <a:cubicBezTo>
                        <a:pt x="28300" y="40636"/>
                        <a:pt x="29657" y="40119"/>
                        <a:pt x="30926" y="39428"/>
                      </a:cubicBezTo>
                      <a:cubicBezTo>
                        <a:pt x="31908" y="39173"/>
                        <a:pt x="32870" y="38852"/>
                        <a:pt x="33808" y="38467"/>
                      </a:cubicBezTo>
                      <a:lnTo>
                        <a:pt x="35344" y="38467"/>
                      </a:lnTo>
                      <a:lnTo>
                        <a:pt x="36497" y="39812"/>
                      </a:lnTo>
                      <a:cubicBezTo>
                        <a:pt x="35745" y="40788"/>
                        <a:pt x="34836" y="41632"/>
                        <a:pt x="33808" y="42311"/>
                      </a:cubicBezTo>
                      <a:lnTo>
                        <a:pt x="29774" y="44233"/>
                      </a:lnTo>
                      <a:lnTo>
                        <a:pt x="25164" y="45578"/>
                      </a:lnTo>
                      <a:cubicBezTo>
                        <a:pt x="23505" y="45777"/>
                        <a:pt x="21828" y="45777"/>
                        <a:pt x="20170" y="45578"/>
                      </a:cubicBezTo>
                      <a:cubicBezTo>
                        <a:pt x="17322" y="45621"/>
                        <a:pt x="14501" y="45030"/>
                        <a:pt x="11910" y="43848"/>
                      </a:cubicBezTo>
                      <a:cubicBezTo>
                        <a:pt x="9425" y="42901"/>
                        <a:pt x="7237" y="41309"/>
                        <a:pt x="5571" y="39235"/>
                      </a:cubicBezTo>
                      <a:cubicBezTo>
                        <a:pt x="3742" y="37102"/>
                        <a:pt x="2369" y="34617"/>
                        <a:pt x="1537" y="31932"/>
                      </a:cubicBezTo>
                      <a:cubicBezTo>
                        <a:pt x="500" y="28702"/>
                        <a:pt x="-18" y="25329"/>
                        <a:pt x="0" y="21937"/>
                      </a:cubicBezTo>
                      <a:cubicBezTo>
                        <a:pt x="27" y="18941"/>
                        <a:pt x="479" y="15964"/>
                        <a:pt x="1345" y="13096"/>
                      </a:cubicBezTo>
                      <a:cubicBezTo>
                        <a:pt x="2223" y="10547"/>
                        <a:pt x="3594" y="8196"/>
                        <a:pt x="5379" y="6177"/>
                      </a:cubicBezTo>
                      <a:cubicBezTo>
                        <a:pt x="6997" y="4181"/>
                        <a:pt x="9119" y="2655"/>
                        <a:pt x="11526" y="1756"/>
                      </a:cubicBezTo>
                      <a:cubicBezTo>
                        <a:pt x="14351" y="457"/>
                        <a:pt x="17449" y="-137"/>
                        <a:pt x="20554" y="26"/>
                      </a:cubicBezTo>
                      <a:close/>
                      <a:moveTo>
                        <a:pt x="20554" y="3102"/>
                      </a:moveTo>
                      <a:cubicBezTo>
                        <a:pt x="18449" y="3076"/>
                        <a:pt x="16360" y="3468"/>
                        <a:pt x="14407" y="4255"/>
                      </a:cubicBezTo>
                      <a:cubicBezTo>
                        <a:pt x="12693" y="4984"/>
                        <a:pt x="11129" y="6027"/>
                        <a:pt x="9797" y="7330"/>
                      </a:cubicBezTo>
                      <a:cubicBezTo>
                        <a:pt x="8451" y="8741"/>
                        <a:pt x="7348" y="10364"/>
                        <a:pt x="6531" y="12135"/>
                      </a:cubicBezTo>
                      <a:cubicBezTo>
                        <a:pt x="5705" y="14094"/>
                        <a:pt x="5186" y="16168"/>
                        <a:pt x="4995" y="18286"/>
                      </a:cubicBezTo>
                      <a:lnTo>
                        <a:pt x="33808" y="18286"/>
                      </a:lnTo>
                      <a:cubicBezTo>
                        <a:pt x="34207" y="16190"/>
                        <a:pt x="34207" y="14038"/>
                        <a:pt x="33808" y="11943"/>
                      </a:cubicBezTo>
                      <a:cubicBezTo>
                        <a:pt x="33263" y="10168"/>
                        <a:pt x="32346" y="8530"/>
                        <a:pt x="31118" y="7138"/>
                      </a:cubicBezTo>
                      <a:cubicBezTo>
                        <a:pt x="29920" y="5900"/>
                        <a:pt x="28482" y="4919"/>
                        <a:pt x="26893" y="4255"/>
                      </a:cubicBezTo>
                      <a:cubicBezTo>
                        <a:pt x="24876" y="3478"/>
                        <a:pt x="22698" y="3214"/>
                        <a:pt x="20554" y="3486"/>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0" name="Google Shape;1730;p208"/>
                <p:cNvSpPr/>
                <p:nvPr/>
              </p:nvSpPr>
              <p:spPr>
                <a:xfrm>
                  <a:off x="1125703" y="1519086"/>
                  <a:ext cx="26123" cy="45517"/>
                </a:xfrm>
                <a:custGeom>
                  <a:avLst/>
                  <a:gdLst/>
                  <a:ahLst/>
                  <a:cxnLst/>
                  <a:rect l="l" t="t" r="r" b="b"/>
                  <a:pathLst>
                    <a:path w="26123" h="45517" extrusionOk="0">
                      <a:moveTo>
                        <a:pt x="0" y="45518"/>
                      </a:moveTo>
                      <a:lnTo>
                        <a:pt x="0" y="1312"/>
                      </a:lnTo>
                      <a:lnTo>
                        <a:pt x="3842" y="1312"/>
                      </a:lnTo>
                      <a:cubicBezTo>
                        <a:pt x="3991" y="1681"/>
                        <a:pt x="3991" y="2095"/>
                        <a:pt x="3842" y="2465"/>
                      </a:cubicBezTo>
                      <a:lnTo>
                        <a:pt x="3842" y="11690"/>
                      </a:lnTo>
                      <a:cubicBezTo>
                        <a:pt x="4979" y="8513"/>
                        <a:pt x="6894" y="5671"/>
                        <a:pt x="9412" y="3426"/>
                      </a:cubicBezTo>
                      <a:cubicBezTo>
                        <a:pt x="11858" y="1311"/>
                        <a:pt x="15019" y="211"/>
                        <a:pt x="18248" y="350"/>
                      </a:cubicBezTo>
                      <a:cubicBezTo>
                        <a:pt x="19819" y="-39"/>
                        <a:pt x="21453" y="-105"/>
                        <a:pt x="23050" y="158"/>
                      </a:cubicBezTo>
                      <a:cubicBezTo>
                        <a:pt x="24115" y="426"/>
                        <a:pt x="25146" y="813"/>
                        <a:pt x="26124" y="1312"/>
                      </a:cubicBezTo>
                      <a:lnTo>
                        <a:pt x="26124" y="4387"/>
                      </a:lnTo>
                      <a:cubicBezTo>
                        <a:pt x="26124" y="4387"/>
                        <a:pt x="26124" y="4387"/>
                        <a:pt x="26124" y="4387"/>
                      </a:cubicBezTo>
                      <a:lnTo>
                        <a:pt x="26124" y="4387"/>
                      </a:lnTo>
                      <a:lnTo>
                        <a:pt x="24971" y="4387"/>
                      </a:lnTo>
                      <a:lnTo>
                        <a:pt x="23050" y="4387"/>
                      </a:lnTo>
                      <a:lnTo>
                        <a:pt x="20553" y="4387"/>
                      </a:lnTo>
                      <a:cubicBezTo>
                        <a:pt x="17571" y="4347"/>
                        <a:pt x="14686" y="5447"/>
                        <a:pt x="12486" y="7462"/>
                      </a:cubicBezTo>
                      <a:cubicBezTo>
                        <a:pt x="9980" y="9987"/>
                        <a:pt x="8133" y="13089"/>
                        <a:pt x="7107" y="16495"/>
                      </a:cubicBezTo>
                      <a:lnTo>
                        <a:pt x="7107" y="4532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1" name="Google Shape;1731;p208"/>
                <p:cNvSpPr/>
                <p:nvPr/>
              </p:nvSpPr>
              <p:spPr>
                <a:xfrm>
                  <a:off x="1162200" y="1502331"/>
                  <a:ext cx="5844" cy="62273"/>
                </a:xfrm>
                <a:custGeom>
                  <a:avLst/>
                  <a:gdLst/>
                  <a:ahLst/>
                  <a:cxnLst/>
                  <a:rect l="l" t="t" r="r" b="b"/>
                  <a:pathLst>
                    <a:path w="5844" h="62273" extrusionOk="0">
                      <a:moveTo>
                        <a:pt x="5763" y="2691"/>
                      </a:moveTo>
                      <a:cubicBezTo>
                        <a:pt x="5872" y="3198"/>
                        <a:pt x="5872" y="3722"/>
                        <a:pt x="5763" y="4229"/>
                      </a:cubicBezTo>
                      <a:cubicBezTo>
                        <a:pt x="5862" y="4672"/>
                        <a:pt x="5862" y="5131"/>
                        <a:pt x="5763" y="5574"/>
                      </a:cubicBezTo>
                      <a:lnTo>
                        <a:pt x="4418" y="5574"/>
                      </a:lnTo>
                      <a:lnTo>
                        <a:pt x="2881" y="5574"/>
                      </a:lnTo>
                      <a:lnTo>
                        <a:pt x="1537" y="5574"/>
                      </a:lnTo>
                      <a:lnTo>
                        <a:pt x="192" y="5574"/>
                      </a:lnTo>
                      <a:cubicBezTo>
                        <a:pt x="93" y="5131"/>
                        <a:pt x="93" y="4672"/>
                        <a:pt x="192" y="4229"/>
                      </a:cubicBezTo>
                      <a:cubicBezTo>
                        <a:pt x="83" y="3722"/>
                        <a:pt x="83" y="3198"/>
                        <a:pt x="192" y="2691"/>
                      </a:cubicBezTo>
                      <a:cubicBezTo>
                        <a:pt x="126" y="2181"/>
                        <a:pt x="126" y="1664"/>
                        <a:pt x="192" y="1153"/>
                      </a:cubicBezTo>
                      <a:cubicBezTo>
                        <a:pt x="137" y="771"/>
                        <a:pt x="137" y="382"/>
                        <a:pt x="192" y="0"/>
                      </a:cubicBezTo>
                      <a:lnTo>
                        <a:pt x="1537" y="0"/>
                      </a:lnTo>
                      <a:lnTo>
                        <a:pt x="4418" y="0"/>
                      </a:lnTo>
                      <a:lnTo>
                        <a:pt x="5763" y="0"/>
                      </a:lnTo>
                      <a:lnTo>
                        <a:pt x="5763" y="1153"/>
                      </a:lnTo>
                      <a:cubicBezTo>
                        <a:pt x="5829" y="1664"/>
                        <a:pt x="5829" y="2181"/>
                        <a:pt x="5763" y="2691"/>
                      </a:cubicBezTo>
                      <a:close/>
                      <a:moveTo>
                        <a:pt x="3842" y="18067"/>
                      </a:moveTo>
                      <a:lnTo>
                        <a:pt x="3842" y="62273"/>
                      </a:lnTo>
                      <a:lnTo>
                        <a:pt x="0" y="62273"/>
                      </a:lnTo>
                      <a:lnTo>
                        <a:pt x="0" y="18067"/>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2" name="Google Shape;1732;p208"/>
                <p:cNvSpPr/>
                <p:nvPr/>
              </p:nvSpPr>
              <p:spPr>
                <a:xfrm>
                  <a:off x="1178707" y="1520970"/>
                  <a:ext cx="34011" cy="45707"/>
                </a:xfrm>
                <a:custGeom>
                  <a:avLst/>
                  <a:gdLst/>
                  <a:ahLst/>
                  <a:cxnLst/>
                  <a:rect l="l" t="t" r="r" b="b"/>
                  <a:pathLst>
                    <a:path w="34011" h="45707" extrusionOk="0">
                      <a:moveTo>
                        <a:pt x="32475" y="5194"/>
                      </a:moveTo>
                      <a:lnTo>
                        <a:pt x="32475" y="5194"/>
                      </a:lnTo>
                      <a:lnTo>
                        <a:pt x="32475" y="5194"/>
                      </a:lnTo>
                      <a:cubicBezTo>
                        <a:pt x="32102" y="5326"/>
                        <a:pt x="31695" y="5326"/>
                        <a:pt x="31322" y="5194"/>
                      </a:cubicBezTo>
                      <a:lnTo>
                        <a:pt x="27673" y="3849"/>
                      </a:lnTo>
                      <a:lnTo>
                        <a:pt x="24407" y="2503"/>
                      </a:lnTo>
                      <a:cubicBezTo>
                        <a:pt x="22878" y="2293"/>
                        <a:pt x="21327" y="2293"/>
                        <a:pt x="19797" y="2503"/>
                      </a:cubicBezTo>
                      <a:cubicBezTo>
                        <a:pt x="17429" y="2521"/>
                        <a:pt x="15084" y="2978"/>
                        <a:pt x="12882" y="3849"/>
                      </a:cubicBezTo>
                      <a:cubicBezTo>
                        <a:pt x="10993" y="4808"/>
                        <a:pt x="9351" y="6189"/>
                        <a:pt x="8080" y="7885"/>
                      </a:cubicBezTo>
                      <a:cubicBezTo>
                        <a:pt x="6617" y="9641"/>
                        <a:pt x="5508" y="11664"/>
                        <a:pt x="4814" y="13843"/>
                      </a:cubicBezTo>
                      <a:cubicBezTo>
                        <a:pt x="4189" y="16489"/>
                        <a:pt x="3866" y="19197"/>
                        <a:pt x="3854" y="21916"/>
                      </a:cubicBezTo>
                      <a:cubicBezTo>
                        <a:pt x="3790" y="24715"/>
                        <a:pt x="4179" y="27506"/>
                        <a:pt x="5007" y="30180"/>
                      </a:cubicBezTo>
                      <a:cubicBezTo>
                        <a:pt x="5611" y="32608"/>
                        <a:pt x="6798" y="34851"/>
                        <a:pt x="8464" y="36715"/>
                      </a:cubicBezTo>
                      <a:cubicBezTo>
                        <a:pt x="9699" y="38351"/>
                        <a:pt x="11360" y="39615"/>
                        <a:pt x="13266" y="40367"/>
                      </a:cubicBezTo>
                      <a:cubicBezTo>
                        <a:pt x="15243" y="41311"/>
                        <a:pt x="17415" y="41772"/>
                        <a:pt x="19605" y="41712"/>
                      </a:cubicBezTo>
                      <a:cubicBezTo>
                        <a:pt x="21384" y="42033"/>
                        <a:pt x="23205" y="42033"/>
                        <a:pt x="24983" y="41712"/>
                      </a:cubicBezTo>
                      <a:cubicBezTo>
                        <a:pt x="26199" y="41354"/>
                        <a:pt x="27361" y="40837"/>
                        <a:pt x="28441" y="40175"/>
                      </a:cubicBezTo>
                      <a:lnTo>
                        <a:pt x="30746" y="38445"/>
                      </a:lnTo>
                      <a:lnTo>
                        <a:pt x="31899" y="38445"/>
                      </a:lnTo>
                      <a:cubicBezTo>
                        <a:pt x="32196" y="38273"/>
                        <a:pt x="32562" y="38273"/>
                        <a:pt x="32859" y="38445"/>
                      </a:cubicBezTo>
                      <a:lnTo>
                        <a:pt x="34011" y="39790"/>
                      </a:lnTo>
                      <a:lnTo>
                        <a:pt x="31514" y="42289"/>
                      </a:lnTo>
                      <a:lnTo>
                        <a:pt x="27865" y="44211"/>
                      </a:lnTo>
                      <a:cubicBezTo>
                        <a:pt x="26539" y="44887"/>
                        <a:pt x="25111" y="45342"/>
                        <a:pt x="23639" y="45556"/>
                      </a:cubicBezTo>
                      <a:cubicBezTo>
                        <a:pt x="22044" y="45757"/>
                        <a:pt x="20431" y="45757"/>
                        <a:pt x="18837" y="45556"/>
                      </a:cubicBezTo>
                      <a:cubicBezTo>
                        <a:pt x="16200" y="45546"/>
                        <a:pt x="13591" y="45024"/>
                        <a:pt x="11153" y="44019"/>
                      </a:cubicBezTo>
                      <a:cubicBezTo>
                        <a:pt x="8854" y="42938"/>
                        <a:pt x="6820" y="41363"/>
                        <a:pt x="5198" y="39406"/>
                      </a:cubicBezTo>
                      <a:cubicBezTo>
                        <a:pt x="3428" y="37335"/>
                        <a:pt x="2119" y="34911"/>
                        <a:pt x="1357" y="32294"/>
                      </a:cubicBezTo>
                      <a:cubicBezTo>
                        <a:pt x="373" y="29189"/>
                        <a:pt x="-82" y="25940"/>
                        <a:pt x="12" y="22684"/>
                      </a:cubicBezTo>
                      <a:cubicBezTo>
                        <a:pt x="-7" y="19572"/>
                        <a:pt x="381" y="16471"/>
                        <a:pt x="1165" y="13459"/>
                      </a:cubicBezTo>
                      <a:cubicBezTo>
                        <a:pt x="2043" y="10852"/>
                        <a:pt x="3412" y="8438"/>
                        <a:pt x="5198" y="6347"/>
                      </a:cubicBezTo>
                      <a:cubicBezTo>
                        <a:pt x="6851" y="4342"/>
                        <a:pt x="8959" y="2761"/>
                        <a:pt x="11345" y="1734"/>
                      </a:cubicBezTo>
                      <a:cubicBezTo>
                        <a:pt x="14066" y="533"/>
                        <a:pt x="17016" y="-57"/>
                        <a:pt x="19989" y="5"/>
                      </a:cubicBezTo>
                      <a:cubicBezTo>
                        <a:pt x="22551" y="-51"/>
                        <a:pt x="25098" y="406"/>
                        <a:pt x="27480" y="1350"/>
                      </a:cubicBezTo>
                      <a:cubicBezTo>
                        <a:pt x="29704" y="2216"/>
                        <a:pt x="31730" y="3524"/>
                        <a:pt x="33435" y="519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3" name="Google Shape;1733;p208"/>
                <p:cNvSpPr/>
                <p:nvPr/>
              </p:nvSpPr>
              <p:spPr>
                <a:xfrm>
                  <a:off x="1221322" y="1519817"/>
                  <a:ext cx="32739" cy="45129"/>
                </a:xfrm>
                <a:custGeom>
                  <a:avLst/>
                  <a:gdLst/>
                  <a:ahLst/>
                  <a:cxnLst/>
                  <a:rect l="l" t="t" r="r" b="b"/>
                  <a:pathLst>
                    <a:path w="32739" h="45129" extrusionOk="0">
                      <a:moveTo>
                        <a:pt x="29429" y="44787"/>
                      </a:moveTo>
                      <a:cubicBezTo>
                        <a:pt x="28606" y="44808"/>
                        <a:pt x="27883" y="44245"/>
                        <a:pt x="27700" y="43442"/>
                      </a:cubicBezTo>
                      <a:lnTo>
                        <a:pt x="27700" y="37868"/>
                      </a:lnTo>
                      <a:lnTo>
                        <a:pt x="24051" y="40943"/>
                      </a:lnTo>
                      <a:cubicBezTo>
                        <a:pt x="22845" y="41886"/>
                        <a:pt x="21560" y="42722"/>
                        <a:pt x="20209" y="43442"/>
                      </a:cubicBezTo>
                      <a:lnTo>
                        <a:pt x="15983" y="44979"/>
                      </a:lnTo>
                      <a:lnTo>
                        <a:pt x="11181" y="44979"/>
                      </a:lnTo>
                      <a:cubicBezTo>
                        <a:pt x="9715" y="45180"/>
                        <a:pt x="8229" y="45180"/>
                        <a:pt x="6763" y="44979"/>
                      </a:cubicBezTo>
                      <a:cubicBezTo>
                        <a:pt x="5366" y="44511"/>
                        <a:pt x="4065" y="43795"/>
                        <a:pt x="2921" y="42865"/>
                      </a:cubicBezTo>
                      <a:cubicBezTo>
                        <a:pt x="1819" y="41888"/>
                        <a:pt x="907" y="40715"/>
                        <a:pt x="232" y="39406"/>
                      </a:cubicBezTo>
                      <a:cubicBezTo>
                        <a:pt x="-77" y="37690"/>
                        <a:pt x="-77" y="35932"/>
                        <a:pt x="232" y="34216"/>
                      </a:cubicBezTo>
                      <a:cubicBezTo>
                        <a:pt x="237" y="32375"/>
                        <a:pt x="770" y="30574"/>
                        <a:pt x="1769" y="29027"/>
                      </a:cubicBezTo>
                      <a:cubicBezTo>
                        <a:pt x="3119" y="27283"/>
                        <a:pt x="4821" y="25843"/>
                        <a:pt x="6763" y="24798"/>
                      </a:cubicBezTo>
                      <a:cubicBezTo>
                        <a:pt x="9574" y="23466"/>
                        <a:pt x="12543" y="22498"/>
                        <a:pt x="15599" y="21915"/>
                      </a:cubicBezTo>
                      <a:cubicBezTo>
                        <a:pt x="19851" y="21184"/>
                        <a:pt x="24155" y="20798"/>
                        <a:pt x="28469" y="20762"/>
                      </a:cubicBezTo>
                      <a:lnTo>
                        <a:pt x="28469" y="16149"/>
                      </a:lnTo>
                      <a:cubicBezTo>
                        <a:pt x="28667" y="12796"/>
                        <a:pt x="27718" y="9474"/>
                        <a:pt x="25780" y="6731"/>
                      </a:cubicBezTo>
                      <a:cubicBezTo>
                        <a:pt x="23845" y="4420"/>
                        <a:pt x="20905" y="3200"/>
                        <a:pt x="17904" y="3464"/>
                      </a:cubicBezTo>
                      <a:cubicBezTo>
                        <a:pt x="16125" y="3144"/>
                        <a:pt x="14304" y="3144"/>
                        <a:pt x="12526" y="3464"/>
                      </a:cubicBezTo>
                      <a:lnTo>
                        <a:pt x="8684" y="5386"/>
                      </a:lnTo>
                      <a:lnTo>
                        <a:pt x="6187" y="7308"/>
                      </a:lnTo>
                      <a:cubicBezTo>
                        <a:pt x="5867" y="7865"/>
                        <a:pt x="5291" y="8226"/>
                        <a:pt x="4650" y="8269"/>
                      </a:cubicBezTo>
                      <a:cubicBezTo>
                        <a:pt x="4234" y="8509"/>
                        <a:pt x="3721" y="8509"/>
                        <a:pt x="3305" y="8269"/>
                      </a:cubicBezTo>
                      <a:lnTo>
                        <a:pt x="3306" y="6924"/>
                      </a:lnTo>
                      <a:cubicBezTo>
                        <a:pt x="5379" y="4737"/>
                        <a:pt x="7859" y="2974"/>
                        <a:pt x="10605" y="1734"/>
                      </a:cubicBezTo>
                      <a:cubicBezTo>
                        <a:pt x="13325" y="533"/>
                        <a:pt x="16276" y="-57"/>
                        <a:pt x="19249" y="4"/>
                      </a:cubicBezTo>
                      <a:cubicBezTo>
                        <a:pt x="21355" y="-42"/>
                        <a:pt x="23449" y="350"/>
                        <a:pt x="25395" y="1158"/>
                      </a:cubicBezTo>
                      <a:cubicBezTo>
                        <a:pt x="27130" y="1838"/>
                        <a:pt x="28654" y="2965"/>
                        <a:pt x="29813" y="4425"/>
                      </a:cubicBezTo>
                      <a:cubicBezTo>
                        <a:pt x="31045" y="5887"/>
                        <a:pt x="31961" y="7589"/>
                        <a:pt x="32503" y="9422"/>
                      </a:cubicBezTo>
                      <a:cubicBezTo>
                        <a:pt x="32818" y="11653"/>
                        <a:pt x="32818" y="13918"/>
                        <a:pt x="32503" y="16149"/>
                      </a:cubicBezTo>
                      <a:lnTo>
                        <a:pt x="32503" y="44979"/>
                      </a:lnTo>
                      <a:close/>
                      <a:moveTo>
                        <a:pt x="11565" y="42289"/>
                      </a:moveTo>
                      <a:cubicBezTo>
                        <a:pt x="13160" y="42490"/>
                        <a:pt x="14773" y="42490"/>
                        <a:pt x="16367" y="42289"/>
                      </a:cubicBezTo>
                      <a:cubicBezTo>
                        <a:pt x="17771" y="41947"/>
                        <a:pt x="19126" y="41430"/>
                        <a:pt x="20401" y="40751"/>
                      </a:cubicBezTo>
                      <a:cubicBezTo>
                        <a:pt x="21579" y="39968"/>
                        <a:pt x="22618" y="38994"/>
                        <a:pt x="23475" y="37868"/>
                      </a:cubicBezTo>
                      <a:lnTo>
                        <a:pt x="26740" y="34793"/>
                      </a:lnTo>
                      <a:lnTo>
                        <a:pt x="26740" y="23453"/>
                      </a:lnTo>
                      <a:cubicBezTo>
                        <a:pt x="23098" y="23117"/>
                        <a:pt x="19433" y="23117"/>
                        <a:pt x="15791" y="23453"/>
                      </a:cubicBezTo>
                      <a:cubicBezTo>
                        <a:pt x="13204" y="23785"/>
                        <a:pt x="10679" y="24497"/>
                        <a:pt x="8300" y="25567"/>
                      </a:cubicBezTo>
                      <a:cubicBezTo>
                        <a:pt x="6656" y="26222"/>
                        <a:pt x="5203" y="27279"/>
                        <a:pt x="4074" y="28642"/>
                      </a:cubicBezTo>
                      <a:cubicBezTo>
                        <a:pt x="3118" y="29848"/>
                        <a:pt x="2578" y="31332"/>
                        <a:pt x="2537" y="32871"/>
                      </a:cubicBezTo>
                      <a:cubicBezTo>
                        <a:pt x="2318" y="34143"/>
                        <a:pt x="2318" y="35443"/>
                        <a:pt x="2537" y="36715"/>
                      </a:cubicBezTo>
                      <a:cubicBezTo>
                        <a:pt x="3017" y="37716"/>
                        <a:pt x="3667" y="38627"/>
                        <a:pt x="4458" y="39406"/>
                      </a:cubicBezTo>
                      <a:cubicBezTo>
                        <a:pt x="5329" y="40070"/>
                        <a:pt x="6302" y="40589"/>
                        <a:pt x="7339" y="40943"/>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4" name="Google Shape;1734;p208"/>
                <p:cNvSpPr/>
                <p:nvPr/>
              </p:nvSpPr>
              <p:spPr>
                <a:xfrm>
                  <a:off x="1262853" y="1556724"/>
                  <a:ext cx="6996" cy="6727"/>
                </a:xfrm>
                <a:custGeom>
                  <a:avLst/>
                  <a:gdLst/>
                  <a:ahLst/>
                  <a:cxnLst/>
                  <a:rect l="l" t="t" r="r" b="b"/>
                  <a:pathLst>
                    <a:path w="6996" h="6727" extrusionOk="0">
                      <a:moveTo>
                        <a:pt x="1152" y="4421"/>
                      </a:moveTo>
                      <a:cubicBezTo>
                        <a:pt x="1059" y="3848"/>
                        <a:pt x="1059" y="3264"/>
                        <a:pt x="1152" y="2691"/>
                      </a:cubicBezTo>
                      <a:lnTo>
                        <a:pt x="1152" y="961"/>
                      </a:lnTo>
                      <a:lnTo>
                        <a:pt x="2305" y="0"/>
                      </a:lnTo>
                      <a:lnTo>
                        <a:pt x="4034" y="0"/>
                      </a:lnTo>
                      <a:lnTo>
                        <a:pt x="5570" y="0"/>
                      </a:lnTo>
                      <a:cubicBezTo>
                        <a:pt x="6090" y="207"/>
                        <a:pt x="6551" y="537"/>
                        <a:pt x="6915" y="961"/>
                      </a:cubicBezTo>
                      <a:lnTo>
                        <a:pt x="6915" y="2114"/>
                      </a:lnTo>
                      <a:cubicBezTo>
                        <a:pt x="7008" y="2687"/>
                        <a:pt x="7008" y="3271"/>
                        <a:pt x="6915" y="3844"/>
                      </a:cubicBezTo>
                      <a:cubicBezTo>
                        <a:pt x="7024" y="4351"/>
                        <a:pt x="7024" y="4875"/>
                        <a:pt x="6915" y="5382"/>
                      </a:cubicBezTo>
                      <a:lnTo>
                        <a:pt x="6915" y="6727"/>
                      </a:lnTo>
                      <a:lnTo>
                        <a:pt x="5570" y="6727"/>
                      </a:lnTo>
                      <a:lnTo>
                        <a:pt x="4034" y="6727"/>
                      </a:lnTo>
                      <a:cubicBezTo>
                        <a:pt x="1806" y="6727"/>
                        <a:pt x="0" y="4920"/>
                        <a:pt x="0" y="2691"/>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grpSp>
      <p:sp>
        <p:nvSpPr>
          <p:cNvPr id="1735" name="Google Shape;1735;p208"/>
          <p:cNvSpPr txBox="1">
            <a:spLocks noGrp="1"/>
          </p:cNvSpPr>
          <p:nvPr>
            <p:ph type="body" idx="1"/>
          </p:nvPr>
        </p:nvSpPr>
        <p:spPr>
          <a:xfrm>
            <a:off x="438263" y="3886201"/>
            <a:ext cx="7436200" cy="94557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rgbClr val="000000"/>
              </a:buClr>
              <a:buSzPts val="1500"/>
              <a:buFont typeface="Arial"/>
              <a:buNone/>
              <a:defRPr/>
            </a:lvl1pPr>
            <a:lvl2pPr marL="914400" lvl="1" indent="-228600" algn="l">
              <a:lnSpc>
                <a:spcPct val="110000"/>
              </a:lnSpc>
              <a:spcBef>
                <a:spcPts val="1200"/>
              </a:spcBef>
              <a:spcAft>
                <a:spcPts val="0"/>
              </a:spcAft>
              <a:buClr>
                <a:srgbClr val="000000"/>
              </a:buClr>
              <a:buSzPts val="1050"/>
              <a:buFont typeface="Arial"/>
              <a:buNone/>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736" name="Google Shape;1736;p208"/>
          <p:cNvSpPr txBox="1">
            <a:spLocks noGrp="1"/>
          </p:cNvSpPr>
          <p:nvPr>
            <p:ph type="body" idx="2"/>
          </p:nvPr>
        </p:nvSpPr>
        <p:spPr>
          <a:xfrm>
            <a:off x="438265" y="5044020"/>
            <a:ext cx="1606881" cy="721672"/>
          </a:xfrm>
          <a:prstGeom prst="rect">
            <a:avLst/>
          </a:prstGeom>
          <a:noFill/>
          <a:ln>
            <a:noFill/>
          </a:ln>
        </p:spPr>
        <p:txBody>
          <a:bodyPr spcFirstLastPara="1" wrap="square" lIns="0" tIns="0" rIns="0" bIns="0" anchor="t" anchorCtr="0">
            <a:noAutofit/>
          </a:bodyPr>
          <a:lstStyle>
            <a:lvl1pPr marL="457200" marR="0" lvl="0" indent="-228600" algn="l">
              <a:lnSpc>
                <a:spcPct val="300000"/>
              </a:lnSpc>
              <a:spcBef>
                <a:spcPts val="0"/>
              </a:spcBef>
              <a:spcAft>
                <a:spcPts val="0"/>
              </a:spcAft>
              <a:buClr>
                <a:srgbClr val="000000"/>
              </a:buClr>
              <a:buSzPts val="900"/>
              <a:buFont typeface="Arial"/>
              <a:buNone/>
              <a:defRPr sz="1200" b="0" i="0">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737" name="Google Shape;1737;p208"/>
          <p:cNvSpPr txBox="1">
            <a:spLocks noGrp="1"/>
          </p:cNvSpPr>
          <p:nvPr>
            <p:ph type="body" idx="3"/>
          </p:nvPr>
        </p:nvSpPr>
        <p:spPr>
          <a:xfrm>
            <a:off x="2581948" y="5044020"/>
            <a:ext cx="1606881" cy="721672"/>
          </a:xfrm>
          <a:prstGeom prst="rect">
            <a:avLst/>
          </a:prstGeom>
          <a:noFill/>
          <a:ln>
            <a:noFill/>
          </a:ln>
        </p:spPr>
        <p:txBody>
          <a:bodyPr spcFirstLastPara="1" wrap="square" lIns="0" tIns="0" rIns="0" bIns="0" anchor="t" anchorCtr="0">
            <a:noAutofit/>
          </a:bodyPr>
          <a:lstStyle>
            <a:lvl1pPr marL="457200" marR="0" lvl="0" indent="-228600" algn="l">
              <a:lnSpc>
                <a:spcPct val="300000"/>
              </a:lnSpc>
              <a:spcBef>
                <a:spcPts val="0"/>
              </a:spcBef>
              <a:spcAft>
                <a:spcPts val="0"/>
              </a:spcAft>
              <a:buClr>
                <a:srgbClr val="000000"/>
              </a:buClr>
              <a:buSzPts val="900"/>
              <a:buFont typeface="Arial"/>
              <a:buNone/>
              <a:defRPr sz="1200" b="0" i="0">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738" name="Google Shape;1738;p208"/>
          <p:cNvSpPr txBox="1">
            <a:spLocks noGrp="1"/>
          </p:cNvSpPr>
          <p:nvPr>
            <p:ph type="body" idx="4"/>
          </p:nvPr>
        </p:nvSpPr>
        <p:spPr>
          <a:xfrm>
            <a:off x="4725631" y="5044020"/>
            <a:ext cx="1606881" cy="721672"/>
          </a:xfrm>
          <a:prstGeom prst="rect">
            <a:avLst/>
          </a:prstGeom>
          <a:noFill/>
          <a:ln>
            <a:noFill/>
          </a:ln>
        </p:spPr>
        <p:txBody>
          <a:bodyPr spcFirstLastPara="1" wrap="square" lIns="0" tIns="0" rIns="0" bIns="0" anchor="t" anchorCtr="0">
            <a:noAutofit/>
          </a:bodyPr>
          <a:lstStyle>
            <a:lvl1pPr marL="457200" marR="0" lvl="0" indent="-228600" algn="l">
              <a:lnSpc>
                <a:spcPct val="300000"/>
              </a:lnSpc>
              <a:spcBef>
                <a:spcPts val="0"/>
              </a:spcBef>
              <a:spcAft>
                <a:spcPts val="0"/>
              </a:spcAft>
              <a:buClr>
                <a:srgbClr val="000000"/>
              </a:buClr>
              <a:buSzPts val="900"/>
              <a:buFont typeface="Arial"/>
              <a:buNone/>
              <a:defRPr sz="1200" b="0" i="0">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739" name="Google Shape;1739;p208"/>
          <p:cNvSpPr/>
          <p:nvPr/>
        </p:nvSpPr>
        <p:spPr>
          <a:xfrm>
            <a:off x="438265" y="6429809"/>
            <a:ext cx="2236739" cy="12311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00" b="0" i="0">
                <a:solidFill>
                  <a:schemeClr val="dk1"/>
                </a:solidFill>
                <a:latin typeface="Arial"/>
                <a:ea typeface="Arial"/>
                <a:cs typeface="Arial"/>
                <a:sym typeface="Arial"/>
              </a:rPr>
              <a:t>© 2021 PPLSI. All rights reserved. </a:t>
            </a:r>
            <a:endParaRPr sz="800" b="0" i="0">
              <a:solidFill>
                <a:schemeClr val="dk1"/>
              </a:solidFill>
              <a:latin typeface="Arial"/>
              <a:ea typeface="Arial"/>
              <a:cs typeface="Arial"/>
              <a:sym typeface="Aria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matchingName="Presentation_Title_2">
  <p:cSld name="Presentation_Title_2">
    <p:spTree>
      <p:nvGrpSpPr>
        <p:cNvPr id="1" name="Shape 1740"/>
        <p:cNvGrpSpPr/>
        <p:nvPr/>
      </p:nvGrpSpPr>
      <p:grpSpPr>
        <a:xfrm>
          <a:off x="0" y="0"/>
          <a:ext cx="0" cy="0"/>
          <a:chOff x="0" y="0"/>
          <a:chExt cx="0" cy="0"/>
        </a:xfrm>
      </p:grpSpPr>
      <p:sp>
        <p:nvSpPr>
          <p:cNvPr id="1741" name="Google Shape;1741;p209"/>
          <p:cNvSpPr>
            <a:spLocks noGrp="1"/>
          </p:cNvSpPr>
          <p:nvPr>
            <p:ph type="pic" idx="2"/>
          </p:nvPr>
        </p:nvSpPr>
        <p:spPr>
          <a:xfrm>
            <a:off x="6096000" y="0"/>
            <a:ext cx="6096091" cy="6858000"/>
          </a:xfrm>
          <a:prstGeom prst="rect">
            <a:avLst/>
          </a:prstGeom>
          <a:solidFill>
            <a:schemeClr val="lt1"/>
          </a:solidFill>
          <a:ln>
            <a:noFill/>
          </a:ln>
        </p:spPr>
      </p:sp>
      <p:sp>
        <p:nvSpPr>
          <p:cNvPr id="1742" name="Google Shape;1742;p209"/>
          <p:cNvSpPr txBox="1">
            <a:spLocks noGrp="1"/>
          </p:cNvSpPr>
          <p:nvPr>
            <p:ph type="title"/>
          </p:nvPr>
        </p:nvSpPr>
        <p:spPr>
          <a:xfrm>
            <a:off x="438151" y="2499214"/>
            <a:ext cx="4643172" cy="121483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151314"/>
              </a:buClr>
              <a:buSzPts val="4800"/>
              <a:buFont typeface="Arial"/>
              <a:buNone/>
              <a:defRPr sz="4800"/>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grpSp>
        <p:nvGrpSpPr>
          <p:cNvPr id="1743" name="Google Shape;1743;p209"/>
          <p:cNvGrpSpPr/>
          <p:nvPr/>
        </p:nvGrpSpPr>
        <p:grpSpPr>
          <a:xfrm>
            <a:off x="438004" y="425557"/>
            <a:ext cx="2497690" cy="731909"/>
            <a:chOff x="437889" y="425557"/>
            <a:chExt cx="2497040" cy="731909"/>
          </a:xfrm>
        </p:grpSpPr>
        <p:grpSp>
          <p:nvGrpSpPr>
            <p:cNvPr id="1744" name="Google Shape;1744;p209"/>
            <p:cNvGrpSpPr/>
            <p:nvPr/>
          </p:nvGrpSpPr>
          <p:grpSpPr>
            <a:xfrm>
              <a:off x="437889" y="425557"/>
              <a:ext cx="919278" cy="731909"/>
              <a:chOff x="437889" y="425557"/>
              <a:chExt cx="919278" cy="731909"/>
            </a:xfrm>
          </p:grpSpPr>
          <p:sp>
            <p:nvSpPr>
              <p:cNvPr id="1745" name="Google Shape;1745;p209"/>
              <p:cNvSpPr/>
              <p:nvPr/>
            </p:nvSpPr>
            <p:spPr>
              <a:xfrm rot="9218400">
                <a:off x="485750" y="587138"/>
                <a:ext cx="823472" cy="408427"/>
              </a:xfrm>
              <a:custGeom>
                <a:avLst/>
                <a:gdLst/>
                <a:ahLst/>
                <a:cxnLst/>
                <a:rect l="l" t="t" r="r" b="b"/>
                <a:pathLst>
                  <a:path w="823472" h="408427" extrusionOk="0">
                    <a:moveTo>
                      <a:pt x="0" y="0"/>
                    </a:moveTo>
                    <a:lnTo>
                      <a:pt x="715521" y="0"/>
                    </a:lnTo>
                    <a:cubicBezTo>
                      <a:pt x="775141" y="0"/>
                      <a:pt x="823473" y="48361"/>
                      <a:pt x="823473" y="108017"/>
                    </a:cubicBezTo>
                    <a:lnTo>
                      <a:pt x="823473" y="408427"/>
                    </a:lnTo>
                    <a:lnTo>
                      <a:pt x="823473" y="408427"/>
                    </a:lnTo>
                    <a:lnTo>
                      <a:pt x="107952" y="408427"/>
                    </a:lnTo>
                    <a:cubicBezTo>
                      <a:pt x="48332" y="408427"/>
                      <a:pt x="0" y="360067"/>
                      <a:pt x="0" y="300410"/>
                    </a:cubicBezTo>
                    <a:lnTo>
                      <a:pt x="0" y="0"/>
                    </a:lnTo>
                    <a:lnTo>
                      <a:pt x="0" y="0"/>
                    </a:lnTo>
                    <a:close/>
                  </a:path>
                </a:pathLst>
              </a:custGeom>
              <a:gradFill>
                <a:gsLst>
                  <a:gs pos="0">
                    <a:schemeClr val="accent2"/>
                  </a:gs>
                  <a:gs pos="100000">
                    <a:schemeClr val="accent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6" name="Google Shape;1746;p209"/>
              <p:cNvSpPr/>
              <p:nvPr/>
            </p:nvSpPr>
            <p:spPr>
              <a:xfrm rot="-9216000">
                <a:off x="485791" y="587446"/>
                <a:ext cx="823472" cy="408235"/>
              </a:xfrm>
              <a:custGeom>
                <a:avLst/>
                <a:gdLst/>
                <a:ahLst/>
                <a:cxnLst/>
                <a:rect l="l" t="t" r="r" b="b"/>
                <a:pathLst>
                  <a:path w="823472" h="408235" extrusionOk="0">
                    <a:moveTo>
                      <a:pt x="107952" y="0"/>
                    </a:moveTo>
                    <a:lnTo>
                      <a:pt x="823473" y="0"/>
                    </a:lnTo>
                    <a:lnTo>
                      <a:pt x="823473" y="0"/>
                    </a:lnTo>
                    <a:lnTo>
                      <a:pt x="823473" y="300218"/>
                    </a:lnTo>
                    <a:cubicBezTo>
                      <a:pt x="823473" y="359874"/>
                      <a:pt x="775141" y="408235"/>
                      <a:pt x="715521" y="408235"/>
                    </a:cubicBezTo>
                    <a:lnTo>
                      <a:pt x="0" y="408235"/>
                    </a:lnTo>
                    <a:lnTo>
                      <a:pt x="0" y="408235"/>
                    </a:lnTo>
                    <a:lnTo>
                      <a:pt x="0" y="108017"/>
                    </a:lnTo>
                    <a:cubicBezTo>
                      <a:pt x="0" y="48361"/>
                      <a:pt x="48332" y="0"/>
                      <a:pt x="107952" y="0"/>
                    </a:cubicBezTo>
                    <a:close/>
                  </a:path>
                </a:pathLst>
              </a:custGeom>
              <a:solidFill>
                <a:srgbClr val="009DB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7" name="Google Shape;1747;p209"/>
              <p:cNvSpPr/>
              <p:nvPr/>
            </p:nvSpPr>
            <p:spPr>
              <a:xfrm>
                <a:off x="438612" y="564005"/>
                <a:ext cx="918555" cy="455901"/>
              </a:xfrm>
              <a:custGeom>
                <a:avLst/>
                <a:gdLst/>
                <a:ahLst/>
                <a:cxnLst/>
                <a:rect l="l" t="t" r="r" b="b"/>
                <a:pathLst>
                  <a:path w="918555" h="455901" extrusionOk="0">
                    <a:moveTo>
                      <a:pt x="918555" y="227951"/>
                    </a:moveTo>
                    <a:lnTo>
                      <a:pt x="459278" y="0"/>
                    </a:lnTo>
                    <a:lnTo>
                      <a:pt x="0" y="227758"/>
                    </a:lnTo>
                    <a:lnTo>
                      <a:pt x="459086" y="455901"/>
                    </a:lnTo>
                    <a:lnTo>
                      <a:pt x="918555" y="227951"/>
                    </a:lnTo>
                    <a:close/>
                  </a:path>
                </a:pathLst>
              </a:custGeom>
              <a:solidFill>
                <a:srgbClr val="2A277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8" name="Google Shape;1748;p209"/>
              <p:cNvSpPr/>
              <p:nvPr/>
            </p:nvSpPr>
            <p:spPr>
              <a:xfrm>
                <a:off x="687747" y="738883"/>
                <a:ext cx="84902" cy="111502"/>
              </a:xfrm>
              <a:custGeom>
                <a:avLst/>
                <a:gdLst/>
                <a:ahLst/>
                <a:cxnLst/>
                <a:rect l="l" t="t" r="r" b="b"/>
                <a:pathLst>
                  <a:path w="84902" h="111502" extrusionOk="0">
                    <a:moveTo>
                      <a:pt x="0" y="25"/>
                    </a:moveTo>
                    <a:lnTo>
                      <a:pt x="42451" y="25"/>
                    </a:lnTo>
                    <a:cubicBezTo>
                      <a:pt x="64659" y="-749"/>
                      <a:pt x="83462" y="16277"/>
                      <a:pt x="84902" y="38466"/>
                    </a:cubicBezTo>
                    <a:cubicBezTo>
                      <a:pt x="84068" y="61140"/>
                      <a:pt x="65118" y="78900"/>
                      <a:pt x="42451" y="78251"/>
                    </a:cubicBezTo>
                    <a:lnTo>
                      <a:pt x="29773" y="78251"/>
                    </a:lnTo>
                    <a:lnTo>
                      <a:pt x="29773" y="111502"/>
                    </a:lnTo>
                    <a:lnTo>
                      <a:pt x="0" y="111502"/>
                    </a:lnTo>
                    <a:close/>
                    <a:moveTo>
                      <a:pt x="56089" y="39619"/>
                    </a:moveTo>
                    <a:cubicBezTo>
                      <a:pt x="55791" y="32619"/>
                      <a:pt x="49879" y="27186"/>
                      <a:pt x="42884" y="27484"/>
                    </a:cubicBezTo>
                    <a:cubicBezTo>
                      <a:pt x="42740" y="27490"/>
                      <a:pt x="42595" y="27499"/>
                      <a:pt x="42451" y="27510"/>
                    </a:cubicBezTo>
                    <a:lnTo>
                      <a:pt x="29773" y="27510"/>
                    </a:lnTo>
                    <a:lnTo>
                      <a:pt x="29773" y="51727"/>
                    </a:lnTo>
                    <a:lnTo>
                      <a:pt x="42451" y="51727"/>
                    </a:lnTo>
                    <a:cubicBezTo>
                      <a:pt x="49227" y="52153"/>
                      <a:pt x="55065" y="47001"/>
                      <a:pt x="55490" y="40221"/>
                    </a:cubicBezTo>
                    <a:cubicBezTo>
                      <a:pt x="55502" y="40020"/>
                      <a:pt x="55510" y="39820"/>
                      <a:pt x="55513" y="3961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9" name="Google Shape;1749;p209"/>
              <p:cNvSpPr/>
              <p:nvPr/>
            </p:nvSpPr>
            <p:spPr>
              <a:xfrm>
                <a:off x="790513" y="738883"/>
                <a:ext cx="84901" cy="111502"/>
              </a:xfrm>
              <a:custGeom>
                <a:avLst/>
                <a:gdLst/>
                <a:ahLst/>
                <a:cxnLst/>
                <a:rect l="l" t="t" r="r" b="b"/>
                <a:pathLst>
                  <a:path w="84901" h="111502" extrusionOk="0">
                    <a:moveTo>
                      <a:pt x="0" y="25"/>
                    </a:moveTo>
                    <a:lnTo>
                      <a:pt x="42451" y="25"/>
                    </a:lnTo>
                    <a:cubicBezTo>
                      <a:pt x="64659" y="-749"/>
                      <a:pt x="83462" y="16277"/>
                      <a:pt x="84902" y="38466"/>
                    </a:cubicBezTo>
                    <a:cubicBezTo>
                      <a:pt x="84068" y="61140"/>
                      <a:pt x="65118" y="78900"/>
                      <a:pt x="42451" y="78251"/>
                    </a:cubicBezTo>
                    <a:lnTo>
                      <a:pt x="29773" y="78251"/>
                    </a:lnTo>
                    <a:lnTo>
                      <a:pt x="29773" y="111502"/>
                    </a:lnTo>
                    <a:lnTo>
                      <a:pt x="0" y="111502"/>
                    </a:lnTo>
                    <a:close/>
                    <a:moveTo>
                      <a:pt x="56089" y="39619"/>
                    </a:moveTo>
                    <a:cubicBezTo>
                      <a:pt x="55791" y="32619"/>
                      <a:pt x="49879" y="27186"/>
                      <a:pt x="42884" y="27484"/>
                    </a:cubicBezTo>
                    <a:cubicBezTo>
                      <a:pt x="42739" y="27490"/>
                      <a:pt x="42595" y="27499"/>
                      <a:pt x="42451" y="27510"/>
                    </a:cubicBezTo>
                    <a:lnTo>
                      <a:pt x="29773" y="27510"/>
                    </a:lnTo>
                    <a:lnTo>
                      <a:pt x="29773" y="51727"/>
                    </a:lnTo>
                    <a:lnTo>
                      <a:pt x="42451" y="51727"/>
                    </a:lnTo>
                    <a:cubicBezTo>
                      <a:pt x="49200" y="52471"/>
                      <a:pt x="55273" y="47599"/>
                      <a:pt x="56016" y="40846"/>
                    </a:cubicBezTo>
                    <a:cubicBezTo>
                      <a:pt x="56061" y="40439"/>
                      <a:pt x="56085" y="40029"/>
                      <a:pt x="56089" y="3961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0" name="Google Shape;1750;p209"/>
              <p:cNvSpPr/>
              <p:nvPr/>
            </p:nvSpPr>
            <p:spPr>
              <a:xfrm>
                <a:off x="893856" y="738908"/>
                <a:ext cx="72800" cy="112437"/>
              </a:xfrm>
              <a:custGeom>
                <a:avLst/>
                <a:gdLst/>
                <a:ahLst/>
                <a:cxnLst/>
                <a:rect l="l" t="t" r="r" b="b"/>
                <a:pathLst>
                  <a:path w="72800" h="112437" extrusionOk="0">
                    <a:moveTo>
                      <a:pt x="72801" y="84376"/>
                    </a:moveTo>
                    <a:lnTo>
                      <a:pt x="72801" y="112438"/>
                    </a:lnTo>
                    <a:lnTo>
                      <a:pt x="0" y="112438"/>
                    </a:lnTo>
                    <a:lnTo>
                      <a:pt x="0" y="0"/>
                    </a:lnTo>
                    <a:lnTo>
                      <a:pt x="29773" y="0"/>
                    </a:lnTo>
                    <a:lnTo>
                      <a:pt x="29773" y="8437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1" name="Google Shape;1751;p209"/>
              <p:cNvSpPr/>
              <p:nvPr/>
            </p:nvSpPr>
            <p:spPr>
              <a:xfrm>
                <a:off x="979142" y="737035"/>
                <a:ext cx="82597" cy="116079"/>
              </a:xfrm>
              <a:custGeom>
                <a:avLst/>
                <a:gdLst/>
                <a:ahLst/>
                <a:cxnLst/>
                <a:rect l="l" t="t" r="r" b="b"/>
                <a:pathLst>
                  <a:path w="82597" h="116079" extrusionOk="0">
                    <a:moveTo>
                      <a:pt x="0" y="95283"/>
                    </a:moveTo>
                    <a:lnTo>
                      <a:pt x="18056" y="77600"/>
                    </a:lnTo>
                    <a:cubicBezTo>
                      <a:pt x="23498" y="84686"/>
                      <a:pt x="31986" y="88754"/>
                      <a:pt x="40914" y="88556"/>
                    </a:cubicBezTo>
                    <a:cubicBezTo>
                      <a:pt x="47253" y="88556"/>
                      <a:pt x="53400" y="86250"/>
                      <a:pt x="53400" y="81637"/>
                    </a:cubicBezTo>
                    <a:cubicBezTo>
                      <a:pt x="53400" y="77024"/>
                      <a:pt x="41875" y="70873"/>
                      <a:pt x="30926" y="65876"/>
                    </a:cubicBezTo>
                    <a:cubicBezTo>
                      <a:pt x="16102" y="61886"/>
                      <a:pt x="5451" y="48911"/>
                      <a:pt x="4418" y="33586"/>
                    </a:cubicBezTo>
                    <a:cubicBezTo>
                      <a:pt x="6246" y="13325"/>
                      <a:pt x="24118" y="-1634"/>
                      <a:pt x="44372" y="143"/>
                    </a:cubicBezTo>
                    <a:cubicBezTo>
                      <a:pt x="58825" y="-1055"/>
                      <a:pt x="72593" y="6514"/>
                      <a:pt x="79332" y="19363"/>
                    </a:cubicBezTo>
                    <a:lnTo>
                      <a:pt x="62044" y="35893"/>
                    </a:lnTo>
                    <a:cubicBezTo>
                      <a:pt x="57892" y="30454"/>
                      <a:pt x="51403" y="27314"/>
                      <a:pt x="44564" y="27436"/>
                    </a:cubicBezTo>
                    <a:cubicBezTo>
                      <a:pt x="38609" y="27436"/>
                      <a:pt x="34191" y="30511"/>
                      <a:pt x="34191" y="34355"/>
                    </a:cubicBezTo>
                    <a:cubicBezTo>
                      <a:pt x="34191" y="38199"/>
                      <a:pt x="42067" y="41274"/>
                      <a:pt x="53400" y="46272"/>
                    </a:cubicBezTo>
                    <a:cubicBezTo>
                      <a:pt x="71072" y="53768"/>
                      <a:pt x="82597" y="64531"/>
                      <a:pt x="82597" y="81060"/>
                    </a:cubicBezTo>
                    <a:cubicBezTo>
                      <a:pt x="80708" y="102206"/>
                      <a:pt x="62045" y="117815"/>
                      <a:pt x="40912" y="115925"/>
                    </a:cubicBezTo>
                    <a:cubicBezTo>
                      <a:pt x="40656" y="115902"/>
                      <a:pt x="40401" y="115876"/>
                      <a:pt x="40146" y="115848"/>
                    </a:cubicBezTo>
                    <a:cubicBezTo>
                      <a:pt x="24038" y="116734"/>
                      <a:pt x="8700" y="108877"/>
                      <a:pt x="0" y="9528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2" name="Google Shape;1752;p209"/>
              <p:cNvSpPr/>
              <p:nvPr/>
            </p:nvSpPr>
            <p:spPr>
              <a:xfrm>
                <a:off x="1081908" y="738908"/>
                <a:ext cx="29965" cy="112437"/>
              </a:xfrm>
              <a:custGeom>
                <a:avLst/>
                <a:gdLst/>
                <a:ahLst/>
                <a:cxnLst/>
                <a:rect l="l" t="t" r="r" b="b"/>
                <a:pathLst>
                  <a:path w="29965" h="112437" extrusionOk="0">
                    <a:moveTo>
                      <a:pt x="0" y="0"/>
                    </a:moveTo>
                    <a:lnTo>
                      <a:pt x="29965" y="0"/>
                    </a:lnTo>
                    <a:lnTo>
                      <a:pt x="29965" y="112438"/>
                    </a:lnTo>
                    <a:lnTo>
                      <a:pt x="0" y="1124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3" name="Google Shape;1753;p209"/>
              <p:cNvSpPr/>
              <p:nvPr/>
            </p:nvSpPr>
            <p:spPr>
              <a:xfrm>
                <a:off x="1271305" y="514225"/>
                <a:ext cx="31117" cy="15183"/>
              </a:xfrm>
              <a:custGeom>
                <a:avLst/>
                <a:gdLst/>
                <a:ahLst/>
                <a:cxnLst/>
                <a:rect l="l" t="t" r="r" b="b"/>
                <a:pathLst>
                  <a:path w="31117" h="15183" extrusionOk="0">
                    <a:moveTo>
                      <a:pt x="11909" y="0"/>
                    </a:moveTo>
                    <a:lnTo>
                      <a:pt x="11909" y="2691"/>
                    </a:lnTo>
                    <a:lnTo>
                      <a:pt x="7491" y="2691"/>
                    </a:lnTo>
                    <a:lnTo>
                      <a:pt x="7491" y="14607"/>
                    </a:lnTo>
                    <a:lnTo>
                      <a:pt x="4418" y="14607"/>
                    </a:lnTo>
                    <a:lnTo>
                      <a:pt x="4418" y="2691"/>
                    </a:lnTo>
                    <a:lnTo>
                      <a:pt x="0" y="2691"/>
                    </a:lnTo>
                    <a:lnTo>
                      <a:pt x="0" y="0"/>
                    </a:lnTo>
                    <a:close/>
                    <a:moveTo>
                      <a:pt x="22090" y="8072"/>
                    </a:moveTo>
                    <a:lnTo>
                      <a:pt x="22090" y="8072"/>
                    </a:lnTo>
                    <a:cubicBezTo>
                      <a:pt x="22090" y="8072"/>
                      <a:pt x="22090" y="8072"/>
                      <a:pt x="22090" y="8072"/>
                    </a:cubicBezTo>
                    <a:lnTo>
                      <a:pt x="22090" y="8072"/>
                    </a:lnTo>
                    <a:cubicBezTo>
                      <a:pt x="22090" y="8072"/>
                      <a:pt x="22090" y="8072"/>
                      <a:pt x="22090" y="8072"/>
                    </a:cubicBezTo>
                    <a:lnTo>
                      <a:pt x="26124" y="577"/>
                    </a:lnTo>
                    <a:lnTo>
                      <a:pt x="26124" y="577"/>
                    </a:lnTo>
                    <a:cubicBezTo>
                      <a:pt x="26124" y="577"/>
                      <a:pt x="26124" y="577"/>
                      <a:pt x="26124" y="577"/>
                    </a:cubicBezTo>
                    <a:lnTo>
                      <a:pt x="31118" y="577"/>
                    </a:lnTo>
                    <a:lnTo>
                      <a:pt x="31118" y="15184"/>
                    </a:lnTo>
                    <a:lnTo>
                      <a:pt x="28429" y="15184"/>
                    </a:lnTo>
                    <a:lnTo>
                      <a:pt x="28429" y="3844"/>
                    </a:lnTo>
                    <a:lnTo>
                      <a:pt x="24011" y="12109"/>
                    </a:lnTo>
                    <a:cubicBezTo>
                      <a:pt x="23654" y="12315"/>
                      <a:pt x="23215" y="12315"/>
                      <a:pt x="22858" y="12109"/>
                    </a:cubicBezTo>
                    <a:lnTo>
                      <a:pt x="22858" y="12109"/>
                    </a:lnTo>
                    <a:cubicBezTo>
                      <a:pt x="22502" y="12315"/>
                      <a:pt x="22062" y="12315"/>
                      <a:pt x="21706" y="12109"/>
                    </a:cubicBezTo>
                    <a:lnTo>
                      <a:pt x="17288" y="3844"/>
                    </a:lnTo>
                    <a:lnTo>
                      <a:pt x="17288" y="14607"/>
                    </a:lnTo>
                    <a:lnTo>
                      <a:pt x="14599" y="14607"/>
                    </a:lnTo>
                    <a:lnTo>
                      <a:pt x="14599" y="0"/>
                    </a:lnTo>
                    <a:lnTo>
                      <a:pt x="17096" y="0"/>
                    </a:lnTo>
                    <a:cubicBezTo>
                      <a:pt x="17096" y="0"/>
                      <a:pt x="17096" y="0"/>
                      <a:pt x="17096" y="0"/>
                    </a:cubicBezTo>
                    <a:lnTo>
                      <a:pt x="17096" y="0"/>
                    </a:lnTo>
                    <a:close/>
                  </a:path>
                </a:pathLst>
              </a:custGeom>
              <a:solidFill>
                <a:srgbClr val="B4B4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754" name="Google Shape;1754;p209"/>
            <p:cNvGrpSpPr/>
            <p:nvPr/>
          </p:nvGrpSpPr>
          <p:grpSpPr>
            <a:xfrm>
              <a:off x="1507785" y="499024"/>
              <a:ext cx="1427144" cy="611336"/>
              <a:chOff x="1485663" y="484276"/>
              <a:chExt cx="1427144" cy="611336"/>
            </a:xfrm>
          </p:grpSpPr>
          <p:grpSp>
            <p:nvGrpSpPr>
              <p:cNvPr id="1755" name="Google Shape;1755;p209"/>
              <p:cNvGrpSpPr/>
              <p:nvPr/>
            </p:nvGrpSpPr>
            <p:grpSpPr>
              <a:xfrm>
                <a:off x="1485663" y="926709"/>
                <a:ext cx="1369504" cy="168903"/>
                <a:chOff x="438036" y="1695105"/>
                <a:chExt cx="1031693" cy="127240"/>
              </a:xfrm>
            </p:grpSpPr>
            <p:sp>
              <p:nvSpPr>
                <p:cNvPr id="1756" name="Google Shape;1756;p209"/>
                <p:cNvSpPr/>
                <p:nvPr/>
              </p:nvSpPr>
              <p:spPr>
                <a:xfrm>
                  <a:off x="595546" y="1724131"/>
                  <a:ext cx="40530" cy="68231"/>
                </a:xfrm>
                <a:custGeom>
                  <a:avLst/>
                  <a:gdLst/>
                  <a:ahLst/>
                  <a:cxnLst/>
                  <a:rect l="l" t="t" r="r" b="b"/>
                  <a:pathLst>
                    <a:path w="40530" h="68231" extrusionOk="0">
                      <a:moveTo>
                        <a:pt x="33231" y="57660"/>
                      </a:moveTo>
                      <a:lnTo>
                        <a:pt x="10949" y="57660"/>
                      </a:lnTo>
                      <a:lnTo>
                        <a:pt x="10949" y="0"/>
                      </a:lnTo>
                      <a:lnTo>
                        <a:pt x="0" y="0"/>
                      </a:lnTo>
                      <a:lnTo>
                        <a:pt x="0" y="68231"/>
                      </a:lnTo>
                      <a:lnTo>
                        <a:pt x="40530" y="68231"/>
                      </a:lnTo>
                      <a:cubicBezTo>
                        <a:pt x="37338" y="65298"/>
                        <a:pt x="34844" y="61685"/>
                        <a:pt x="33231" y="57660"/>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7" name="Google Shape;1757;p209"/>
                <p:cNvSpPr/>
                <p:nvPr/>
              </p:nvSpPr>
              <p:spPr>
                <a:xfrm>
                  <a:off x="634058" y="1741728"/>
                  <a:ext cx="50328" cy="53711"/>
                </a:xfrm>
                <a:custGeom>
                  <a:avLst/>
                  <a:gdLst/>
                  <a:ahLst/>
                  <a:cxnLst/>
                  <a:rect l="l" t="t" r="r" b="b"/>
                  <a:pathLst>
                    <a:path w="50328" h="53711" extrusionOk="0">
                      <a:moveTo>
                        <a:pt x="98" y="27378"/>
                      </a:moveTo>
                      <a:cubicBezTo>
                        <a:pt x="-1115" y="13525"/>
                        <a:pt x="9124" y="1311"/>
                        <a:pt x="22968" y="98"/>
                      </a:cubicBezTo>
                      <a:cubicBezTo>
                        <a:pt x="36813" y="-1116"/>
                        <a:pt x="49019" y="9130"/>
                        <a:pt x="50232" y="22982"/>
                      </a:cubicBezTo>
                      <a:cubicBezTo>
                        <a:pt x="50360" y="24444"/>
                        <a:pt x="50360" y="25915"/>
                        <a:pt x="50232" y="27378"/>
                      </a:cubicBezTo>
                      <a:lnTo>
                        <a:pt x="50232" y="27378"/>
                      </a:lnTo>
                      <a:cubicBezTo>
                        <a:pt x="50328" y="28978"/>
                        <a:pt x="50328" y="30582"/>
                        <a:pt x="50232" y="32183"/>
                      </a:cubicBezTo>
                      <a:lnTo>
                        <a:pt x="11815" y="32183"/>
                      </a:lnTo>
                      <a:cubicBezTo>
                        <a:pt x="13581" y="38761"/>
                        <a:pt x="19607" y="43283"/>
                        <a:pt x="26413" y="43138"/>
                      </a:cubicBezTo>
                      <a:cubicBezTo>
                        <a:pt x="31567" y="43102"/>
                        <a:pt x="36460" y="40864"/>
                        <a:pt x="39859" y="36988"/>
                      </a:cubicBezTo>
                      <a:lnTo>
                        <a:pt x="47351" y="43330"/>
                      </a:lnTo>
                      <a:cubicBezTo>
                        <a:pt x="38546" y="54901"/>
                        <a:pt x="22035" y="57139"/>
                        <a:pt x="10471" y="48329"/>
                      </a:cubicBezTo>
                      <a:cubicBezTo>
                        <a:pt x="3934" y="43348"/>
                        <a:pt x="97" y="35599"/>
                        <a:pt x="98" y="27378"/>
                      </a:cubicBezTo>
                      <a:close/>
                      <a:moveTo>
                        <a:pt x="38515" y="22957"/>
                      </a:moveTo>
                      <a:cubicBezTo>
                        <a:pt x="36690" y="15208"/>
                        <a:pt x="28932" y="10407"/>
                        <a:pt x="21188" y="12233"/>
                      </a:cubicBezTo>
                      <a:cubicBezTo>
                        <a:pt x="15873" y="13486"/>
                        <a:pt x="11723" y="17639"/>
                        <a:pt x="10470" y="22957"/>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8" name="Google Shape;1758;p209"/>
                <p:cNvSpPr/>
                <p:nvPr/>
              </p:nvSpPr>
              <p:spPr>
                <a:xfrm>
                  <a:off x="687746" y="1743543"/>
                  <a:ext cx="51140" cy="71180"/>
                </a:xfrm>
                <a:custGeom>
                  <a:avLst/>
                  <a:gdLst/>
                  <a:ahLst/>
                  <a:cxnLst/>
                  <a:rect l="l" t="t" r="r" b="b"/>
                  <a:pathLst>
                    <a:path w="51140" h="71180" extrusionOk="0">
                      <a:moveTo>
                        <a:pt x="24780" y="49780"/>
                      </a:moveTo>
                      <a:cubicBezTo>
                        <a:pt x="11309" y="49993"/>
                        <a:pt x="216" y="39238"/>
                        <a:pt x="3" y="25759"/>
                      </a:cubicBezTo>
                      <a:cubicBezTo>
                        <a:pt x="2" y="25694"/>
                        <a:pt x="1" y="25628"/>
                        <a:pt x="1" y="25563"/>
                      </a:cubicBezTo>
                      <a:lnTo>
                        <a:pt x="1" y="25563"/>
                      </a:lnTo>
                      <a:cubicBezTo>
                        <a:pt x="-116" y="11915"/>
                        <a:pt x="10578" y="620"/>
                        <a:pt x="24204" y="0"/>
                      </a:cubicBezTo>
                      <a:cubicBezTo>
                        <a:pt x="30593" y="-10"/>
                        <a:pt x="36569" y="3160"/>
                        <a:pt x="40147" y="8457"/>
                      </a:cubicBezTo>
                      <a:lnTo>
                        <a:pt x="40147" y="961"/>
                      </a:lnTo>
                      <a:lnTo>
                        <a:pt x="50904" y="961"/>
                      </a:lnTo>
                      <a:lnTo>
                        <a:pt x="50904" y="44014"/>
                      </a:lnTo>
                      <a:cubicBezTo>
                        <a:pt x="52744" y="57047"/>
                        <a:pt x="43676" y="69105"/>
                        <a:pt x="30651" y="70946"/>
                      </a:cubicBezTo>
                      <a:cubicBezTo>
                        <a:pt x="28961" y="71185"/>
                        <a:pt x="27250" y="71242"/>
                        <a:pt x="25548" y="71115"/>
                      </a:cubicBezTo>
                      <a:cubicBezTo>
                        <a:pt x="15330" y="71362"/>
                        <a:pt x="5894" y="65666"/>
                        <a:pt x="1346" y="56507"/>
                      </a:cubicBezTo>
                      <a:lnTo>
                        <a:pt x="10566" y="51702"/>
                      </a:lnTo>
                      <a:cubicBezTo>
                        <a:pt x="13116" y="57654"/>
                        <a:pt x="19083" y="61404"/>
                        <a:pt x="25548" y="61120"/>
                      </a:cubicBezTo>
                      <a:cubicBezTo>
                        <a:pt x="36305" y="61120"/>
                        <a:pt x="39955" y="53816"/>
                        <a:pt x="40147" y="44014"/>
                      </a:cubicBezTo>
                      <a:lnTo>
                        <a:pt x="40147" y="42092"/>
                      </a:lnTo>
                      <a:cubicBezTo>
                        <a:pt x="36519" y="46932"/>
                        <a:pt x="30826" y="49780"/>
                        <a:pt x="24780" y="49780"/>
                      </a:cubicBezTo>
                      <a:close/>
                      <a:moveTo>
                        <a:pt x="26509" y="39786"/>
                      </a:moveTo>
                      <a:cubicBezTo>
                        <a:pt x="34890" y="39786"/>
                        <a:pt x="41684" y="32988"/>
                        <a:pt x="41684" y="24602"/>
                      </a:cubicBezTo>
                      <a:cubicBezTo>
                        <a:pt x="41790" y="16217"/>
                        <a:pt x="35082" y="9333"/>
                        <a:pt x="26702" y="9227"/>
                      </a:cubicBezTo>
                      <a:cubicBezTo>
                        <a:pt x="26638" y="9226"/>
                        <a:pt x="26573" y="9226"/>
                        <a:pt x="26509" y="9226"/>
                      </a:cubicBezTo>
                      <a:cubicBezTo>
                        <a:pt x="18022" y="9226"/>
                        <a:pt x="11142" y="16110"/>
                        <a:pt x="11142" y="24602"/>
                      </a:cubicBezTo>
                      <a:cubicBezTo>
                        <a:pt x="10930" y="32773"/>
                        <a:pt x="17378" y="39568"/>
                        <a:pt x="25543" y="39781"/>
                      </a:cubicBezTo>
                      <a:cubicBezTo>
                        <a:pt x="25673" y="39784"/>
                        <a:pt x="25803" y="39786"/>
                        <a:pt x="25933" y="3978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9" name="Google Shape;1759;p209"/>
                <p:cNvSpPr/>
                <p:nvPr/>
              </p:nvSpPr>
              <p:spPr>
                <a:xfrm>
                  <a:off x="745370" y="1743542"/>
                  <a:ext cx="50522" cy="49804"/>
                </a:xfrm>
                <a:custGeom>
                  <a:avLst/>
                  <a:gdLst/>
                  <a:ahLst/>
                  <a:cxnLst/>
                  <a:rect l="l" t="t" r="r" b="b"/>
                  <a:pathLst>
                    <a:path w="50522" h="49804" extrusionOk="0">
                      <a:moveTo>
                        <a:pt x="23630" y="49781"/>
                      </a:moveTo>
                      <a:cubicBezTo>
                        <a:pt x="10532" y="49369"/>
                        <a:pt x="100" y="38676"/>
                        <a:pt x="3" y="25564"/>
                      </a:cubicBezTo>
                      <a:lnTo>
                        <a:pt x="3" y="25564"/>
                      </a:lnTo>
                      <a:cubicBezTo>
                        <a:pt x="-219" y="11948"/>
                        <a:pt x="10419" y="623"/>
                        <a:pt x="24014" y="1"/>
                      </a:cubicBezTo>
                      <a:cubicBezTo>
                        <a:pt x="30471" y="-73"/>
                        <a:pt x="36534" y="3105"/>
                        <a:pt x="40149" y="8458"/>
                      </a:cubicBezTo>
                      <a:lnTo>
                        <a:pt x="40149" y="962"/>
                      </a:lnTo>
                      <a:lnTo>
                        <a:pt x="50522" y="962"/>
                      </a:lnTo>
                      <a:lnTo>
                        <a:pt x="50522" y="49589"/>
                      </a:lnTo>
                      <a:lnTo>
                        <a:pt x="39957" y="49589"/>
                      </a:lnTo>
                      <a:lnTo>
                        <a:pt x="39957" y="42093"/>
                      </a:lnTo>
                      <a:cubicBezTo>
                        <a:pt x="36131" y="47214"/>
                        <a:pt x="30012" y="50095"/>
                        <a:pt x="23630" y="49781"/>
                      </a:cubicBezTo>
                      <a:close/>
                      <a:moveTo>
                        <a:pt x="25167" y="39787"/>
                      </a:moveTo>
                      <a:cubicBezTo>
                        <a:pt x="33547" y="39893"/>
                        <a:pt x="40426" y="33182"/>
                        <a:pt x="40532" y="24796"/>
                      </a:cubicBezTo>
                      <a:cubicBezTo>
                        <a:pt x="40533" y="24732"/>
                        <a:pt x="40534" y="24668"/>
                        <a:pt x="40534" y="24603"/>
                      </a:cubicBezTo>
                      <a:cubicBezTo>
                        <a:pt x="40534" y="16111"/>
                        <a:pt x="33654" y="9227"/>
                        <a:pt x="25167" y="9227"/>
                      </a:cubicBezTo>
                      <a:cubicBezTo>
                        <a:pt x="16786" y="9226"/>
                        <a:pt x="9991" y="16024"/>
                        <a:pt x="9991" y="24410"/>
                      </a:cubicBezTo>
                      <a:cubicBezTo>
                        <a:pt x="9991" y="24474"/>
                        <a:pt x="9991" y="24538"/>
                        <a:pt x="9992" y="24603"/>
                      </a:cubicBezTo>
                      <a:cubicBezTo>
                        <a:pt x="9780" y="32774"/>
                        <a:pt x="16227" y="39570"/>
                        <a:pt x="24393" y="39782"/>
                      </a:cubicBezTo>
                      <a:cubicBezTo>
                        <a:pt x="24523" y="39785"/>
                        <a:pt x="24653" y="39787"/>
                        <a:pt x="24782" y="39787"/>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0" name="Google Shape;1760;p209"/>
                <p:cNvSpPr/>
                <p:nvPr/>
              </p:nvSpPr>
              <p:spPr>
                <a:xfrm>
                  <a:off x="805880" y="1724131"/>
                  <a:ext cx="10564" cy="68231"/>
                </a:xfrm>
                <a:custGeom>
                  <a:avLst/>
                  <a:gdLst/>
                  <a:ahLst/>
                  <a:cxnLst/>
                  <a:rect l="l" t="t" r="r" b="b"/>
                  <a:pathLst>
                    <a:path w="10564" h="68231" extrusionOk="0">
                      <a:moveTo>
                        <a:pt x="0" y="0"/>
                      </a:moveTo>
                      <a:lnTo>
                        <a:pt x="10565" y="0"/>
                      </a:lnTo>
                      <a:lnTo>
                        <a:pt x="10565" y="68231"/>
                      </a:lnTo>
                      <a:lnTo>
                        <a:pt x="0" y="68231"/>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1" name="Google Shape;1761;p209"/>
                <p:cNvSpPr/>
                <p:nvPr/>
              </p:nvSpPr>
              <p:spPr>
                <a:xfrm>
                  <a:off x="438036" y="1695105"/>
                  <a:ext cx="116788" cy="127240"/>
                </a:xfrm>
                <a:custGeom>
                  <a:avLst/>
                  <a:gdLst/>
                  <a:ahLst/>
                  <a:cxnLst/>
                  <a:rect l="l" t="t" r="r" b="b"/>
                  <a:pathLst>
                    <a:path w="116788" h="127240" extrusionOk="0">
                      <a:moveTo>
                        <a:pt x="116788" y="13266"/>
                      </a:moveTo>
                      <a:lnTo>
                        <a:pt x="115252" y="12112"/>
                      </a:lnTo>
                      <a:cubicBezTo>
                        <a:pt x="79601" y="-4037"/>
                        <a:pt x="38724" y="-4037"/>
                        <a:pt x="3073" y="12112"/>
                      </a:cubicBezTo>
                      <a:lnTo>
                        <a:pt x="0" y="13266"/>
                      </a:lnTo>
                      <a:lnTo>
                        <a:pt x="0" y="16341"/>
                      </a:lnTo>
                      <a:cubicBezTo>
                        <a:pt x="5" y="59607"/>
                        <a:pt x="20805" y="100231"/>
                        <a:pt x="55897" y="125511"/>
                      </a:cubicBezTo>
                      <a:lnTo>
                        <a:pt x="58394" y="127241"/>
                      </a:lnTo>
                      <a:lnTo>
                        <a:pt x="60699" y="125511"/>
                      </a:lnTo>
                      <a:cubicBezTo>
                        <a:pt x="95864" y="100273"/>
                        <a:pt x="116739" y="59642"/>
                        <a:pt x="116788" y="16341"/>
                      </a:cubicBezTo>
                      <a:close/>
                      <a:moveTo>
                        <a:pt x="57626" y="117823"/>
                      </a:moveTo>
                      <a:lnTo>
                        <a:pt x="57626" y="117823"/>
                      </a:lnTo>
                      <a:lnTo>
                        <a:pt x="57626" y="8268"/>
                      </a:lnTo>
                      <a:lnTo>
                        <a:pt x="57626" y="8268"/>
                      </a:lnTo>
                      <a:cubicBezTo>
                        <a:pt x="74875" y="8220"/>
                        <a:pt x="91946" y="11754"/>
                        <a:pt x="107760" y="18647"/>
                      </a:cubicBezTo>
                      <a:cubicBezTo>
                        <a:pt x="107327" y="57697"/>
                        <a:pt x="88806" y="94335"/>
                        <a:pt x="57626" y="11782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2" name="Google Shape;1762;p209"/>
                <p:cNvSpPr/>
                <p:nvPr/>
              </p:nvSpPr>
              <p:spPr>
                <a:xfrm>
                  <a:off x="825857" y="1722786"/>
                  <a:ext cx="47637" cy="70537"/>
                </a:xfrm>
                <a:custGeom>
                  <a:avLst/>
                  <a:gdLst/>
                  <a:ahLst/>
                  <a:cxnLst/>
                  <a:rect l="l" t="t" r="r" b="b"/>
                  <a:pathLst>
                    <a:path w="47637" h="70537" extrusionOk="0">
                      <a:moveTo>
                        <a:pt x="21706" y="59967"/>
                      </a:moveTo>
                      <a:cubicBezTo>
                        <a:pt x="26892" y="59967"/>
                        <a:pt x="36496" y="57853"/>
                        <a:pt x="36496" y="51126"/>
                      </a:cubicBezTo>
                      <a:cubicBezTo>
                        <a:pt x="36496" y="36326"/>
                        <a:pt x="0" y="43822"/>
                        <a:pt x="0" y="19220"/>
                      </a:cubicBezTo>
                      <a:cubicBezTo>
                        <a:pt x="0" y="5190"/>
                        <a:pt x="14022" y="0"/>
                        <a:pt x="25932" y="0"/>
                      </a:cubicBezTo>
                      <a:cubicBezTo>
                        <a:pt x="32912" y="206"/>
                        <a:pt x="39776" y="1841"/>
                        <a:pt x="46101" y="4805"/>
                      </a:cubicBezTo>
                      <a:lnTo>
                        <a:pt x="42259" y="14607"/>
                      </a:lnTo>
                      <a:cubicBezTo>
                        <a:pt x="37100" y="12300"/>
                        <a:pt x="31571" y="10933"/>
                        <a:pt x="25932" y="10571"/>
                      </a:cubicBezTo>
                      <a:cubicBezTo>
                        <a:pt x="20169" y="10571"/>
                        <a:pt x="11333" y="11917"/>
                        <a:pt x="11333" y="19605"/>
                      </a:cubicBezTo>
                      <a:cubicBezTo>
                        <a:pt x="11333" y="34596"/>
                        <a:pt x="47637" y="26908"/>
                        <a:pt x="47637" y="51318"/>
                      </a:cubicBezTo>
                      <a:cubicBezTo>
                        <a:pt x="47637" y="65156"/>
                        <a:pt x="33615" y="70538"/>
                        <a:pt x="21706" y="70538"/>
                      </a:cubicBezTo>
                      <a:cubicBezTo>
                        <a:pt x="14223" y="70239"/>
                        <a:pt x="6861" y="68545"/>
                        <a:pt x="0" y="65541"/>
                      </a:cubicBezTo>
                      <a:lnTo>
                        <a:pt x="4226" y="55738"/>
                      </a:lnTo>
                      <a:cubicBezTo>
                        <a:pt x="9813" y="58000"/>
                        <a:pt x="15703" y="59425"/>
                        <a:pt x="21706" y="59967"/>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3" name="Google Shape;1763;p209"/>
                <p:cNvSpPr/>
                <p:nvPr/>
              </p:nvSpPr>
              <p:spPr>
                <a:xfrm>
                  <a:off x="879833" y="1723554"/>
                  <a:ext cx="43411" cy="68615"/>
                </a:xfrm>
                <a:custGeom>
                  <a:avLst/>
                  <a:gdLst/>
                  <a:ahLst/>
                  <a:cxnLst/>
                  <a:rect l="l" t="t" r="r" b="b"/>
                  <a:pathLst>
                    <a:path w="43411" h="68615" extrusionOk="0">
                      <a:moveTo>
                        <a:pt x="11333" y="27869"/>
                      </a:moveTo>
                      <a:cubicBezTo>
                        <a:pt x="13658" y="22042"/>
                        <a:pt x="19484" y="18389"/>
                        <a:pt x="25740" y="18836"/>
                      </a:cubicBezTo>
                      <a:cubicBezTo>
                        <a:pt x="38609" y="18836"/>
                        <a:pt x="43411" y="29791"/>
                        <a:pt x="43411" y="41131"/>
                      </a:cubicBezTo>
                      <a:lnTo>
                        <a:pt x="43411" y="68616"/>
                      </a:lnTo>
                      <a:lnTo>
                        <a:pt x="32655" y="68616"/>
                      </a:lnTo>
                      <a:lnTo>
                        <a:pt x="32655" y="41516"/>
                      </a:lnTo>
                      <a:cubicBezTo>
                        <a:pt x="32655" y="34404"/>
                        <a:pt x="29389" y="28830"/>
                        <a:pt x="22090" y="28830"/>
                      </a:cubicBezTo>
                      <a:cubicBezTo>
                        <a:pt x="14791" y="28830"/>
                        <a:pt x="11333" y="34404"/>
                        <a:pt x="11333" y="41516"/>
                      </a:cubicBezTo>
                      <a:lnTo>
                        <a:pt x="11333" y="68616"/>
                      </a:lnTo>
                      <a:lnTo>
                        <a:pt x="0" y="68616"/>
                      </a:lnTo>
                      <a:lnTo>
                        <a:pt x="0" y="0"/>
                      </a:lnTo>
                      <a:lnTo>
                        <a:pt x="10757" y="0"/>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4" name="Google Shape;1764;p209"/>
                <p:cNvSpPr/>
                <p:nvPr/>
              </p:nvSpPr>
              <p:spPr>
                <a:xfrm>
                  <a:off x="929968" y="1723554"/>
                  <a:ext cx="10756" cy="68615"/>
                </a:xfrm>
                <a:custGeom>
                  <a:avLst/>
                  <a:gdLst/>
                  <a:ahLst/>
                  <a:cxnLst/>
                  <a:rect l="l" t="t" r="r" b="b"/>
                  <a:pathLst>
                    <a:path w="10756" h="68615" extrusionOk="0">
                      <a:moveTo>
                        <a:pt x="0" y="0"/>
                      </a:moveTo>
                      <a:lnTo>
                        <a:pt x="10757" y="0"/>
                      </a:lnTo>
                      <a:lnTo>
                        <a:pt x="10757" y="12301"/>
                      </a:lnTo>
                      <a:lnTo>
                        <a:pt x="0" y="12301"/>
                      </a:lnTo>
                      <a:close/>
                      <a:moveTo>
                        <a:pt x="0" y="19220"/>
                      </a:moveTo>
                      <a:lnTo>
                        <a:pt x="10757" y="19220"/>
                      </a:lnTo>
                      <a:lnTo>
                        <a:pt x="10757" y="68616"/>
                      </a:lnTo>
                      <a:lnTo>
                        <a:pt x="0" y="68616"/>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5" name="Google Shape;1765;p209"/>
                <p:cNvSpPr/>
                <p:nvPr/>
              </p:nvSpPr>
              <p:spPr>
                <a:xfrm>
                  <a:off x="945813" y="1740383"/>
                  <a:ext cx="50382" cy="52522"/>
                </a:xfrm>
                <a:custGeom>
                  <a:avLst/>
                  <a:gdLst/>
                  <a:ahLst/>
                  <a:cxnLst/>
                  <a:rect l="l" t="t" r="r" b="b"/>
                  <a:pathLst>
                    <a:path w="50382" h="52522" extrusionOk="0">
                      <a:moveTo>
                        <a:pt x="98" y="27378"/>
                      </a:moveTo>
                      <a:cubicBezTo>
                        <a:pt x="-1116" y="13525"/>
                        <a:pt x="9124" y="1311"/>
                        <a:pt x="22968" y="98"/>
                      </a:cubicBezTo>
                      <a:cubicBezTo>
                        <a:pt x="36813" y="-1116"/>
                        <a:pt x="49019" y="9130"/>
                        <a:pt x="50232" y="22982"/>
                      </a:cubicBezTo>
                      <a:cubicBezTo>
                        <a:pt x="50360" y="24444"/>
                        <a:pt x="50360" y="25915"/>
                        <a:pt x="50232" y="27378"/>
                      </a:cubicBezTo>
                      <a:lnTo>
                        <a:pt x="50232" y="27378"/>
                      </a:lnTo>
                      <a:cubicBezTo>
                        <a:pt x="50433" y="28973"/>
                        <a:pt x="50433" y="30587"/>
                        <a:pt x="50232" y="32183"/>
                      </a:cubicBezTo>
                      <a:lnTo>
                        <a:pt x="10854" y="32183"/>
                      </a:lnTo>
                      <a:cubicBezTo>
                        <a:pt x="12468" y="38808"/>
                        <a:pt x="18447" y="43435"/>
                        <a:pt x="25261" y="43330"/>
                      </a:cubicBezTo>
                      <a:cubicBezTo>
                        <a:pt x="30420" y="43319"/>
                        <a:pt x="35323" y="41077"/>
                        <a:pt x="38707" y="37180"/>
                      </a:cubicBezTo>
                      <a:lnTo>
                        <a:pt x="46198" y="43522"/>
                      </a:lnTo>
                      <a:cubicBezTo>
                        <a:pt x="36632" y="54471"/>
                        <a:pt x="20007" y="55586"/>
                        <a:pt x="9065" y="46014"/>
                      </a:cubicBezTo>
                      <a:cubicBezTo>
                        <a:pt x="3661" y="41286"/>
                        <a:pt x="421" y="34554"/>
                        <a:pt x="98" y="27378"/>
                      </a:cubicBezTo>
                      <a:close/>
                      <a:moveTo>
                        <a:pt x="38515" y="23149"/>
                      </a:moveTo>
                      <a:cubicBezTo>
                        <a:pt x="36942" y="15453"/>
                        <a:pt x="29432" y="10490"/>
                        <a:pt x="21741" y="12064"/>
                      </a:cubicBezTo>
                      <a:cubicBezTo>
                        <a:pt x="16163" y="13205"/>
                        <a:pt x="11803" y="17567"/>
                        <a:pt x="10662" y="23149"/>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6" name="Google Shape;1766;p209"/>
                <p:cNvSpPr/>
                <p:nvPr/>
              </p:nvSpPr>
              <p:spPr>
                <a:xfrm>
                  <a:off x="1002000" y="1723554"/>
                  <a:ext cx="10564" cy="68423"/>
                </a:xfrm>
                <a:custGeom>
                  <a:avLst/>
                  <a:gdLst/>
                  <a:ahLst/>
                  <a:cxnLst/>
                  <a:rect l="l" t="t" r="r" b="b"/>
                  <a:pathLst>
                    <a:path w="10564" h="68423" extrusionOk="0">
                      <a:moveTo>
                        <a:pt x="0" y="0"/>
                      </a:moveTo>
                      <a:lnTo>
                        <a:pt x="10565" y="0"/>
                      </a:lnTo>
                      <a:lnTo>
                        <a:pt x="10565" y="68424"/>
                      </a:lnTo>
                      <a:lnTo>
                        <a:pt x="0" y="68424"/>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7" name="Google Shape;1767;p209"/>
                <p:cNvSpPr/>
                <p:nvPr/>
              </p:nvSpPr>
              <p:spPr>
                <a:xfrm>
                  <a:off x="1016208" y="1723554"/>
                  <a:ext cx="51101" cy="69384"/>
                </a:xfrm>
                <a:custGeom>
                  <a:avLst/>
                  <a:gdLst/>
                  <a:ahLst/>
                  <a:cxnLst/>
                  <a:rect l="l" t="t" r="r" b="b"/>
                  <a:pathLst>
                    <a:path w="51101" h="69384" extrusionOk="0">
                      <a:moveTo>
                        <a:pt x="40345" y="60736"/>
                      </a:moveTo>
                      <a:lnTo>
                        <a:pt x="40345" y="68039"/>
                      </a:lnTo>
                      <a:cubicBezTo>
                        <a:pt x="44846" y="66637"/>
                        <a:pt x="48675" y="63627"/>
                        <a:pt x="51102" y="59582"/>
                      </a:cubicBezTo>
                      <a:lnTo>
                        <a:pt x="51102" y="0"/>
                      </a:lnTo>
                      <a:lnTo>
                        <a:pt x="40345" y="0"/>
                      </a:lnTo>
                      <a:lnTo>
                        <a:pt x="40345" y="27293"/>
                      </a:lnTo>
                      <a:cubicBezTo>
                        <a:pt x="36729" y="21939"/>
                        <a:pt x="30667" y="18762"/>
                        <a:pt x="24210" y="18836"/>
                      </a:cubicBezTo>
                      <a:cubicBezTo>
                        <a:pt x="10569" y="19254"/>
                        <a:pt x="-209" y="30553"/>
                        <a:pt x="7" y="44206"/>
                      </a:cubicBezTo>
                      <a:lnTo>
                        <a:pt x="7" y="44206"/>
                      </a:lnTo>
                      <a:cubicBezTo>
                        <a:pt x="-313" y="57790"/>
                        <a:pt x="10433" y="69061"/>
                        <a:pt x="24008" y="69381"/>
                      </a:cubicBezTo>
                      <a:cubicBezTo>
                        <a:pt x="24075" y="69382"/>
                        <a:pt x="24143" y="69384"/>
                        <a:pt x="24210" y="69385"/>
                      </a:cubicBezTo>
                      <a:cubicBezTo>
                        <a:pt x="30704" y="69416"/>
                        <a:pt x="36774" y="66162"/>
                        <a:pt x="40345" y="60736"/>
                      </a:cubicBezTo>
                      <a:close/>
                      <a:moveTo>
                        <a:pt x="25746" y="59582"/>
                      </a:moveTo>
                      <a:cubicBezTo>
                        <a:pt x="17154" y="59545"/>
                        <a:pt x="10218" y="52545"/>
                        <a:pt x="10255" y="43947"/>
                      </a:cubicBezTo>
                      <a:cubicBezTo>
                        <a:pt x="10268" y="40891"/>
                        <a:pt x="11180" y="37906"/>
                        <a:pt x="12877" y="35365"/>
                      </a:cubicBezTo>
                      <a:cubicBezTo>
                        <a:pt x="15457" y="31280"/>
                        <a:pt x="19956" y="28811"/>
                        <a:pt x="24786" y="28830"/>
                      </a:cubicBezTo>
                      <a:lnTo>
                        <a:pt x="27475" y="28830"/>
                      </a:lnTo>
                      <a:cubicBezTo>
                        <a:pt x="29081" y="28845"/>
                        <a:pt x="30661" y="29240"/>
                        <a:pt x="32085" y="29983"/>
                      </a:cubicBezTo>
                      <a:cubicBezTo>
                        <a:pt x="37377" y="32948"/>
                        <a:pt x="40675" y="38522"/>
                        <a:pt x="40729" y="44591"/>
                      </a:cubicBezTo>
                      <a:cubicBezTo>
                        <a:pt x="40729" y="52870"/>
                        <a:pt x="34021" y="59582"/>
                        <a:pt x="25746" y="5958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8" name="Google Shape;1768;p209"/>
                <p:cNvSpPr/>
                <p:nvPr/>
              </p:nvSpPr>
              <p:spPr>
                <a:xfrm>
                  <a:off x="1121286" y="1724323"/>
                  <a:ext cx="10948" cy="67270"/>
                </a:xfrm>
                <a:custGeom>
                  <a:avLst/>
                  <a:gdLst/>
                  <a:ahLst/>
                  <a:cxnLst/>
                  <a:rect l="l" t="t" r="r" b="b"/>
                  <a:pathLst>
                    <a:path w="10948" h="67270" extrusionOk="0">
                      <a:moveTo>
                        <a:pt x="0" y="9610"/>
                      </a:moveTo>
                      <a:lnTo>
                        <a:pt x="0" y="67270"/>
                      </a:lnTo>
                      <a:lnTo>
                        <a:pt x="10949" y="67270"/>
                      </a:lnTo>
                      <a:lnTo>
                        <a:pt x="10949" y="0"/>
                      </a:lnTo>
                      <a:cubicBezTo>
                        <a:pt x="6319" y="1873"/>
                        <a:pt x="2459" y="5260"/>
                        <a:pt x="0" y="9610"/>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9" name="Google Shape;1769;p209"/>
                <p:cNvSpPr/>
                <p:nvPr/>
              </p:nvSpPr>
              <p:spPr>
                <a:xfrm>
                  <a:off x="1141839" y="1724131"/>
                  <a:ext cx="57625" cy="68423"/>
                </a:xfrm>
                <a:custGeom>
                  <a:avLst/>
                  <a:gdLst/>
                  <a:ahLst/>
                  <a:cxnLst/>
                  <a:rect l="l" t="t" r="r" b="b"/>
                  <a:pathLst>
                    <a:path w="57625" h="68423" extrusionOk="0">
                      <a:moveTo>
                        <a:pt x="23435" y="0"/>
                      </a:moveTo>
                      <a:cubicBezTo>
                        <a:pt x="42318" y="0"/>
                        <a:pt x="57626" y="15317"/>
                        <a:pt x="57626" y="34212"/>
                      </a:cubicBezTo>
                      <a:cubicBezTo>
                        <a:pt x="57626" y="53107"/>
                        <a:pt x="42318" y="68424"/>
                        <a:pt x="23435" y="68424"/>
                      </a:cubicBezTo>
                      <a:lnTo>
                        <a:pt x="0" y="68424"/>
                      </a:lnTo>
                      <a:lnTo>
                        <a:pt x="0" y="0"/>
                      </a:lnTo>
                      <a:close/>
                      <a:moveTo>
                        <a:pt x="23435" y="57660"/>
                      </a:moveTo>
                      <a:cubicBezTo>
                        <a:pt x="36377" y="57660"/>
                        <a:pt x="46869" y="47162"/>
                        <a:pt x="46869" y="34212"/>
                      </a:cubicBezTo>
                      <a:cubicBezTo>
                        <a:pt x="46869" y="21261"/>
                        <a:pt x="36377" y="10763"/>
                        <a:pt x="23435" y="10763"/>
                      </a:cubicBezTo>
                      <a:lnTo>
                        <a:pt x="11141" y="10763"/>
                      </a:lnTo>
                      <a:lnTo>
                        <a:pt x="11141" y="57660"/>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0" name="Google Shape;1770;p209"/>
                <p:cNvSpPr/>
                <p:nvPr/>
              </p:nvSpPr>
              <p:spPr>
                <a:xfrm>
                  <a:off x="1204843" y="1723170"/>
                  <a:ext cx="46676" cy="70345"/>
                </a:xfrm>
                <a:custGeom>
                  <a:avLst/>
                  <a:gdLst/>
                  <a:ahLst/>
                  <a:cxnLst/>
                  <a:rect l="l" t="t" r="r" b="b"/>
                  <a:pathLst>
                    <a:path w="46676" h="70345" extrusionOk="0">
                      <a:moveTo>
                        <a:pt x="21706" y="59775"/>
                      </a:moveTo>
                      <a:cubicBezTo>
                        <a:pt x="26892" y="59775"/>
                        <a:pt x="36304" y="57660"/>
                        <a:pt x="36304" y="50933"/>
                      </a:cubicBezTo>
                      <a:cubicBezTo>
                        <a:pt x="36304" y="36326"/>
                        <a:pt x="0" y="43630"/>
                        <a:pt x="0" y="19220"/>
                      </a:cubicBezTo>
                      <a:cubicBezTo>
                        <a:pt x="0" y="5189"/>
                        <a:pt x="14022" y="0"/>
                        <a:pt x="25932" y="0"/>
                      </a:cubicBezTo>
                      <a:cubicBezTo>
                        <a:pt x="32581" y="371"/>
                        <a:pt x="39099" y="2002"/>
                        <a:pt x="45140" y="4805"/>
                      </a:cubicBezTo>
                      <a:lnTo>
                        <a:pt x="41106" y="14607"/>
                      </a:lnTo>
                      <a:cubicBezTo>
                        <a:pt x="36014" y="12302"/>
                        <a:pt x="30548" y="10935"/>
                        <a:pt x="24971" y="10571"/>
                      </a:cubicBezTo>
                      <a:cubicBezTo>
                        <a:pt x="19209" y="10571"/>
                        <a:pt x="10373" y="11917"/>
                        <a:pt x="10373" y="19412"/>
                      </a:cubicBezTo>
                      <a:cubicBezTo>
                        <a:pt x="10373" y="34404"/>
                        <a:pt x="46677" y="26716"/>
                        <a:pt x="46677" y="51125"/>
                      </a:cubicBezTo>
                      <a:cubicBezTo>
                        <a:pt x="46677" y="64964"/>
                        <a:pt x="32655" y="70346"/>
                        <a:pt x="20745" y="70346"/>
                      </a:cubicBezTo>
                      <a:cubicBezTo>
                        <a:pt x="13567" y="69926"/>
                        <a:pt x="6531" y="68166"/>
                        <a:pt x="0" y="65156"/>
                      </a:cubicBezTo>
                      <a:lnTo>
                        <a:pt x="4226" y="55546"/>
                      </a:lnTo>
                      <a:cubicBezTo>
                        <a:pt x="9813" y="57808"/>
                        <a:pt x="15703" y="59233"/>
                        <a:pt x="21706" y="59775"/>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1" name="Google Shape;1771;p209"/>
                <p:cNvSpPr/>
                <p:nvPr/>
              </p:nvSpPr>
              <p:spPr>
                <a:xfrm>
                  <a:off x="1259203" y="1724131"/>
                  <a:ext cx="42643" cy="68423"/>
                </a:xfrm>
                <a:custGeom>
                  <a:avLst/>
                  <a:gdLst/>
                  <a:ahLst/>
                  <a:cxnLst/>
                  <a:rect l="l" t="t" r="r" b="b"/>
                  <a:pathLst>
                    <a:path w="42643" h="68423" extrusionOk="0">
                      <a:moveTo>
                        <a:pt x="10565" y="27677"/>
                      </a:moveTo>
                      <a:cubicBezTo>
                        <a:pt x="12968" y="21892"/>
                        <a:pt x="18714" y="18212"/>
                        <a:pt x="24971" y="18451"/>
                      </a:cubicBezTo>
                      <a:cubicBezTo>
                        <a:pt x="37841" y="18451"/>
                        <a:pt x="42643" y="29407"/>
                        <a:pt x="42643" y="40747"/>
                      </a:cubicBezTo>
                      <a:lnTo>
                        <a:pt x="42643" y="68231"/>
                      </a:lnTo>
                      <a:lnTo>
                        <a:pt x="31886" y="68231"/>
                      </a:lnTo>
                      <a:lnTo>
                        <a:pt x="31886" y="41131"/>
                      </a:lnTo>
                      <a:cubicBezTo>
                        <a:pt x="31886" y="34020"/>
                        <a:pt x="28621" y="28638"/>
                        <a:pt x="21322" y="28638"/>
                      </a:cubicBezTo>
                      <a:cubicBezTo>
                        <a:pt x="14022" y="28638"/>
                        <a:pt x="10565" y="34020"/>
                        <a:pt x="10565" y="41131"/>
                      </a:cubicBezTo>
                      <a:lnTo>
                        <a:pt x="10565" y="68424"/>
                      </a:lnTo>
                      <a:lnTo>
                        <a:pt x="0" y="68424"/>
                      </a:lnTo>
                      <a:lnTo>
                        <a:pt x="0" y="0"/>
                      </a:lnTo>
                      <a:lnTo>
                        <a:pt x="10565" y="0"/>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2" name="Google Shape;1772;p209"/>
                <p:cNvSpPr/>
                <p:nvPr/>
              </p:nvSpPr>
              <p:spPr>
                <a:xfrm>
                  <a:off x="1308569" y="1724131"/>
                  <a:ext cx="10756" cy="68231"/>
                </a:xfrm>
                <a:custGeom>
                  <a:avLst/>
                  <a:gdLst/>
                  <a:ahLst/>
                  <a:cxnLst/>
                  <a:rect l="l" t="t" r="r" b="b"/>
                  <a:pathLst>
                    <a:path w="10756" h="68231" extrusionOk="0">
                      <a:moveTo>
                        <a:pt x="0" y="0"/>
                      </a:moveTo>
                      <a:lnTo>
                        <a:pt x="10757" y="0"/>
                      </a:lnTo>
                      <a:lnTo>
                        <a:pt x="10757" y="12109"/>
                      </a:lnTo>
                      <a:lnTo>
                        <a:pt x="192" y="12109"/>
                      </a:lnTo>
                      <a:close/>
                      <a:moveTo>
                        <a:pt x="0" y="19220"/>
                      </a:moveTo>
                      <a:lnTo>
                        <a:pt x="10757" y="19220"/>
                      </a:lnTo>
                      <a:lnTo>
                        <a:pt x="10757" y="68231"/>
                      </a:lnTo>
                      <a:lnTo>
                        <a:pt x="192" y="68231"/>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3" name="Google Shape;1773;p209"/>
                <p:cNvSpPr/>
                <p:nvPr/>
              </p:nvSpPr>
              <p:spPr>
                <a:xfrm>
                  <a:off x="1324320" y="1746124"/>
                  <a:ext cx="50205" cy="49132"/>
                </a:xfrm>
                <a:custGeom>
                  <a:avLst/>
                  <a:gdLst/>
                  <a:ahLst/>
                  <a:cxnLst/>
                  <a:rect l="l" t="t" r="r" b="b"/>
                  <a:pathLst>
                    <a:path w="50205" h="49132" extrusionOk="0">
                      <a:moveTo>
                        <a:pt x="0" y="22982"/>
                      </a:moveTo>
                      <a:cubicBezTo>
                        <a:pt x="1213" y="9129"/>
                        <a:pt x="13419" y="-1116"/>
                        <a:pt x="27264" y="98"/>
                      </a:cubicBezTo>
                      <a:cubicBezTo>
                        <a:pt x="39426" y="1164"/>
                        <a:pt x="49069" y="10812"/>
                        <a:pt x="50134" y="22982"/>
                      </a:cubicBezTo>
                      <a:cubicBezTo>
                        <a:pt x="50229" y="24582"/>
                        <a:pt x="50229" y="26187"/>
                        <a:pt x="50134" y="27787"/>
                      </a:cubicBezTo>
                      <a:lnTo>
                        <a:pt x="11717" y="27787"/>
                      </a:lnTo>
                      <a:cubicBezTo>
                        <a:pt x="13262" y="34348"/>
                        <a:pt x="19198" y="38922"/>
                        <a:pt x="25932" y="38743"/>
                      </a:cubicBezTo>
                      <a:cubicBezTo>
                        <a:pt x="31088" y="38914"/>
                        <a:pt x="36039" y="36719"/>
                        <a:pt x="39378" y="32784"/>
                      </a:cubicBezTo>
                      <a:lnTo>
                        <a:pt x="46677" y="39127"/>
                      </a:lnTo>
                      <a:cubicBezTo>
                        <a:pt x="37771" y="50485"/>
                        <a:pt x="21350" y="52469"/>
                        <a:pt x="9999" y="43558"/>
                      </a:cubicBezTo>
                      <a:cubicBezTo>
                        <a:pt x="3684" y="38600"/>
                        <a:pt x="-3" y="31013"/>
                        <a:pt x="0" y="22982"/>
                      </a:cubicBezTo>
                      <a:close/>
                      <a:moveTo>
                        <a:pt x="38417" y="18754"/>
                      </a:moveTo>
                      <a:cubicBezTo>
                        <a:pt x="36845" y="11058"/>
                        <a:pt x="29335" y="6095"/>
                        <a:pt x="21643" y="7668"/>
                      </a:cubicBezTo>
                      <a:cubicBezTo>
                        <a:pt x="16065" y="8810"/>
                        <a:pt x="11705" y="13172"/>
                        <a:pt x="10565" y="18754"/>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4" name="Google Shape;1774;p209"/>
                <p:cNvSpPr/>
                <p:nvPr/>
              </p:nvSpPr>
              <p:spPr>
                <a:xfrm>
                  <a:off x="1380410" y="1724131"/>
                  <a:ext cx="10564" cy="67846"/>
                </a:xfrm>
                <a:custGeom>
                  <a:avLst/>
                  <a:gdLst/>
                  <a:ahLst/>
                  <a:cxnLst/>
                  <a:rect l="l" t="t" r="r" b="b"/>
                  <a:pathLst>
                    <a:path w="10564" h="67846" extrusionOk="0">
                      <a:moveTo>
                        <a:pt x="0" y="0"/>
                      </a:moveTo>
                      <a:lnTo>
                        <a:pt x="10565" y="0"/>
                      </a:lnTo>
                      <a:lnTo>
                        <a:pt x="10565" y="67847"/>
                      </a:lnTo>
                      <a:lnTo>
                        <a:pt x="0" y="67847"/>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5" name="Google Shape;1775;p209"/>
                <p:cNvSpPr/>
                <p:nvPr/>
              </p:nvSpPr>
              <p:spPr>
                <a:xfrm>
                  <a:off x="1394431" y="1724131"/>
                  <a:ext cx="50903" cy="69192"/>
                </a:xfrm>
                <a:custGeom>
                  <a:avLst/>
                  <a:gdLst/>
                  <a:ahLst/>
                  <a:cxnLst/>
                  <a:rect l="l" t="t" r="r" b="b"/>
                  <a:pathLst>
                    <a:path w="50903" h="69192" extrusionOk="0">
                      <a:moveTo>
                        <a:pt x="24204" y="69192"/>
                      </a:moveTo>
                      <a:cubicBezTo>
                        <a:pt x="10965" y="68888"/>
                        <a:pt x="305" y="58222"/>
                        <a:pt x="1" y="44975"/>
                      </a:cubicBezTo>
                      <a:lnTo>
                        <a:pt x="1" y="44975"/>
                      </a:lnTo>
                      <a:cubicBezTo>
                        <a:pt x="-113" y="31362"/>
                        <a:pt x="10608" y="20124"/>
                        <a:pt x="24204" y="19604"/>
                      </a:cubicBezTo>
                      <a:cubicBezTo>
                        <a:pt x="30697" y="19573"/>
                        <a:pt x="36767" y="22827"/>
                        <a:pt x="40339" y="28253"/>
                      </a:cubicBezTo>
                      <a:lnTo>
                        <a:pt x="40339" y="0"/>
                      </a:lnTo>
                      <a:lnTo>
                        <a:pt x="50904" y="0"/>
                      </a:lnTo>
                      <a:lnTo>
                        <a:pt x="50904" y="67847"/>
                      </a:lnTo>
                      <a:lnTo>
                        <a:pt x="40339" y="67847"/>
                      </a:lnTo>
                      <a:lnTo>
                        <a:pt x="40339" y="60351"/>
                      </a:lnTo>
                      <a:cubicBezTo>
                        <a:pt x="36812" y="65851"/>
                        <a:pt x="30734" y="69182"/>
                        <a:pt x="24204" y="69192"/>
                      </a:cubicBezTo>
                      <a:close/>
                      <a:moveTo>
                        <a:pt x="25740" y="59006"/>
                      </a:moveTo>
                      <a:cubicBezTo>
                        <a:pt x="33867" y="59008"/>
                        <a:pt x="40515" y="52528"/>
                        <a:pt x="40723" y="44398"/>
                      </a:cubicBezTo>
                      <a:lnTo>
                        <a:pt x="40723" y="44398"/>
                      </a:lnTo>
                      <a:cubicBezTo>
                        <a:pt x="40935" y="36228"/>
                        <a:pt x="34488" y="29432"/>
                        <a:pt x="26322" y="29219"/>
                      </a:cubicBezTo>
                      <a:cubicBezTo>
                        <a:pt x="26192" y="29216"/>
                        <a:pt x="26062" y="29215"/>
                        <a:pt x="25932" y="29215"/>
                      </a:cubicBezTo>
                      <a:lnTo>
                        <a:pt x="25932" y="29215"/>
                      </a:lnTo>
                      <a:cubicBezTo>
                        <a:pt x="17552" y="29215"/>
                        <a:pt x="10758" y="36013"/>
                        <a:pt x="10758" y="44398"/>
                      </a:cubicBezTo>
                      <a:cubicBezTo>
                        <a:pt x="10758" y="52784"/>
                        <a:pt x="17552" y="59582"/>
                        <a:pt x="25932" y="5958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6" name="Google Shape;1776;p209"/>
                <p:cNvSpPr/>
                <p:nvPr/>
              </p:nvSpPr>
              <p:spPr>
                <a:xfrm>
                  <a:off x="1457052" y="1724323"/>
                  <a:ext cx="12677" cy="7303"/>
                </a:xfrm>
                <a:custGeom>
                  <a:avLst/>
                  <a:gdLst/>
                  <a:ahLst/>
                  <a:cxnLst/>
                  <a:rect l="l" t="t" r="r" b="b"/>
                  <a:pathLst>
                    <a:path w="12677" h="7303" extrusionOk="0">
                      <a:moveTo>
                        <a:pt x="5955" y="1153"/>
                      </a:moveTo>
                      <a:lnTo>
                        <a:pt x="3650" y="1153"/>
                      </a:lnTo>
                      <a:lnTo>
                        <a:pt x="3650" y="7304"/>
                      </a:lnTo>
                      <a:lnTo>
                        <a:pt x="2305" y="7304"/>
                      </a:lnTo>
                      <a:lnTo>
                        <a:pt x="2305" y="1153"/>
                      </a:lnTo>
                      <a:lnTo>
                        <a:pt x="0" y="1153"/>
                      </a:lnTo>
                      <a:lnTo>
                        <a:pt x="0" y="0"/>
                      </a:lnTo>
                      <a:lnTo>
                        <a:pt x="7299" y="0"/>
                      </a:lnTo>
                      <a:lnTo>
                        <a:pt x="9988" y="3652"/>
                      </a:lnTo>
                      <a:lnTo>
                        <a:pt x="12678" y="0"/>
                      </a:lnTo>
                      <a:lnTo>
                        <a:pt x="12678" y="0"/>
                      </a:lnTo>
                      <a:lnTo>
                        <a:pt x="12678" y="7304"/>
                      </a:lnTo>
                      <a:lnTo>
                        <a:pt x="12486" y="7304"/>
                      </a:lnTo>
                      <a:lnTo>
                        <a:pt x="12486" y="2499"/>
                      </a:lnTo>
                      <a:lnTo>
                        <a:pt x="10181" y="5766"/>
                      </a:lnTo>
                      <a:lnTo>
                        <a:pt x="7683" y="2499"/>
                      </a:lnTo>
                      <a:lnTo>
                        <a:pt x="7683" y="7304"/>
                      </a:lnTo>
                      <a:lnTo>
                        <a:pt x="6531" y="7304"/>
                      </a:lnTo>
                      <a:lnTo>
                        <a:pt x="6531" y="1153"/>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7" name="Google Shape;1777;p209"/>
                <p:cNvSpPr/>
                <p:nvPr/>
              </p:nvSpPr>
              <p:spPr>
                <a:xfrm>
                  <a:off x="1064620" y="1721805"/>
                  <a:ext cx="61467" cy="69635"/>
                </a:xfrm>
                <a:custGeom>
                  <a:avLst/>
                  <a:gdLst/>
                  <a:ahLst/>
                  <a:cxnLst/>
                  <a:rect l="l" t="t" r="r" b="b"/>
                  <a:pathLst>
                    <a:path w="61467" h="69635" extrusionOk="0">
                      <a:moveTo>
                        <a:pt x="38609" y="34039"/>
                      </a:moveTo>
                      <a:lnTo>
                        <a:pt x="22474" y="66521"/>
                      </a:lnTo>
                      <a:cubicBezTo>
                        <a:pt x="21844" y="67700"/>
                        <a:pt x="20917" y="68693"/>
                        <a:pt x="19785" y="69404"/>
                      </a:cubicBezTo>
                      <a:cubicBezTo>
                        <a:pt x="18588" y="69713"/>
                        <a:pt x="17332" y="69713"/>
                        <a:pt x="16135" y="69404"/>
                      </a:cubicBezTo>
                      <a:lnTo>
                        <a:pt x="0" y="69404"/>
                      </a:lnTo>
                      <a:cubicBezTo>
                        <a:pt x="0" y="69404"/>
                        <a:pt x="5955" y="70557"/>
                        <a:pt x="14406" y="53259"/>
                      </a:cubicBezTo>
                      <a:lnTo>
                        <a:pt x="22666" y="36153"/>
                      </a:lnTo>
                      <a:lnTo>
                        <a:pt x="38994" y="3095"/>
                      </a:lnTo>
                      <a:cubicBezTo>
                        <a:pt x="39548" y="1924"/>
                        <a:pt x="40411" y="927"/>
                        <a:pt x="41491" y="211"/>
                      </a:cubicBezTo>
                      <a:cubicBezTo>
                        <a:pt x="42756" y="-70"/>
                        <a:pt x="44067" y="-70"/>
                        <a:pt x="45332" y="211"/>
                      </a:cubicBezTo>
                      <a:lnTo>
                        <a:pt x="61468" y="212"/>
                      </a:lnTo>
                      <a:cubicBezTo>
                        <a:pt x="61468" y="212"/>
                        <a:pt x="55513" y="-942"/>
                        <a:pt x="47061" y="16164"/>
                      </a:cubicBezTo>
                      <a:lnTo>
                        <a:pt x="38609" y="33270"/>
                      </a:lnTo>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778" name="Google Shape;1778;p209"/>
              <p:cNvGrpSpPr/>
              <p:nvPr/>
            </p:nvGrpSpPr>
            <p:grpSpPr>
              <a:xfrm>
                <a:off x="1492859" y="484276"/>
                <a:ext cx="1419948" cy="328588"/>
                <a:chOff x="444168" y="1286681"/>
                <a:chExt cx="1209964" cy="279996"/>
              </a:xfrm>
            </p:grpSpPr>
            <p:sp>
              <p:nvSpPr>
                <p:cNvPr id="1779" name="Google Shape;1779;p209"/>
                <p:cNvSpPr/>
                <p:nvPr/>
              </p:nvSpPr>
              <p:spPr>
                <a:xfrm>
                  <a:off x="448600" y="1288536"/>
                  <a:ext cx="38633" cy="63877"/>
                </a:xfrm>
                <a:custGeom>
                  <a:avLst/>
                  <a:gdLst/>
                  <a:ahLst/>
                  <a:cxnLst/>
                  <a:rect l="l" t="t" r="r" b="b"/>
                  <a:pathLst>
                    <a:path w="38633" h="63877" extrusionOk="0">
                      <a:moveTo>
                        <a:pt x="4610" y="38507"/>
                      </a:moveTo>
                      <a:lnTo>
                        <a:pt x="4610" y="63878"/>
                      </a:lnTo>
                      <a:lnTo>
                        <a:pt x="0" y="63878"/>
                      </a:lnTo>
                      <a:lnTo>
                        <a:pt x="0" y="67"/>
                      </a:lnTo>
                      <a:lnTo>
                        <a:pt x="16327" y="67"/>
                      </a:lnTo>
                      <a:cubicBezTo>
                        <a:pt x="22291" y="-369"/>
                        <a:pt x="28216" y="1334"/>
                        <a:pt x="33039" y="4872"/>
                      </a:cubicBezTo>
                      <a:cubicBezTo>
                        <a:pt x="36845" y="8437"/>
                        <a:pt x="38883" y="13501"/>
                        <a:pt x="38609" y="18711"/>
                      </a:cubicBezTo>
                      <a:cubicBezTo>
                        <a:pt x="38604" y="21287"/>
                        <a:pt x="38082" y="23836"/>
                        <a:pt x="37073" y="26206"/>
                      </a:cubicBezTo>
                      <a:cubicBezTo>
                        <a:pt x="36048" y="28489"/>
                        <a:pt x="34541" y="30522"/>
                        <a:pt x="32655" y="32165"/>
                      </a:cubicBezTo>
                      <a:cubicBezTo>
                        <a:pt x="30602" y="34005"/>
                        <a:pt x="28178" y="35381"/>
                        <a:pt x="25547" y="36201"/>
                      </a:cubicBezTo>
                      <a:cubicBezTo>
                        <a:pt x="22600" y="37408"/>
                        <a:pt x="19495" y="38184"/>
                        <a:pt x="16327" y="38507"/>
                      </a:cubicBezTo>
                      <a:close/>
                      <a:moveTo>
                        <a:pt x="4610" y="34855"/>
                      </a:moveTo>
                      <a:lnTo>
                        <a:pt x="16327" y="34855"/>
                      </a:lnTo>
                      <a:cubicBezTo>
                        <a:pt x="18870" y="34877"/>
                        <a:pt x="21400" y="34488"/>
                        <a:pt x="23819" y="33702"/>
                      </a:cubicBezTo>
                      <a:cubicBezTo>
                        <a:pt x="25860" y="32965"/>
                        <a:pt x="27749" y="31857"/>
                        <a:pt x="29389" y="30435"/>
                      </a:cubicBezTo>
                      <a:cubicBezTo>
                        <a:pt x="30915" y="29139"/>
                        <a:pt x="32102" y="27489"/>
                        <a:pt x="32847" y="25630"/>
                      </a:cubicBezTo>
                      <a:cubicBezTo>
                        <a:pt x="33686" y="23624"/>
                        <a:pt x="34079" y="21460"/>
                        <a:pt x="33999" y="19287"/>
                      </a:cubicBezTo>
                      <a:cubicBezTo>
                        <a:pt x="34241" y="15101"/>
                        <a:pt x="32624" y="11022"/>
                        <a:pt x="29581" y="8139"/>
                      </a:cubicBezTo>
                      <a:cubicBezTo>
                        <a:pt x="25819" y="5191"/>
                        <a:pt x="21093" y="3752"/>
                        <a:pt x="16327" y="4103"/>
                      </a:cubicBezTo>
                      <a:lnTo>
                        <a:pt x="4610" y="4103"/>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0" name="Google Shape;1780;p209"/>
                <p:cNvSpPr/>
                <p:nvPr/>
              </p:nvSpPr>
              <p:spPr>
                <a:xfrm>
                  <a:off x="497966" y="1306856"/>
                  <a:ext cx="24587" cy="45173"/>
                </a:xfrm>
                <a:custGeom>
                  <a:avLst/>
                  <a:gdLst/>
                  <a:ahLst/>
                  <a:cxnLst/>
                  <a:rect l="l" t="t" r="r" b="b"/>
                  <a:pathLst>
                    <a:path w="24587" h="45173" extrusionOk="0">
                      <a:moveTo>
                        <a:pt x="0" y="44597"/>
                      </a:moveTo>
                      <a:lnTo>
                        <a:pt x="0" y="967"/>
                      </a:lnTo>
                      <a:lnTo>
                        <a:pt x="3265" y="967"/>
                      </a:lnTo>
                      <a:cubicBezTo>
                        <a:pt x="3415" y="1337"/>
                        <a:pt x="3415" y="1751"/>
                        <a:pt x="3265" y="2121"/>
                      </a:cubicBezTo>
                      <a:lnTo>
                        <a:pt x="3265" y="11346"/>
                      </a:lnTo>
                      <a:cubicBezTo>
                        <a:pt x="4402" y="8169"/>
                        <a:pt x="6318" y="5327"/>
                        <a:pt x="8836" y="3082"/>
                      </a:cubicBezTo>
                      <a:cubicBezTo>
                        <a:pt x="11301" y="1000"/>
                        <a:pt x="14448" y="-95"/>
                        <a:pt x="17672" y="6"/>
                      </a:cubicBezTo>
                      <a:lnTo>
                        <a:pt x="21322" y="6"/>
                      </a:lnTo>
                      <a:cubicBezTo>
                        <a:pt x="22439" y="305"/>
                        <a:pt x="23530" y="690"/>
                        <a:pt x="24587" y="1160"/>
                      </a:cubicBezTo>
                      <a:lnTo>
                        <a:pt x="24587" y="4235"/>
                      </a:lnTo>
                      <a:lnTo>
                        <a:pt x="24587" y="4235"/>
                      </a:lnTo>
                      <a:lnTo>
                        <a:pt x="24587" y="4235"/>
                      </a:lnTo>
                      <a:lnTo>
                        <a:pt x="23435" y="4235"/>
                      </a:lnTo>
                      <a:lnTo>
                        <a:pt x="21514" y="4235"/>
                      </a:lnTo>
                      <a:lnTo>
                        <a:pt x="16904" y="4235"/>
                      </a:lnTo>
                      <a:cubicBezTo>
                        <a:pt x="13855" y="4145"/>
                        <a:pt x="10892" y="5249"/>
                        <a:pt x="8644" y="7310"/>
                      </a:cubicBezTo>
                      <a:cubicBezTo>
                        <a:pt x="6270" y="9902"/>
                        <a:pt x="4499" y="12987"/>
                        <a:pt x="3458" y="16344"/>
                      </a:cubicBezTo>
                      <a:lnTo>
                        <a:pt x="3458" y="45174"/>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1" name="Google Shape;1781;p209"/>
                <p:cNvSpPr/>
                <p:nvPr/>
              </p:nvSpPr>
              <p:spPr>
                <a:xfrm>
                  <a:off x="529844" y="1306468"/>
                  <a:ext cx="40164" cy="45567"/>
                </a:xfrm>
                <a:custGeom>
                  <a:avLst/>
                  <a:gdLst/>
                  <a:ahLst/>
                  <a:cxnLst/>
                  <a:rect l="l" t="t" r="r" b="b"/>
                  <a:pathLst>
                    <a:path w="40164" h="45567" extrusionOk="0">
                      <a:moveTo>
                        <a:pt x="20178" y="10"/>
                      </a:moveTo>
                      <a:cubicBezTo>
                        <a:pt x="23066" y="1"/>
                        <a:pt x="25930" y="523"/>
                        <a:pt x="28630" y="1548"/>
                      </a:cubicBezTo>
                      <a:cubicBezTo>
                        <a:pt x="31037" y="2633"/>
                        <a:pt x="33195" y="4203"/>
                        <a:pt x="34969" y="6160"/>
                      </a:cubicBezTo>
                      <a:cubicBezTo>
                        <a:pt x="36696" y="8332"/>
                        <a:pt x="37999" y="10810"/>
                        <a:pt x="38810" y="13464"/>
                      </a:cubicBezTo>
                      <a:cubicBezTo>
                        <a:pt x="39780" y="16506"/>
                        <a:pt x="40235" y="19690"/>
                        <a:pt x="40155" y="22882"/>
                      </a:cubicBezTo>
                      <a:cubicBezTo>
                        <a:pt x="40235" y="26011"/>
                        <a:pt x="39780" y="29131"/>
                        <a:pt x="38810" y="32108"/>
                      </a:cubicBezTo>
                      <a:cubicBezTo>
                        <a:pt x="37999" y="34762"/>
                        <a:pt x="36696" y="37240"/>
                        <a:pt x="34969" y="39411"/>
                      </a:cubicBezTo>
                      <a:cubicBezTo>
                        <a:pt x="33235" y="41366"/>
                        <a:pt x="31062" y="42880"/>
                        <a:pt x="28630" y="43832"/>
                      </a:cubicBezTo>
                      <a:cubicBezTo>
                        <a:pt x="25980" y="45042"/>
                        <a:pt x="23090" y="45634"/>
                        <a:pt x="20178" y="45562"/>
                      </a:cubicBezTo>
                      <a:cubicBezTo>
                        <a:pt x="17205" y="45624"/>
                        <a:pt x="14255" y="45033"/>
                        <a:pt x="11534" y="43832"/>
                      </a:cubicBezTo>
                      <a:cubicBezTo>
                        <a:pt x="9139" y="42992"/>
                        <a:pt x="6970" y="41610"/>
                        <a:pt x="5195" y="39796"/>
                      </a:cubicBezTo>
                      <a:cubicBezTo>
                        <a:pt x="3401" y="37668"/>
                        <a:pt x="2091" y="35176"/>
                        <a:pt x="1354" y="32492"/>
                      </a:cubicBezTo>
                      <a:cubicBezTo>
                        <a:pt x="384" y="29516"/>
                        <a:pt x="-71" y="26396"/>
                        <a:pt x="9" y="23266"/>
                      </a:cubicBezTo>
                      <a:cubicBezTo>
                        <a:pt x="-71" y="20074"/>
                        <a:pt x="384" y="16891"/>
                        <a:pt x="1354" y="13849"/>
                      </a:cubicBezTo>
                      <a:cubicBezTo>
                        <a:pt x="2091" y="11164"/>
                        <a:pt x="3401" y="8672"/>
                        <a:pt x="5195" y="6545"/>
                      </a:cubicBezTo>
                      <a:cubicBezTo>
                        <a:pt x="6911" y="4379"/>
                        <a:pt x="9073" y="2609"/>
                        <a:pt x="11534" y="1355"/>
                      </a:cubicBezTo>
                      <a:cubicBezTo>
                        <a:pt x="14309" y="381"/>
                        <a:pt x="17239" y="-75"/>
                        <a:pt x="20178" y="10"/>
                      </a:cubicBezTo>
                      <a:close/>
                      <a:moveTo>
                        <a:pt x="20178" y="42102"/>
                      </a:moveTo>
                      <a:cubicBezTo>
                        <a:pt x="22553" y="42156"/>
                        <a:pt x="24912" y="41697"/>
                        <a:pt x="27093" y="40757"/>
                      </a:cubicBezTo>
                      <a:cubicBezTo>
                        <a:pt x="29012" y="39934"/>
                        <a:pt x="30672" y="38605"/>
                        <a:pt x="31895" y="36913"/>
                      </a:cubicBezTo>
                      <a:cubicBezTo>
                        <a:pt x="33281" y="35064"/>
                        <a:pt x="34322" y="32980"/>
                        <a:pt x="34969" y="30762"/>
                      </a:cubicBezTo>
                      <a:cubicBezTo>
                        <a:pt x="35608" y="28184"/>
                        <a:pt x="35930" y="25538"/>
                        <a:pt x="35929" y="22882"/>
                      </a:cubicBezTo>
                      <a:cubicBezTo>
                        <a:pt x="35940" y="20162"/>
                        <a:pt x="35618" y="17451"/>
                        <a:pt x="34969" y="14809"/>
                      </a:cubicBezTo>
                      <a:cubicBezTo>
                        <a:pt x="34296" y="12601"/>
                        <a:pt x="33257" y="10522"/>
                        <a:pt x="31895" y="8659"/>
                      </a:cubicBezTo>
                      <a:cubicBezTo>
                        <a:pt x="30672" y="6966"/>
                        <a:pt x="29012" y="5637"/>
                        <a:pt x="27093" y="4815"/>
                      </a:cubicBezTo>
                      <a:cubicBezTo>
                        <a:pt x="24926" y="3808"/>
                        <a:pt x="22567" y="3284"/>
                        <a:pt x="20178" y="3277"/>
                      </a:cubicBezTo>
                      <a:cubicBezTo>
                        <a:pt x="17785" y="3244"/>
                        <a:pt x="15417" y="3771"/>
                        <a:pt x="13263" y="4815"/>
                      </a:cubicBezTo>
                      <a:cubicBezTo>
                        <a:pt x="11258" y="5579"/>
                        <a:pt x="9521" y="6916"/>
                        <a:pt x="8269" y="8659"/>
                      </a:cubicBezTo>
                      <a:cubicBezTo>
                        <a:pt x="6893" y="10487"/>
                        <a:pt x="5912" y="12582"/>
                        <a:pt x="5387" y="14809"/>
                      </a:cubicBezTo>
                      <a:cubicBezTo>
                        <a:pt x="4574" y="17421"/>
                        <a:pt x="4185" y="20147"/>
                        <a:pt x="4235" y="22882"/>
                      </a:cubicBezTo>
                      <a:cubicBezTo>
                        <a:pt x="4199" y="25553"/>
                        <a:pt x="4588" y="28213"/>
                        <a:pt x="5387" y="30762"/>
                      </a:cubicBezTo>
                      <a:cubicBezTo>
                        <a:pt x="5871" y="33004"/>
                        <a:pt x="6856" y="35106"/>
                        <a:pt x="8269" y="36913"/>
                      </a:cubicBezTo>
                      <a:cubicBezTo>
                        <a:pt x="9521" y="38656"/>
                        <a:pt x="11258" y="39993"/>
                        <a:pt x="13263" y="40757"/>
                      </a:cubicBezTo>
                      <a:cubicBezTo>
                        <a:pt x="15433" y="41735"/>
                        <a:pt x="17800" y="42195"/>
                        <a:pt x="20178" y="42102"/>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2" name="Google Shape;1782;p209"/>
                <p:cNvSpPr/>
                <p:nvPr/>
              </p:nvSpPr>
              <p:spPr>
                <a:xfrm>
                  <a:off x="580371" y="1307823"/>
                  <a:ext cx="34383" cy="44716"/>
                </a:xfrm>
                <a:custGeom>
                  <a:avLst/>
                  <a:gdLst/>
                  <a:ahLst/>
                  <a:cxnLst/>
                  <a:rect l="l" t="t" r="r" b="b"/>
                  <a:pathLst>
                    <a:path w="34383" h="44716" extrusionOk="0">
                      <a:moveTo>
                        <a:pt x="3842" y="0"/>
                      </a:moveTo>
                      <a:lnTo>
                        <a:pt x="3842" y="28254"/>
                      </a:lnTo>
                      <a:cubicBezTo>
                        <a:pt x="3638" y="31697"/>
                        <a:pt x="4659" y="35101"/>
                        <a:pt x="6723" y="37864"/>
                      </a:cubicBezTo>
                      <a:cubicBezTo>
                        <a:pt x="8839" y="40416"/>
                        <a:pt x="12063" y="41779"/>
                        <a:pt x="15367" y="41515"/>
                      </a:cubicBezTo>
                      <a:cubicBezTo>
                        <a:pt x="18297" y="41294"/>
                        <a:pt x="21100" y="40225"/>
                        <a:pt x="23435" y="38440"/>
                      </a:cubicBezTo>
                      <a:cubicBezTo>
                        <a:pt x="26183" y="37040"/>
                        <a:pt x="28605" y="35076"/>
                        <a:pt x="30542" y="32674"/>
                      </a:cubicBezTo>
                      <a:lnTo>
                        <a:pt x="30542" y="0"/>
                      </a:lnTo>
                      <a:lnTo>
                        <a:pt x="34383" y="0"/>
                      </a:lnTo>
                      <a:lnTo>
                        <a:pt x="34383" y="44206"/>
                      </a:lnTo>
                      <a:lnTo>
                        <a:pt x="32078" y="44206"/>
                      </a:lnTo>
                      <a:cubicBezTo>
                        <a:pt x="32078" y="44206"/>
                        <a:pt x="30734" y="44206"/>
                        <a:pt x="30734" y="43053"/>
                      </a:cubicBezTo>
                      <a:lnTo>
                        <a:pt x="30734" y="36326"/>
                      </a:lnTo>
                      <a:cubicBezTo>
                        <a:pt x="28796" y="38828"/>
                        <a:pt x="26380" y="40919"/>
                        <a:pt x="23627" y="42476"/>
                      </a:cubicBezTo>
                      <a:cubicBezTo>
                        <a:pt x="18890" y="44990"/>
                        <a:pt x="13318" y="45408"/>
                        <a:pt x="8260" y="43630"/>
                      </a:cubicBezTo>
                      <a:cubicBezTo>
                        <a:pt x="6537" y="42831"/>
                        <a:pt x="4974" y="41724"/>
                        <a:pt x="3650" y="40362"/>
                      </a:cubicBezTo>
                      <a:cubicBezTo>
                        <a:pt x="2456" y="38804"/>
                        <a:pt x="1545" y="37047"/>
                        <a:pt x="960" y="35173"/>
                      </a:cubicBezTo>
                      <a:cubicBezTo>
                        <a:pt x="332" y="32920"/>
                        <a:pt x="9" y="30593"/>
                        <a:pt x="0" y="28254"/>
                      </a:cubicBezTo>
                      <a:lnTo>
                        <a:pt x="0" y="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3" name="Google Shape;1783;p209"/>
                <p:cNvSpPr/>
                <p:nvPr/>
              </p:nvSpPr>
              <p:spPr>
                <a:xfrm>
                  <a:off x="625636" y="1286681"/>
                  <a:ext cx="36948" cy="65567"/>
                </a:xfrm>
                <a:custGeom>
                  <a:avLst/>
                  <a:gdLst/>
                  <a:ahLst/>
                  <a:cxnLst/>
                  <a:rect l="l" t="t" r="r" b="b"/>
                  <a:pathLst>
                    <a:path w="36948" h="65567" extrusionOk="0">
                      <a:moveTo>
                        <a:pt x="34835" y="64772"/>
                      </a:moveTo>
                      <a:cubicBezTo>
                        <a:pt x="34161" y="64779"/>
                        <a:pt x="33587" y="64286"/>
                        <a:pt x="33490" y="63619"/>
                      </a:cubicBezTo>
                      <a:lnTo>
                        <a:pt x="33490" y="56507"/>
                      </a:lnTo>
                      <a:cubicBezTo>
                        <a:pt x="31675" y="59100"/>
                        <a:pt x="29315" y="61265"/>
                        <a:pt x="26575" y="62850"/>
                      </a:cubicBezTo>
                      <a:cubicBezTo>
                        <a:pt x="19439" y="67475"/>
                        <a:pt x="9980" y="66076"/>
                        <a:pt x="4485" y="59582"/>
                      </a:cubicBezTo>
                      <a:cubicBezTo>
                        <a:pt x="1199" y="54582"/>
                        <a:pt x="-353" y="48639"/>
                        <a:pt x="68" y="42669"/>
                      </a:cubicBezTo>
                      <a:cubicBezTo>
                        <a:pt x="48" y="39620"/>
                        <a:pt x="435" y="36582"/>
                        <a:pt x="1220" y="33635"/>
                      </a:cubicBezTo>
                      <a:cubicBezTo>
                        <a:pt x="2070" y="30997"/>
                        <a:pt x="3370" y="28526"/>
                        <a:pt x="5062" y="26332"/>
                      </a:cubicBezTo>
                      <a:cubicBezTo>
                        <a:pt x="6705" y="24347"/>
                        <a:pt x="8730" y="22713"/>
                        <a:pt x="11016" y="21527"/>
                      </a:cubicBezTo>
                      <a:cubicBezTo>
                        <a:pt x="13608" y="20344"/>
                        <a:pt x="16429" y="19754"/>
                        <a:pt x="19276" y="19797"/>
                      </a:cubicBezTo>
                      <a:cubicBezTo>
                        <a:pt x="21916" y="19776"/>
                        <a:pt x="24531" y="20299"/>
                        <a:pt x="26960" y="21334"/>
                      </a:cubicBezTo>
                      <a:cubicBezTo>
                        <a:pt x="29256" y="22509"/>
                        <a:pt x="31234" y="24224"/>
                        <a:pt x="32722" y="26332"/>
                      </a:cubicBezTo>
                      <a:lnTo>
                        <a:pt x="32722" y="0"/>
                      </a:lnTo>
                      <a:lnTo>
                        <a:pt x="36948" y="0"/>
                      </a:lnTo>
                      <a:lnTo>
                        <a:pt x="36948" y="64772"/>
                      </a:lnTo>
                      <a:close/>
                      <a:moveTo>
                        <a:pt x="18700" y="61889"/>
                      </a:moveTo>
                      <a:cubicBezTo>
                        <a:pt x="21496" y="61923"/>
                        <a:pt x="24239" y="61120"/>
                        <a:pt x="26575" y="59582"/>
                      </a:cubicBezTo>
                      <a:cubicBezTo>
                        <a:pt x="29056" y="57871"/>
                        <a:pt x="31204" y="55722"/>
                        <a:pt x="32914" y="53240"/>
                      </a:cubicBezTo>
                      <a:lnTo>
                        <a:pt x="32914" y="29983"/>
                      </a:lnTo>
                      <a:cubicBezTo>
                        <a:pt x="31442" y="27830"/>
                        <a:pt x="29546" y="25999"/>
                        <a:pt x="27344" y="24602"/>
                      </a:cubicBezTo>
                      <a:cubicBezTo>
                        <a:pt x="25116" y="23573"/>
                        <a:pt x="22690" y="23048"/>
                        <a:pt x="20237" y="23064"/>
                      </a:cubicBezTo>
                      <a:cubicBezTo>
                        <a:pt x="17907" y="23047"/>
                        <a:pt x="15605" y="23573"/>
                        <a:pt x="13514" y="24602"/>
                      </a:cubicBezTo>
                      <a:cubicBezTo>
                        <a:pt x="11508" y="25366"/>
                        <a:pt x="9772" y="26702"/>
                        <a:pt x="8519" y="28446"/>
                      </a:cubicBezTo>
                      <a:cubicBezTo>
                        <a:pt x="7109" y="30325"/>
                        <a:pt x="6126" y="32490"/>
                        <a:pt x="5638" y="34788"/>
                      </a:cubicBezTo>
                      <a:cubicBezTo>
                        <a:pt x="4838" y="37337"/>
                        <a:pt x="4449" y="39997"/>
                        <a:pt x="4485" y="42669"/>
                      </a:cubicBezTo>
                      <a:cubicBezTo>
                        <a:pt x="4146" y="47800"/>
                        <a:pt x="5423" y="52908"/>
                        <a:pt x="8135" y="57276"/>
                      </a:cubicBezTo>
                      <a:cubicBezTo>
                        <a:pt x="10714" y="60419"/>
                        <a:pt x="14643" y="62135"/>
                        <a:pt x="18700" y="61889"/>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4" name="Google Shape;1784;p209"/>
                <p:cNvSpPr/>
                <p:nvPr/>
              </p:nvSpPr>
              <p:spPr>
                <a:xfrm>
                  <a:off x="694662" y="1286681"/>
                  <a:ext cx="34786" cy="64771"/>
                </a:xfrm>
                <a:custGeom>
                  <a:avLst/>
                  <a:gdLst/>
                  <a:ahLst/>
                  <a:cxnLst/>
                  <a:rect l="l" t="t" r="r" b="b"/>
                  <a:pathLst>
                    <a:path w="34786" h="64771" extrusionOk="0">
                      <a:moveTo>
                        <a:pt x="0" y="64772"/>
                      </a:moveTo>
                      <a:lnTo>
                        <a:pt x="0" y="0"/>
                      </a:lnTo>
                      <a:lnTo>
                        <a:pt x="4226" y="0"/>
                      </a:lnTo>
                      <a:lnTo>
                        <a:pt x="4226" y="28061"/>
                      </a:lnTo>
                      <a:cubicBezTo>
                        <a:pt x="6167" y="25614"/>
                        <a:pt x="8585" y="23587"/>
                        <a:pt x="11333" y="22103"/>
                      </a:cubicBezTo>
                      <a:cubicBezTo>
                        <a:pt x="15974" y="19500"/>
                        <a:pt x="21527" y="19078"/>
                        <a:pt x="26508" y="20950"/>
                      </a:cubicBezTo>
                      <a:cubicBezTo>
                        <a:pt x="28288" y="21646"/>
                        <a:pt x="29871" y="22768"/>
                        <a:pt x="31118" y="24217"/>
                      </a:cubicBezTo>
                      <a:cubicBezTo>
                        <a:pt x="32351" y="25822"/>
                        <a:pt x="33264" y="27649"/>
                        <a:pt x="33807" y="29599"/>
                      </a:cubicBezTo>
                      <a:cubicBezTo>
                        <a:pt x="34547" y="31827"/>
                        <a:pt x="34873" y="34172"/>
                        <a:pt x="34768" y="36518"/>
                      </a:cubicBezTo>
                      <a:lnTo>
                        <a:pt x="34768" y="64772"/>
                      </a:lnTo>
                      <a:lnTo>
                        <a:pt x="31502" y="64772"/>
                      </a:lnTo>
                      <a:lnTo>
                        <a:pt x="31502" y="36518"/>
                      </a:lnTo>
                      <a:cubicBezTo>
                        <a:pt x="31718" y="33014"/>
                        <a:pt x="30699" y="29545"/>
                        <a:pt x="28621" y="26716"/>
                      </a:cubicBezTo>
                      <a:cubicBezTo>
                        <a:pt x="26448" y="24261"/>
                        <a:pt x="23243" y="22978"/>
                        <a:pt x="19977" y="23256"/>
                      </a:cubicBezTo>
                      <a:cubicBezTo>
                        <a:pt x="17142" y="23183"/>
                        <a:pt x="14344" y="23916"/>
                        <a:pt x="11909" y="25371"/>
                      </a:cubicBezTo>
                      <a:cubicBezTo>
                        <a:pt x="9357" y="27051"/>
                        <a:pt x="7087" y="29127"/>
                        <a:pt x="5186" y="31521"/>
                      </a:cubicBezTo>
                      <a:lnTo>
                        <a:pt x="5186" y="64772"/>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5" name="Google Shape;1785;p209"/>
                <p:cNvSpPr/>
                <p:nvPr/>
              </p:nvSpPr>
              <p:spPr>
                <a:xfrm>
                  <a:off x="739986" y="1306471"/>
                  <a:ext cx="39770" cy="45564"/>
                </a:xfrm>
                <a:custGeom>
                  <a:avLst/>
                  <a:gdLst/>
                  <a:ahLst/>
                  <a:cxnLst/>
                  <a:rect l="l" t="t" r="r" b="b"/>
                  <a:pathLst>
                    <a:path w="39770" h="45564" extrusionOk="0">
                      <a:moveTo>
                        <a:pt x="19602" y="7"/>
                      </a:moveTo>
                      <a:cubicBezTo>
                        <a:pt x="22491" y="-20"/>
                        <a:pt x="25359" y="502"/>
                        <a:pt x="28054" y="1545"/>
                      </a:cubicBezTo>
                      <a:cubicBezTo>
                        <a:pt x="30461" y="2630"/>
                        <a:pt x="32619" y="4200"/>
                        <a:pt x="34392" y="6157"/>
                      </a:cubicBezTo>
                      <a:cubicBezTo>
                        <a:pt x="36181" y="8319"/>
                        <a:pt x="37549" y="10796"/>
                        <a:pt x="38426" y="13461"/>
                      </a:cubicBezTo>
                      <a:cubicBezTo>
                        <a:pt x="39303" y="16524"/>
                        <a:pt x="39756" y="19693"/>
                        <a:pt x="39771" y="22879"/>
                      </a:cubicBezTo>
                      <a:cubicBezTo>
                        <a:pt x="39758" y="26002"/>
                        <a:pt x="39305" y="29108"/>
                        <a:pt x="38426" y="32105"/>
                      </a:cubicBezTo>
                      <a:cubicBezTo>
                        <a:pt x="37549" y="34770"/>
                        <a:pt x="36181" y="37247"/>
                        <a:pt x="34392" y="39408"/>
                      </a:cubicBezTo>
                      <a:cubicBezTo>
                        <a:pt x="32658" y="41363"/>
                        <a:pt x="30486" y="42877"/>
                        <a:pt x="28054" y="43829"/>
                      </a:cubicBezTo>
                      <a:cubicBezTo>
                        <a:pt x="25404" y="45039"/>
                        <a:pt x="22514" y="45631"/>
                        <a:pt x="19602" y="45559"/>
                      </a:cubicBezTo>
                      <a:cubicBezTo>
                        <a:pt x="16690" y="45631"/>
                        <a:pt x="13800" y="45039"/>
                        <a:pt x="11150" y="43829"/>
                      </a:cubicBezTo>
                      <a:cubicBezTo>
                        <a:pt x="8962" y="42913"/>
                        <a:pt x="6996" y="41536"/>
                        <a:pt x="5387" y="39793"/>
                      </a:cubicBezTo>
                      <a:cubicBezTo>
                        <a:pt x="3599" y="37631"/>
                        <a:pt x="2231" y="35154"/>
                        <a:pt x="1354" y="32489"/>
                      </a:cubicBezTo>
                      <a:cubicBezTo>
                        <a:pt x="384" y="29513"/>
                        <a:pt x="-71" y="26393"/>
                        <a:pt x="9" y="23263"/>
                      </a:cubicBezTo>
                      <a:cubicBezTo>
                        <a:pt x="-71" y="20071"/>
                        <a:pt x="384" y="16888"/>
                        <a:pt x="1354" y="13846"/>
                      </a:cubicBezTo>
                      <a:cubicBezTo>
                        <a:pt x="2231" y="11180"/>
                        <a:pt x="3599" y="8703"/>
                        <a:pt x="5387" y="6542"/>
                      </a:cubicBezTo>
                      <a:cubicBezTo>
                        <a:pt x="6936" y="4438"/>
                        <a:pt x="8897" y="2672"/>
                        <a:pt x="11150" y="1352"/>
                      </a:cubicBezTo>
                      <a:cubicBezTo>
                        <a:pt x="13862" y="393"/>
                        <a:pt x="16726" y="-63"/>
                        <a:pt x="19602" y="7"/>
                      </a:cubicBezTo>
                      <a:close/>
                      <a:moveTo>
                        <a:pt x="19602" y="42099"/>
                      </a:moveTo>
                      <a:cubicBezTo>
                        <a:pt x="21980" y="42192"/>
                        <a:pt x="24347" y="41732"/>
                        <a:pt x="26517" y="40754"/>
                      </a:cubicBezTo>
                      <a:cubicBezTo>
                        <a:pt x="28492" y="39936"/>
                        <a:pt x="30215" y="38610"/>
                        <a:pt x="31511" y="36910"/>
                      </a:cubicBezTo>
                      <a:cubicBezTo>
                        <a:pt x="32829" y="35047"/>
                        <a:pt x="33805" y="32964"/>
                        <a:pt x="34392" y="30759"/>
                      </a:cubicBezTo>
                      <a:cubicBezTo>
                        <a:pt x="34710" y="28142"/>
                        <a:pt x="34710" y="25496"/>
                        <a:pt x="34392" y="22879"/>
                      </a:cubicBezTo>
                      <a:cubicBezTo>
                        <a:pt x="34720" y="20198"/>
                        <a:pt x="34720" y="17487"/>
                        <a:pt x="34392" y="14806"/>
                      </a:cubicBezTo>
                      <a:cubicBezTo>
                        <a:pt x="33786" y="12608"/>
                        <a:pt x="32812" y="10528"/>
                        <a:pt x="31511" y="8656"/>
                      </a:cubicBezTo>
                      <a:cubicBezTo>
                        <a:pt x="30215" y="6956"/>
                        <a:pt x="28492" y="5630"/>
                        <a:pt x="26517" y="4812"/>
                      </a:cubicBezTo>
                      <a:cubicBezTo>
                        <a:pt x="22135" y="2762"/>
                        <a:pt x="17069" y="2762"/>
                        <a:pt x="12687" y="4812"/>
                      </a:cubicBezTo>
                      <a:cubicBezTo>
                        <a:pt x="10712" y="5630"/>
                        <a:pt x="8989" y="6956"/>
                        <a:pt x="7692" y="8656"/>
                      </a:cubicBezTo>
                      <a:cubicBezTo>
                        <a:pt x="6392" y="10529"/>
                        <a:pt x="5417" y="12608"/>
                        <a:pt x="4811" y="14806"/>
                      </a:cubicBezTo>
                      <a:cubicBezTo>
                        <a:pt x="4066" y="17429"/>
                        <a:pt x="3742" y="20154"/>
                        <a:pt x="3851" y="22879"/>
                      </a:cubicBezTo>
                      <a:cubicBezTo>
                        <a:pt x="3756" y="25540"/>
                        <a:pt x="4080" y="28199"/>
                        <a:pt x="4811" y="30759"/>
                      </a:cubicBezTo>
                      <a:cubicBezTo>
                        <a:pt x="5399" y="32964"/>
                        <a:pt x="6375" y="35047"/>
                        <a:pt x="7692" y="36910"/>
                      </a:cubicBezTo>
                      <a:cubicBezTo>
                        <a:pt x="8989" y="38610"/>
                        <a:pt x="10712" y="39936"/>
                        <a:pt x="12687" y="40754"/>
                      </a:cubicBezTo>
                      <a:cubicBezTo>
                        <a:pt x="14857" y="41732"/>
                        <a:pt x="17224" y="42192"/>
                        <a:pt x="19602" y="42099"/>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6" name="Google Shape;1786;p209"/>
                <p:cNvSpPr/>
                <p:nvPr/>
              </p:nvSpPr>
              <p:spPr>
                <a:xfrm>
                  <a:off x="790705" y="1307480"/>
                  <a:ext cx="56857" cy="45702"/>
                </a:xfrm>
                <a:custGeom>
                  <a:avLst/>
                  <a:gdLst/>
                  <a:ahLst/>
                  <a:cxnLst/>
                  <a:rect l="l" t="t" r="r" b="b"/>
                  <a:pathLst>
                    <a:path w="56857" h="45702" extrusionOk="0">
                      <a:moveTo>
                        <a:pt x="0" y="43973"/>
                      </a:moveTo>
                      <a:lnTo>
                        <a:pt x="0" y="343"/>
                      </a:lnTo>
                      <a:lnTo>
                        <a:pt x="2305" y="343"/>
                      </a:lnTo>
                      <a:cubicBezTo>
                        <a:pt x="2305" y="343"/>
                        <a:pt x="3650" y="343"/>
                        <a:pt x="3650" y="1304"/>
                      </a:cubicBezTo>
                      <a:lnTo>
                        <a:pt x="3650" y="7839"/>
                      </a:lnTo>
                      <a:cubicBezTo>
                        <a:pt x="4438" y="6606"/>
                        <a:pt x="5338" y="5448"/>
                        <a:pt x="6339" y="4379"/>
                      </a:cubicBezTo>
                      <a:lnTo>
                        <a:pt x="9412" y="1881"/>
                      </a:lnTo>
                      <a:cubicBezTo>
                        <a:pt x="10529" y="1113"/>
                        <a:pt x="11761" y="529"/>
                        <a:pt x="13062" y="151"/>
                      </a:cubicBezTo>
                      <a:cubicBezTo>
                        <a:pt x="14335" y="-50"/>
                        <a:pt x="15631" y="-50"/>
                        <a:pt x="16904" y="151"/>
                      </a:cubicBezTo>
                      <a:cubicBezTo>
                        <a:pt x="19752" y="15"/>
                        <a:pt x="22531" y="1057"/>
                        <a:pt x="24587" y="3034"/>
                      </a:cubicBezTo>
                      <a:cubicBezTo>
                        <a:pt x="26670" y="5136"/>
                        <a:pt x="28075" y="7814"/>
                        <a:pt x="28621" y="10722"/>
                      </a:cubicBezTo>
                      <a:cubicBezTo>
                        <a:pt x="29089" y="9087"/>
                        <a:pt x="29802" y="7532"/>
                        <a:pt x="30734" y="6109"/>
                      </a:cubicBezTo>
                      <a:cubicBezTo>
                        <a:pt x="31638" y="4784"/>
                        <a:pt x="32817" y="3669"/>
                        <a:pt x="34191" y="2842"/>
                      </a:cubicBezTo>
                      <a:cubicBezTo>
                        <a:pt x="35406" y="1913"/>
                        <a:pt x="36770" y="1198"/>
                        <a:pt x="38225" y="728"/>
                      </a:cubicBezTo>
                      <a:cubicBezTo>
                        <a:pt x="39691" y="527"/>
                        <a:pt x="41177" y="527"/>
                        <a:pt x="42643" y="728"/>
                      </a:cubicBezTo>
                      <a:cubicBezTo>
                        <a:pt x="44687" y="685"/>
                        <a:pt x="46717" y="1078"/>
                        <a:pt x="48598" y="1881"/>
                      </a:cubicBezTo>
                      <a:cubicBezTo>
                        <a:pt x="50319" y="2491"/>
                        <a:pt x="51845" y="3553"/>
                        <a:pt x="53016" y="4956"/>
                      </a:cubicBezTo>
                      <a:cubicBezTo>
                        <a:pt x="54309" y="6550"/>
                        <a:pt x="55287" y="8377"/>
                        <a:pt x="55897" y="10338"/>
                      </a:cubicBezTo>
                      <a:cubicBezTo>
                        <a:pt x="56538" y="12654"/>
                        <a:pt x="56861" y="15046"/>
                        <a:pt x="56857" y="17449"/>
                      </a:cubicBezTo>
                      <a:lnTo>
                        <a:pt x="56857" y="45703"/>
                      </a:lnTo>
                      <a:lnTo>
                        <a:pt x="52632" y="45703"/>
                      </a:lnTo>
                      <a:lnTo>
                        <a:pt x="52632" y="15719"/>
                      </a:lnTo>
                      <a:cubicBezTo>
                        <a:pt x="52877" y="12152"/>
                        <a:pt x="51857" y="8613"/>
                        <a:pt x="49750" y="5725"/>
                      </a:cubicBezTo>
                      <a:cubicBezTo>
                        <a:pt x="47797" y="3440"/>
                        <a:pt x="44871" y="2226"/>
                        <a:pt x="41875" y="2458"/>
                      </a:cubicBezTo>
                      <a:cubicBezTo>
                        <a:pt x="40416" y="2168"/>
                        <a:pt x="38915" y="2168"/>
                        <a:pt x="37457" y="2458"/>
                      </a:cubicBezTo>
                      <a:cubicBezTo>
                        <a:pt x="36003" y="2987"/>
                        <a:pt x="34689" y="3842"/>
                        <a:pt x="33615" y="4956"/>
                      </a:cubicBezTo>
                      <a:cubicBezTo>
                        <a:pt x="32519" y="6192"/>
                        <a:pt x="31671" y="7628"/>
                        <a:pt x="31118" y="9185"/>
                      </a:cubicBezTo>
                      <a:cubicBezTo>
                        <a:pt x="30454" y="11033"/>
                        <a:pt x="30129" y="12986"/>
                        <a:pt x="30158" y="14951"/>
                      </a:cubicBezTo>
                      <a:lnTo>
                        <a:pt x="30158" y="43204"/>
                      </a:lnTo>
                      <a:lnTo>
                        <a:pt x="25932" y="43204"/>
                      </a:lnTo>
                      <a:lnTo>
                        <a:pt x="25932" y="15719"/>
                      </a:lnTo>
                      <a:cubicBezTo>
                        <a:pt x="26109" y="12214"/>
                        <a:pt x="25240" y="8735"/>
                        <a:pt x="23434" y="5725"/>
                      </a:cubicBezTo>
                      <a:cubicBezTo>
                        <a:pt x="21523" y="3497"/>
                        <a:pt x="18681" y="2288"/>
                        <a:pt x="15751" y="2458"/>
                      </a:cubicBezTo>
                      <a:cubicBezTo>
                        <a:pt x="13395" y="2384"/>
                        <a:pt x="11087" y="3132"/>
                        <a:pt x="9220" y="4572"/>
                      </a:cubicBezTo>
                      <a:cubicBezTo>
                        <a:pt x="6991" y="6173"/>
                        <a:pt x="5098" y="8198"/>
                        <a:pt x="3650" y="10530"/>
                      </a:cubicBezTo>
                      <a:lnTo>
                        <a:pt x="3650" y="43973"/>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7" name="Google Shape;1787;p209"/>
                <p:cNvSpPr/>
                <p:nvPr/>
              </p:nvSpPr>
              <p:spPr>
                <a:xfrm>
                  <a:off x="858116" y="1306362"/>
                  <a:ext cx="37361" cy="45040"/>
                </a:xfrm>
                <a:custGeom>
                  <a:avLst/>
                  <a:gdLst/>
                  <a:ahLst/>
                  <a:cxnLst/>
                  <a:rect l="l" t="t" r="r" b="b"/>
                  <a:pathLst>
                    <a:path w="37361" h="45040" extrusionOk="0">
                      <a:moveTo>
                        <a:pt x="19988" y="116"/>
                      </a:moveTo>
                      <a:cubicBezTo>
                        <a:pt x="22363" y="62"/>
                        <a:pt x="24722" y="521"/>
                        <a:pt x="26903" y="1462"/>
                      </a:cubicBezTo>
                      <a:cubicBezTo>
                        <a:pt x="28945" y="2265"/>
                        <a:pt x="30782" y="3512"/>
                        <a:pt x="32282" y="5114"/>
                      </a:cubicBezTo>
                      <a:cubicBezTo>
                        <a:pt x="33937" y="6869"/>
                        <a:pt x="35184" y="8969"/>
                        <a:pt x="35931" y="11264"/>
                      </a:cubicBezTo>
                      <a:cubicBezTo>
                        <a:pt x="36906" y="13907"/>
                        <a:pt x="37363" y="16713"/>
                        <a:pt x="37276" y="19529"/>
                      </a:cubicBezTo>
                      <a:cubicBezTo>
                        <a:pt x="37390" y="19970"/>
                        <a:pt x="37390" y="20433"/>
                        <a:pt x="37276" y="20874"/>
                      </a:cubicBezTo>
                      <a:cubicBezTo>
                        <a:pt x="37276" y="20874"/>
                        <a:pt x="37276" y="20874"/>
                        <a:pt x="37276" y="20874"/>
                      </a:cubicBezTo>
                      <a:lnTo>
                        <a:pt x="4237" y="20874"/>
                      </a:lnTo>
                      <a:lnTo>
                        <a:pt x="4237" y="20874"/>
                      </a:lnTo>
                      <a:cubicBezTo>
                        <a:pt x="4189" y="23798"/>
                        <a:pt x="4578" y="26714"/>
                        <a:pt x="5390" y="29523"/>
                      </a:cubicBezTo>
                      <a:cubicBezTo>
                        <a:pt x="5922" y="31881"/>
                        <a:pt x="7046" y="34064"/>
                        <a:pt x="8655" y="35866"/>
                      </a:cubicBezTo>
                      <a:cubicBezTo>
                        <a:pt x="9983" y="37615"/>
                        <a:pt x="11782" y="38949"/>
                        <a:pt x="13842" y="39710"/>
                      </a:cubicBezTo>
                      <a:cubicBezTo>
                        <a:pt x="15948" y="40672"/>
                        <a:pt x="18250" y="41133"/>
                        <a:pt x="20565" y="41055"/>
                      </a:cubicBezTo>
                      <a:cubicBezTo>
                        <a:pt x="22474" y="41345"/>
                        <a:pt x="24417" y="41345"/>
                        <a:pt x="26327" y="41055"/>
                      </a:cubicBezTo>
                      <a:cubicBezTo>
                        <a:pt x="27725" y="40696"/>
                        <a:pt x="29078" y="40180"/>
                        <a:pt x="30361" y="39518"/>
                      </a:cubicBezTo>
                      <a:lnTo>
                        <a:pt x="33050" y="37788"/>
                      </a:lnTo>
                      <a:lnTo>
                        <a:pt x="34395" y="37788"/>
                      </a:lnTo>
                      <a:cubicBezTo>
                        <a:pt x="34692" y="37616"/>
                        <a:pt x="35058" y="37616"/>
                        <a:pt x="35355" y="37788"/>
                      </a:cubicBezTo>
                      <a:lnTo>
                        <a:pt x="36508" y="39133"/>
                      </a:lnTo>
                      <a:cubicBezTo>
                        <a:pt x="35683" y="40111"/>
                        <a:pt x="34711" y="40954"/>
                        <a:pt x="33626" y="41632"/>
                      </a:cubicBezTo>
                      <a:lnTo>
                        <a:pt x="29785" y="43554"/>
                      </a:lnTo>
                      <a:lnTo>
                        <a:pt x="25175" y="44899"/>
                      </a:lnTo>
                      <a:cubicBezTo>
                        <a:pt x="23515" y="45088"/>
                        <a:pt x="21840" y="45088"/>
                        <a:pt x="20180" y="44899"/>
                      </a:cubicBezTo>
                      <a:cubicBezTo>
                        <a:pt x="17333" y="44942"/>
                        <a:pt x="14512" y="44352"/>
                        <a:pt x="11921" y="43169"/>
                      </a:cubicBezTo>
                      <a:cubicBezTo>
                        <a:pt x="9488" y="42218"/>
                        <a:pt x="7316" y="40703"/>
                        <a:pt x="5582" y="38749"/>
                      </a:cubicBezTo>
                      <a:cubicBezTo>
                        <a:pt x="3730" y="36527"/>
                        <a:pt x="2298" y="33987"/>
                        <a:pt x="1356" y="31253"/>
                      </a:cubicBezTo>
                      <a:cubicBezTo>
                        <a:pt x="375" y="28015"/>
                        <a:pt x="-79" y="24641"/>
                        <a:pt x="11" y="21259"/>
                      </a:cubicBezTo>
                      <a:cubicBezTo>
                        <a:pt x="-55" y="18256"/>
                        <a:pt x="400" y="15264"/>
                        <a:pt x="1356" y="12417"/>
                      </a:cubicBezTo>
                      <a:cubicBezTo>
                        <a:pt x="2143" y="9869"/>
                        <a:pt x="3451" y="7513"/>
                        <a:pt x="5198" y="5498"/>
                      </a:cubicBezTo>
                      <a:cubicBezTo>
                        <a:pt x="6932" y="3544"/>
                        <a:pt x="9104" y="2029"/>
                        <a:pt x="11537" y="1077"/>
                      </a:cubicBezTo>
                      <a:cubicBezTo>
                        <a:pt x="14247" y="129"/>
                        <a:pt x="17135" y="-199"/>
                        <a:pt x="19988" y="116"/>
                      </a:cubicBezTo>
                      <a:close/>
                      <a:moveTo>
                        <a:pt x="19988" y="3192"/>
                      </a:moveTo>
                      <a:cubicBezTo>
                        <a:pt x="17882" y="3145"/>
                        <a:pt x="15788" y="3538"/>
                        <a:pt x="13842" y="4345"/>
                      </a:cubicBezTo>
                      <a:cubicBezTo>
                        <a:pt x="12127" y="5074"/>
                        <a:pt x="10564" y="6117"/>
                        <a:pt x="9231" y="7420"/>
                      </a:cubicBezTo>
                      <a:cubicBezTo>
                        <a:pt x="7824" y="8780"/>
                        <a:pt x="6712" y="10416"/>
                        <a:pt x="5966" y="12225"/>
                      </a:cubicBezTo>
                      <a:cubicBezTo>
                        <a:pt x="5139" y="14183"/>
                        <a:pt x="4621" y="16258"/>
                        <a:pt x="4429" y="18376"/>
                      </a:cubicBezTo>
                      <a:lnTo>
                        <a:pt x="33434" y="18376"/>
                      </a:lnTo>
                      <a:cubicBezTo>
                        <a:pt x="33427" y="16226"/>
                        <a:pt x="33103" y="14089"/>
                        <a:pt x="32474" y="12033"/>
                      </a:cubicBezTo>
                      <a:cubicBezTo>
                        <a:pt x="31929" y="10258"/>
                        <a:pt x="31012" y="8620"/>
                        <a:pt x="29785" y="7228"/>
                      </a:cubicBezTo>
                      <a:cubicBezTo>
                        <a:pt x="28586" y="5990"/>
                        <a:pt x="27149" y="5009"/>
                        <a:pt x="25559" y="4345"/>
                      </a:cubicBezTo>
                      <a:cubicBezTo>
                        <a:pt x="23802" y="3578"/>
                        <a:pt x="21905" y="3186"/>
                        <a:pt x="19988" y="3192"/>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8" name="Google Shape;1788;p209"/>
                <p:cNvSpPr/>
                <p:nvPr/>
              </p:nvSpPr>
              <p:spPr>
                <a:xfrm>
                  <a:off x="920547" y="1306478"/>
                  <a:ext cx="40347" cy="45557"/>
                </a:xfrm>
                <a:custGeom>
                  <a:avLst/>
                  <a:gdLst/>
                  <a:ahLst/>
                  <a:cxnLst/>
                  <a:rect l="l" t="t" r="r" b="b"/>
                  <a:pathLst>
                    <a:path w="40347" h="45557" extrusionOk="0">
                      <a:moveTo>
                        <a:pt x="20178" y="0"/>
                      </a:moveTo>
                      <a:cubicBezTo>
                        <a:pt x="23066" y="-8"/>
                        <a:pt x="25930" y="513"/>
                        <a:pt x="28630" y="1538"/>
                      </a:cubicBezTo>
                      <a:cubicBezTo>
                        <a:pt x="31037" y="2623"/>
                        <a:pt x="33195" y="4193"/>
                        <a:pt x="34969" y="6151"/>
                      </a:cubicBezTo>
                      <a:cubicBezTo>
                        <a:pt x="36763" y="8278"/>
                        <a:pt x="38073" y="10770"/>
                        <a:pt x="38810" y="13454"/>
                      </a:cubicBezTo>
                      <a:cubicBezTo>
                        <a:pt x="39849" y="16485"/>
                        <a:pt x="40369" y="19669"/>
                        <a:pt x="40347" y="22872"/>
                      </a:cubicBezTo>
                      <a:cubicBezTo>
                        <a:pt x="40369" y="26013"/>
                        <a:pt x="39849" y="29134"/>
                        <a:pt x="38810" y="32098"/>
                      </a:cubicBezTo>
                      <a:cubicBezTo>
                        <a:pt x="38074" y="34782"/>
                        <a:pt x="36763" y="37274"/>
                        <a:pt x="34969" y="39401"/>
                      </a:cubicBezTo>
                      <a:cubicBezTo>
                        <a:pt x="33235" y="41356"/>
                        <a:pt x="31062" y="42871"/>
                        <a:pt x="28630" y="43822"/>
                      </a:cubicBezTo>
                      <a:cubicBezTo>
                        <a:pt x="25980" y="45032"/>
                        <a:pt x="23090" y="45624"/>
                        <a:pt x="20178" y="45552"/>
                      </a:cubicBezTo>
                      <a:cubicBezTo>
                        <a:pt x="17266" y="45624"/>
                        <a:pt x="14376" y="45032"/>
                        <a:pt x="11726" y="43822"/>
                      </a:cubicBezTo>
                      <a:cubicBezTo>
                        <a:pt x="9332" y="42982"/>
                        <a:pt x="7162" y="41601"/>
                        <a:pt x="5387" y="39786"/>
                      </a:cubicBezTo>
                      <a:cubicBezTo>
                        <a:pt x="3599" y="37624"/>
                        <a:pt x="2231" y="35147"/>
                        <a:pt x="1354" y="32482"/>
                      </a:cubicBezTo>
                      <a:cubicBezTo>
                        <a:pt x="384" y="29506"/>
                        <a:pt x="-71" y="26386"/>
                        <a:pt x="9" y="23257"/>
                      </a:cubicBezTo>
                      <a:cubicBezTo>
                        <a:pt x="-71" y="20064"/>
                        <a:pt x="384" y="16881"/>
                        <a:pt x="1354" y="13839"/>
                      </a:cubicBezTo>
                      <a:cubicBezTo>
                        <a:pt x="2231" y="11174"/>
                        <a:pt x="3599" y="8696"/>
                        <a:pt x="5387" y="6535"/>
                      </a:cubicBezTo>
                      <a:cubicBezTo>
                        <a:pt x="7161" y="4578"/>
                        <a:pt x="9319" y="3007"/>
                        <a:pt x="11726" y="1922"/>
                      </a:cubicBezTo>
                      <a:cubicBezTo>
                        <a:pt x="14395" y="748"/>
                        <a:pt x="17264" y="96"/>
                        <a:pt x="20178" y="0"/>
                      </a:cubicBezTo>
                      <a:close/>
                      <a:moveTo>
                        <a:pt x="20178" y="42092"/>
                      </a:moveTo>
                      <a:cubicBezTo>
                        <a:pt x="22556" y="42186"/>
                        <a:pt x="24923" y="41725"/>
                        <a:pt x="27093" y="40747"/>
                      </a:cubicBezTo>
                      <a:cubicBezTo>
                        <a:pt x="29039" y="39970"/>
                        <a:pt x="30711" y="38632"/>
                        <a:pt x="31895" y="36903"/>
                      </a:cubicBezTo>
                      <a:cubicBezTo>
                        <a:pt x="33281" y="35054"/>
                        <a:pt x="34322" y="32971"/>
                        <a:pt x="34969" y="30752"/>
                      </a:cubicBezTo>
                      <a:cubicBezTo>
                        <a:pt x="35286" y="28135"/>
                        <a:pt x="35286" y="25489"/>
                        <a:pt x="34969" y="22872"/>
                      </a:cubicBezTo>
                      <a:cubicBezTo>
                        <a:pt x="35296" y="20191"/>
                        <a:pt x="35296" y="17480"/>
                        <a:pt x="34969" y="14800"/>
                      </a:cubicBezTo>
                      <a:cubicBezTo>
                        <a:pt x="34296" y="12591"/>
                        <a:pt x="33257" y="10512"/>
                        <a:pt x="31895" y="8649"/>
                      </a:cubicBezTo>
                      <a:cubicBezTo>
                        <a:pt x="30711" y="6920"/>
                        <a:pt x="29039" y="5582"/>
                        <a:pt x="27093" y="4805"/>
                      </a:cubicBezTo>
                      <a:cubicBezTo>
                        <a:pt x="22711" y="2755"/>
                        <a:pt x="17645" y="2755"/>
                        <a:pt x="13263" y="4805"/>
                      </a:cubicBezTo>
                      <a:cubicBezTo>
                        <a:pt x="11288" y="5623"/>
                        <a:pt x="9565" y="6949"/>
                        <a:pt x="8269" y="8649"/>
                      </a:cubicBezTo>
                      <a:cubicBezTo>
                        <a:pt x="6893" y="10478"/>
                        <a:pt x="5912" y="12572"/>
                        <a:pt x="5387" y="14800"/>
                      </a:cubicBezTo>
                      <a:cubicBezTo>
                        <a:pt x="4963" y="17474"/>
                        <a:pt x="4963" y="20198"/>
                        <a:pt x="5387" y="22872"/>
                      </a:cubicBezTo>
                      <a:cubicBezTo>
                        <a:pt x="4977" y="25483"/>
                        <a:pt x="4977" y="28142"/>
                        <a:pt x="5387" y="30752"/>
                      </a:cubicBezTo>
                      <a:cubicBezTo>
                        <a:pt x="5871" y="32994"/>
                        <a:pt x="6856" y="35097"/>
                        <a:pt x="8269" y="36903"/>
                      </a:cubicBezTo>
                      <a:cubicBezTo>
                        <a:pt x="9565" y="38603"/>
                        <a:pt x="11288" y="39929"/>
                        <a:pt x="13263" y="40747"/>
                      </a:cubicBezTo>
                      <a:cubicBezTo>
                        <a:pt x="15433" y="41725"/>
                        <a:pt x="17800" y="42186"/>
                        <a:pt x="20178" y="42092"/>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9" name="Google Shape;1789;p209"/>
                <p:cNvSpPr/>
                <p:nvPr/>
              </p:nvSpPr>
              <p:spPr>
                <a:xfrm>
                  <a:off x="966080" y="1288372"/>
                  <a:ext cx="26892" cy="63081"/>
                </a:xfrm>
                <a:custGeom>
                  <a:avLst/>
                  <a:gdLst/>
                  <a:ahLst/>
                  <a:cxnLst/>
                  <a:rect l="l" t="t" r="r" b="b"/>
                  <a:pathLst>
                    <a:path w="26892" h="63081" extrusionOk="0">
                      <a:moveTo>
                        <a:pt x="7491" y="63081"/>
                      </a:moveTo>
                      <a:lnTo>
                        <a:pt x="7491" y="23488"/>
                      </a:lnTo>
                      <a:lnTo>
                        <a:pt x="1345" y="23488"/>
                      </a:lnTo>
                      <a:cubicBezTo>
                        <a:pt x="1345" y="23488"/>
                        <a:pt x="0" y="23488"/>
                        <a:pt x="0" y="22335"/>
                      </a:cubicBezTo>
                      <a:lnTo>
                        <a:pt x="0" y="19452"/>
                      </a:lnTo>
                      <a:lnTo>
                        <a:pt x="7491" y="19452"/>
                      </a:lnTo>
                      <a:lnTo>
                        <a:pt x="7491" y="13878"/>
                      </a:lnTo>
                      <a:cubicBezTo>
                        <a:pt x="7486" y="11601"/>
                        <a:pt x="7810" y="9335"/>
                        <a:pt x="8452" y="7151"/>
                      </a:cubicBezTo>
                      <a:cubicBezTo>
                        <a:pt x="8997" y="5376"/>
                        <a:pt x="9914" y="3738"/>
                        <a:pt x="11141" y="2346"/>
                      </a:cubicBezTo>
                      <a:cubicBezTo>
                        <a:pt x="12484" y="1397"/>
                        <a:pt x="13978" y="682"/>
                        <a:pt x="15559" y="231"/>
                      </a:cubicBezTo>
                      <a:cubicBezTo>
                        <a:pt x="17338" y="-77"/>
                        <a:pt x="19158" y="-77"/>
                        <a:pt x="20937" y="231"/>
                      </a:cubicBezTo>
                      <a:lnTo>
                        <a:pt x="23819" y="231"/>
                      </a:lnTo>
                      <a:lnTo>
                        <a:pt x="26316" y="231"/>
                      </a:lnTo>
                      <a:lnTo>
                        <a:pt x="26316" y="2346"/>
                      </a:lnTo>
                      <a:cubicBezTo>
                        <a:pt x="26316" y="2346"/>
                        <a:pt x="26316" y="2346"/>
                        <a:pt x="25355" y="2346"/>
                      </a:cubicBezTo>
                      <a:lnTo>
                        <a:pt x="21706" y="2346"/>
                      </a:lnTo>
                      <a:lnTo>
                        <a:pt x="17672" y="2346"/>
                      </a:lnTo>
                      <a:cubicBezTo>
                        <a:pt x="16496" y="2800"/>
                        <a:pt x="15444" y="3525"/>
                        <a:pt x="14599" y="4460"/>
                      </a:cubicBezTo>
                      <a:cubicBezTo>
                        <a:pt x="13633" y="5505"/>
                        <a:pt x="12911" y="6753"/>
                        <a:pt x="12486" y="8112"/>
                      </a:cubicBezTo>
                      <a:cubicBezTo>
                        <a:pt x="12258" y="9963"/>
                        <a:pt x="12258" y="11834"/>
                        <a:pt x="12486" y="13685"/>
                      </a:cubicBezTo>
                      <a:lnTo>
                        <a:pt x="12486" y="19452"/>
                      </a:lnTo>
                      <a:lnTo>
                        <a:pt x="26892" y="19452"/>
                      </a:lnTo>
                      <a:lnTo>
                        <a:pt x="26892" y="22527"/>
                      </a:lnTo>
                      <a:lnTo>
                        <a:pt x="11717" y="22527"/>
                      </a:lnTo>
                      <a:lnTo>
                        <a:pt x="11717" y="62312"/>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0" name="Google Shape;1790;p209"/>
                <p:cNvSpPr/>
                <p:nvPr/>
              </p:nvSpPr>
              <p:spPr>
                <a:xfrm>
                  <a:off x="1018135" y="1286681"/>
                  <a:ext cx="36946" cy="65358"/>
                </a:xfrm>
                <a:custGeom>
                  <a:avLst/>
                  <a:gdLst/>
                  <a:ahLst/>
                  <a:cxnLst/>
                  <a:rect l="l" t="t" r="r" b="b"/>
                  <a:pathLst>
                    <a:path w="36946" h="65358" extrusionOk="0">
                      <a:moveTo>
                        <a:pt x="0" y="64772"/>
                      </a:moveTo>
                      <a:lnTo>
                        <a:pt x="0" y="0"/>
                      </a:lnTo>
                      <a:lnTo>
                        <a:pt x="4226" y="0"/>
                      </a:lnTo>
                      <a:lnTo>
                        <a:pt x="4226" y="28254"/>
                      </a:lnTo>
                      <a:cubicBezTo>
                        <a:pt x="6024" y="25766"/>
                        <a:pt x="8312" y="23673"/>
                        <a:pt x="10949" y="22103"/>
                      </a:cubicBezTo>
                      <a:cubicBezTo>
                        <a:pt x="13567" y="20563"/>
                        <a:pt x="16556" y="19765"/>
                        <a:pt x="19593" y="19797"/>
                      </a:cubicBezTo>
                      <a:cubicBezTo>
                        <a:pt x="24452" y="19597"/>
                        <a:pt x="29131" y="21654"/>
                        <a:pt x="32270" y="25371"/>
                      </a:cubicBezTo>
                      <a:cubicBezTo>
                        <a:pt x="35679" y="30323"/>
                        <a:pt x="37304" y="36286"/>
                        <a:pt x="36881" y="42284"/>
                      </a:cubicBezTo>
                      <a:cubicBezTo>
                        <a:pt x="36946" y="45350"/>
                        <a:pt x="36492" y="48404"/>
                        <a:pt x="35536" y="51318"/>
                      </a:cubicBezTo>
                      <a:cubicBezTo>
                        <a:pt x="34856" y="53986"/>
                        <a:pt x="33612" y="56477"/>
                        <a:pt x="31886" y="58621"/>
                      </a:cubicBezTo>
                      <a:cubicBezTo>
                        <a:pt x="30271" y="60635"/>
                        <a:pt x="28240" y="62274"/>
                        <a:pt x="25932" y="63426"/>
                      </a:cubicBezTo>
                      <a:cubicBezTo>
                        <a:pt x="23386" y="64759"/>
                        <a:pt x="20544" y="65420"/>
                        <a:pt x="17672" y="65348"/>
                      </a:cubicBezTo>
                      <a:cubicBezTo>
                        <a:pt x="12191" y="65549"/>
                        <a:pt x="7009" y="62847"/>
                        <a:pt x="4034" y="58237"/>
                      </a:cubicBezTo>
                      <a:lnTo>
                        <a:pt x="4034" y="63619"/>
                      </a:lnTo>
                      <a:cubicBezTo>
                        <a:pt x="4154" y="64136"/>
                        <a:pt x="3832" y="64652"/>
                        <a:pt x="3315" y="64772"/>
                      </a:cubicBezTo>
                      <a:cubicBezTo>
                        <a:pt x="3172" y="64805"/>
                        <a:pt x="3024" y="64805"/>
                        <a:pt x="2881" y="64772"/>
                      </a:cubicBezTo>
                      <a:close/>
                      <a:moveTo>
                        <a:pt x="19209" y="23256"/>
                      </a:moveTo>
                      <a:cubicBezTo>
                        <a:pt x="16431" y="23153"/>
                        <a:pt x="13686" y="23890"/>
                        <a:pt x="11333" y="25371"/>
                      </a:cubicBezTo>
                      <a:cubicBezTo>
                        <a:pt x="8750" y="26955"/>
                        <a:pt x="6578" y="29128"/>
                        <a:pt x="4994" y="31713"/>
                      </a:cubicBezTo>
                      <a:lnTo>
                        <a:pt x="4994" y="54969"/>
                      </a:lnTo>
                      <a:cubicBezTo>
                        <a:pt x="6234" y="57309"/>
                        <a:pt x="8185" y="59193"/>
                        <a:pt x="10565" y="60351"/>
                      </a:cubicBezTo>
                      <a:cubicBezTo>
                        <a:pt x="12754" y="61489"/>
                        <a:pt x="15208" y="62020"/>
                        <a:pt x="17672" y="61889"/>
                      </a:cubicBezTo>
                      <a:cubicBezTo>
                        <a:pt x="19987" y="61966"/>
                        <a:pt x="22288" y="61506"/>
                        <a:pt x="24395" y="60543"/>
                      </a:cubicBezTo>
                      <a:cubicBezTo>
                        <a:pt x="26342" y="59591"/>
                        <a:pt x="28049" y="58211"/>
                        <a:pt x="29389" y="56507"/>
                      </a:cubicBezTo>
                      <a:cubicBezTo>
                        <a:pt x="30690" y="54635"/>
                        <a:pt x="31664" y="52555"/>
                        <a:pt x="32270" y="50357"/>
                      </a:cubicBezTo>
                      <a:cubicBezTo>
                        <a:pt x="32992" y="47729"/>
                        <a:pt x="33315" y="45008"/>
                        <a:pt x="33231" y="42284"/>
                      </a:cubicBezTo>
                      <a:cubicBezTo>
                        <a:pt x="33668" y="37205"/>
                        <a:pt x="32382" y="32127"/>
                        <a:pt x="29581" y="27869"/>
                      </a:cubicBezTo>
                      <a:cubicBezTo>
                        <a:pt x="26952" y="24458"/>
                        <a:pt x="22710" y="22702"/>
                        <a:pt x="18440" y="23256"/>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1" name="Google Shape;1791;p209"/>
                <p:cNvSpPr/>
                <p:nvPr/>
              </p:nvSpPr>
              <p:spPr>
                <a:xfrm>
                  <a:off x="1065965" y="1306851"/>
                  <a:ext cx="25163" cy="44986"/>
                </a:xfrm>
                <a:custGeom>
                  <a:avLst/>
                  <a:gdLst/>
                  <a:ahLst/>
                  <a:cxnLst/>
                  <a:rect l="l" t="t" r="r" b="b"/>
                  <a:pathLst>
                    <a:path w="25163" h="44986" extrusionOk="0">
                      <a:moveTo>
                        <a:pt x="0" y="44602"/>
                      </a:moveTo>
                      <a:lnTo>
                        <a:pt x="0" y="973"/>
                      </a:lnTo>
                      <a:lnTo>
                        <a:pt x="3458" y="973"/>
                      </a:lnTo>
                      <a:cubicBezTo>
                        <a:pt x="3458" y="973"/>
                        <a:pt x="3458" y="973"/>
                        <a:pt x="3458" y="2126"/>
                      </a:cubicBezTo>
                      <a:lnTo>
                        <a:pt x="3458" y="11352"/>
                      </a:lnTo>
                      <a:cubicBezTo>
                        <a:pt x="4594" y="8174"/>
                        <a:pt x="6510" y="5332"/>
                        <a:pt x="9028" y="3087"/>
                      </a:cubicBezTo>
                      <a:cubicBezTo>
                        <a:pt x="11474" y="972"/>
                        <a:pt x="14635" y="-128"/>
                        <a:pt x="17864" y="12"/>
                      </a:cubicBezTo>
                      <a:lnTo>
                        <a:pt x="21514" y="12"/>
                      </a:lnTo>
                      <a:cubicBezTo>
                        <a:pt x="22767" y="173"/>
                        <a:pt x="23993" y="496"/>
                        <a:pt x="25163" y="973"/>
                      </a:cubicBezTo>
                      <a:lnTo>
                        <a:pt x="25163" y="4048"/>
                      </a:lnTo>
                      <a:cubicBezTo>
                        <a:pt x="25163" y="4048"/>
                        <a:pt x="25163" y="4048"/>
                        <a:pt x="25163" y="4048"/>
                      </a:cubicBezTo>
                      <a:lnTo>
                        <a:pt x="25163" y="4048"/>
                      </a:lnTo>
                      <a:lnTo>
                        <a:pt x="23819" y="4048"/>
                      </a:lnTo>
                      <a:lnTo>
                        <a:pt x="22090" y="4048"/>
                      </a:lnTo>
                      <a:lnTo>
                        <a:pt x="19593" y="4048"/>
                      </a:lnTo>
                      <a:cubicBezTo>
                        <a:pt x="16610" y="4008"/>
                        <a:pt x="13725" y="5108"/>
                        <a:pt x="11525" y="7123"/>
                      </a:cubicBezTo>
                      <a:cubicBezTo>
                        <a:pt x="9020" y="9648"/>
                        <a:pt x="7173" y="12750"/>
                        <a:pt x="6147" y="16157"/>
                      </a:cubicBezTo>
                      <a:lnTo>
                        <a:pt x="6147" y="44987"/>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2" name="Google Shape;1792;p209"/>
                <p:cNvSpPr/>
                <p:nvPr/>
              </p:nvSpPr>
              <p:spPr>
                <a:xfrm>
                  <a:off x="1097260" y="1305897"/>
                  <a:ext cx="32322" cy="45888"/>
                </a:xfrm>
                <a:custGeom>
                  <a:avLst/>
                  <a:gdLst/>
                  <a:ahLst/>
                  <a:cxnLst/>
                  <a:rect l="l" t="t" r="r" b="b"/>
                  <a:pathLst>
                    <a:path w="32322" h="45888" extrusionOk="0">
                      <a:moveTo>
                        <a:pt x="29981" y="45556"/>
                      </a:moveTo>
                      <a:cubicBezTo>
                        <a:pt x="29020" y="45556"/>
                        <a:pt x="28636" y="45556"/>
                        <a:pt x="28252" y="44211"/>
                      </a:cubicBezTo>
                      <a:lnTo>
                        <a:pt x="28252" y="38637"/>
                      </a:lnTo>
                      <a:lnTo>
                        <a:pt x="24602" y="41712"/>
                      </a:lnTo>
                      <a:lnTo>
                        <a:pt x="20952" y="44211"/>
                      </a:lnTo>
                      <a:lnTo>
                        <a:pt x="16727" y="45748"/>
                      </a:lnTo>
                      <a:lnTo>
                        <a:pt x="11732" y="45748"/>
                      </a:lnTo>
                      <a:cubicBezTo>
                        <a:pt x="10266" y="45935"/>
                        <a:pt x="8781" y="45935"/>
                        <a:pt x="7314" y="45748"/>
                      </a:cubicBezTo>
                      <a:cubicBezTo>
                        <a:pt x="5942" y="45356"/>
                        <a:pt x="4688" y="44630"/>
                        <a:pt x="3665" y="43634"/>
                      </a:cubicBezTo>
                      <a:cubicBezTo>
                        <a:pt x="2509" y="42708"/>
                        <a:pt x="1588" y="41523"/>
                        <a:pt x="976" y="40174"/>
                      </a:cubicBezTo>
                      <a:cubicBezTo>
                        <a:pt x="252" y="38544"/>
                        <a:pt x="-77" y="36766"/>
                        <a:pt x="15" y="34985"/>
                      </a:cubicBezTo>
                      <a:cubicBezTo>
                        <a:pt x="-69" y="33132"/>
                        <a:pt x="472" y="31304"/>
                        <a:pt x="1552" y="29796"/>
                      </a:cubicBezTo>
                      <a:cubicBezTo>
                        <a:pt x="2811" y="27967"/>
                        <a:pt x="4535" y="26507"/>
                        <a:pt x="6546" y="25567"/>
                      </a:cubicBezTo>
                      <a:cubicBezTo>
                        <a:pt x="9303" y="24266"/>
                        <a:pt x="12205" y="23299"/>
                        <a:pt x="15190" y="22684"/>
                      </a:cubicBezTo>
                      <a:cubicBezTo>
                        <a:pt x="19454" y="22048"/>
                        <a:pt x="23751" y="21663"/>
                        <a:pt x="28060" y="21531"/>
                      </a:cubicBezTo>
                      <a:lnTo>
                        <a:pt x="28060" y="16918"/>
                      </a:lnTo>
                      <a:cubicBezTo>
                        <a:pt x="28314" y="13587"/>
                        <a:pt x="27433" y="10268"/>
                        <a:pt x="25563" y="7500"/>
                      </a:cubicBezTo>
                      <a:cubicBezTo>
                        <a:pt x="23609" y="5216"/>
                        <a:pt x="20683" y="4002"/>
                        <a:pt x="17687" y="4233"/>
                      </a:cubicBezTo>
                      <a:cubicBezTo>
                        <a:pt x="15844" y="3914"/>
                        <a:pt x="13960" y="3914"/>
                        <a:pt x="12116" y="4233"/>
                      </a:cubicBezTo>
                      <a:lnTo>
                        <a:pt x="8467" y="6155"/>
                      </a:lnTo>
                      <a:cubicBezTo>
                        <a:pt x="7520" y="6712"/>
                        <a:pt x="6675" y="7427"/>
                        <a:pt x="5970" y="8269"/>
                      </a:cubicBezTo>
                      <a:cubicBezTo>
                        <a:pt x="5405" y="8435"/>
                        <a:pt x="4805" y="8435"/>
                        <a:pt x="4241" y="8269"/>
                      </a:cubicBezTo>
                      <a:cubicBezTo>
                        <a:pt x="3817" y="8476"/>
                        <a:pt x="3321" y="8476"/>
                        <a:pt x="2896" y="8269"/>
                      </a:cubicBezTo>
                      <a:lnTo>
                        <a:pt x="2896" y="6924"/>
                      </a:lnTo>
                      <a:cubicBezTo>
                        <a:pt x="5005" y="4777"/>
                        <a:pt x="7476" y="3021"/>
                        <a:pt x="10196" y="1734"/>
                      </a:cubicBezTo>
                      <a:cubicBezTo>
                        <a:pt x="12916" y="533"/>
                        <a:pt x="15867" y="-57"/>
                        <a:pt x="18840" y="4"/>
                      </a:cubicBezTo>
                      <a:cubicBezTo>
                        <a:pt x="20946" y="-42"/>
                        <a:pt x="23040" y="350"/>
                        <a:pt x="24986" y="1158"/>
                      </a:cubicBezTo>
                      <a:cubicBezTo>
                        <a:pt x="26746" y="1793"/>
                        <a:pt x="28281" y="2929"/>
                        <a:pt x="29404" y="4425"/>
                      </a:cubicBezTo>
                      <a:cubicBezTo>
                        <a:pt x="30703" y="5841"/>
                        <a:pt x="31627" y="7558"/>
                        <a:pt x="32094" y="9422"/>
                      </a:cubicBezTo>
                      <a:cubicBezTo>
                        <a:pt x="32399" y="11654"/>
                        <a:pt x="32399" y="13917"/>
                        <a:pt x="32094" y="16149"/>
                      </a:cubicBezTo>
                      <a:lnTo>
                        <a:pt x="32094" y="44980"/>
                      </a:lnTo>
                      <a:close/>
                      <a:moveTo>
                        <a:pt x="13077" y="43057"/>
                      </a:moveTo>
                      <a:cubicBezTo>
                        <a:pt x="14606" y="43268"/>
                        <a:pt x="16158" y="43268"/>
                        <a:pt x="17687" y="43057"/>
                      </a:cubicBezTo>
                      <a:cubicBezTo>
                        <a:pt x="19133" y="42865"/>
                        <a:pt x="20514" y="42338"/>
                        <a:pt x="21721" y="41520"/>
                      </a:cubicBezTo>
                      <a:cubicBezTo>
                        <a:pt x="22958" y="40887"/>
                        <a:pt x="24118" y="40113"/>
                        <a:pt x="25178" y="39213"/>
                      </a:cubicBezTo>
                      <a:lnTo>
                        <a:pt x="28252" y="36330"/>
                      </a:lnTo>
                      <a:lnTo>
                        <a:pt x="28252" y="24798"/>
                      </a:lnTo>
                      <a:cubicBezTo>
                        <a:pt x="24644" y="24781"/>
                        <a:pt x="21043" y="25103"/>
                        <a:pt x="17495" y="25759"/>
                      </a:cubicBezTo>
                      <a:cubicBezTo>
                        <a:pt x="14897" y="26038"/>
                        <a:pt x="12364" y="26752"/>
                        <a:pt x="10004" y="27874"/>
                      </a:cubicBezTo>
                      <a:cubicBezTo>
                        <a:pt x="8306" y="28529"/>
                        <a:pt x="6790" y="29584"/>
                        <a:pt x="5586" y="30949"/>
                      </a:cubicBezTo>
                      <a:cubicBezTo>
                        <a:pt x="4686" y="32172"/>
                        <a:pt x="4213" y="33658"/>
                        <a:pt x="4241" y="35177"/>
                      </a:cubicBezTo>
                      <a:cubicBezTo>
                        <a:pt x="3932" y="36440"/>
                        <a:pt x="3932" y="37759"/>
                        <a:pt x="4241" y="39021"/>
                      </a:cubicBezTo>
                      <a:cubicBezTo>
                        <a:pt x="4655" y="40060"/>
                        <a:pt x="5314" y="40984"/>
                        <a:pt x="6162" y="41712"/>
                      </a:cubicBezTo>
                      <a:lnTo>
                        <a:pt x="8851" y="43250"/>
                      </a:lnTo>
                      <a:cubicBezTo>
                        <a:pt x="10258" y="43471"/>
                        <a:pt x="11696" y="43406"/>
                        <a:pt x="13077" y="43058"/>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3" name="Google Shape;1793;p209"/>
                <p:cNvSpPr/>
                <p:nvPr/>
              </p:nvSpPr>
              <p:spPr>
                <a:xfrm>
                  <a:off x="1142223" y="1306961"/>
                  <a:ext cx="33289" cy="44683"/>
                </a:xfrm>
                <a:custGeom>
                  <a:avLst/>
                  <a:gdLst/>
                  <a:ahLst/>
                  <a:cxnLst/>
                  <a:rect l="l" t="t" r="r" b="b"/>
                  <a:pathLst>
                    <a:path w="33289" h="44683" extrusionOk="0">
                      <a:moveTo>
                        <a:pt x="0" y="44492"/>
                      </a:moveTo>
                      <a:lnTo>
                        <a:pt x="0" y="862"/>
                      </a:lnTo>
                      <a:lnTo>
                        <a:pt x="2305" y="862"/>
                      </a:lnTo>
                      <a:cubicBezTo>
                        <a:pt x="2920" y="837"/>
                        <a:pt x="3474" y="1233"/>
                        <a:pt x="3650" y="1823"/>
                      </a:cubicBezTo>
                      <a:lnTo>
                        <a:pt x="3650" y="8550"/>
                      </a:lnTo>
                      <a:cubicBezTo>
                        <a:pt x="5640" y="6099"/>
                        <a:pt x="8045" y="4017"/>
                        <a:pt x="10757" y="2400"/>
                      </a:cubicBezTo>
                      <a:cubicBezTo>
                        <a:pt x="15334" y="-132"/>
                        <a:pt x="20744" y="-687"/>
                        <a:pt x="25739" y="862"/>
                      </a:cubicBezTo>
                      <a:cubicBezTo>
                        <a:pt x="27463" y="1661"/>
                        <a:pt x="29025" y="2768"/>
                        <a:pt x="30350" y="4129"/>
                      </a:cubicBezTo>
                      <a:cubicBezTo>
                        <a:pt x="31583" y="5734"/>
                        <a:pt x="32496" y="7561"/>
                        <a:pt x="33039" y="9511"/>
                      </a:cubicBezTo>
                      <a:cubicBezTo>
                        <a:pt x="33372" y="11805"/>
                        <a:pt x="33372" y="14136"/>
                        <a:pt x="33039" y="16430"/>
                      </a:cubicBezTo>
                      <a:lnTo>
                        <a:pt x="33039" y="44684"/>
                      </a:lnTo>
                      <a:lnTo>
                        <a:pt x="28813" y="44684"/>
                      </a:lnTo>
                      <a:lnTo>
                        <a:pt x="28813" y="16238"/>
                      </a:lnTo>
                      <a:cubicBezTo>
                        <a:pt x="29029" y="12734"/>
                        <a:pt x="28010" y="9265"/>
                        <a:pt x="25932" y="6436"/>
                      </a:cubicBezTo>
                      <a:cubicBezTo>
                        <a:pt x="23741" y="4006"/>
                        <a:pt x="20549" y="2729"/>
                        <a:pt x="17288" y="2976"/>
                      </a:cubicBezTo>
                      <a:cubicBezTo>
                        <a:pt x="14453" y="2903"/>
                        <a:pt x="11655" y="3636"/>
                        <a:pt x="9220" y="5091"/>
                      </a:cubicBezTo>
                      <a:cubicBezTo>
                        <a:pt x="6626" y="6718"/>
                        <a:pt x="4349" y="8802"/>
                        <a:pt x="2497" y="11241"/>
                      </a:cubicBezTo>
                      <a:lnTo>
                        <a:pt x="2497" y="44492"/>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4" name="Google Shape;1794;p209"/>
                <p:cNvSpPr/>
                <p:nvPr/>
              </p:nvSpPr>
              <p:spPr>
                <a:xfrm>
                  <a:off x="1186911" y="1286681"/>
                  <a:ext cx="36948" cy="65488"/>
                </a:xfrm>
                <a:custGeom>
                  <a:avLst/>
                  <a:gdLst/>
                  <a:ahLst/>
                  <a:cxnLst/>
                  <a:rect l="l" t="t" r="r" b="b"/>
                  <a:pathLst>
                    <a:path w="36948" h="65488" extrusionOk="0">
                      <a:moveTo>
                        <a:pt x="34643" y="64772"/>
                      </a:moveTo>
                      <a:cubicBezTo>
                        <a:pt x="33969" y="64779"/>
                        <a:pt x="33395" y="64286"/>
                        <a:pt x="33298" y="63619"/>
                      </a:cubicBezTo>
                      <a:lnTo>
                        <a:pt x="33298" y="56507"/>
                      </a:lnTo>
                      <a:cubicBezTo>
                        <a:pt x="31483" y="59100"/>
                        <a:pt x="29123" y="61265"/>
                        <a:pt x="26383" y="62850"/>
                      </a:cubicBezTo>
                      <a:cubicBezTo>
                        <a:pt x="19288" y="67361"/>
                        <a:pt x="9957" y="65969"/>
                        <a:pt x="4485" y="59582"/>
                      </a:cubicBezTo>
                      <a:cubicBezTo>
                        <a:pt x="1199" y="54582"/>
                        <a:pt x="-353" y="48639"/>
                        <a:pt x="68" y="42669"/>
                      </a:cubicBezTo>
                      <a:cubicBezTo>
                        <a:pt x="48" y="39620"/>
                        <a:pt x="435" y="36582"/>
                        <a:pt x="1220" y="33635"/>
                      </a:cubicBezTo>
                      <a:cubicBezTo>
                        <a:pt x="2070" y="30997"/>
                        <a:pt x="3370" y="28526"/>
                        <a:pt x="5062" y="26332"/>
                      </a:cubicBezTo>
                      <a:cubicBezTo>
                        <a:pt x="6705" y="24347"/>
                        <a:pt x="8730" y="22713"/>
                        <a:pt x="11016" y="21527"/>
                      </a:cubicBezTo>
                      <a:cubicBezTo>
                        <a:pt x="13608" y="20344"/>
                        <a:pt x="16429" y="19754"/>
                        <a:pt x="19276" y="19797"/>
                      </a:cubicBezTo>
                      <a:cubicBezTo>
                        <a:pt x="21980" y="19749"/>
                        <a:pt x="24664" y="20273"/>
                        <a:pt x="27152" y="21334"/>
                      </a:cubicBezTo>
                      <a:cubicBezTo>
                        <a:pt x="29355" y="22568"/>
                        <a:pt x="31257" y="24275"/>
                        <a:pt x="32722" y="26332"/>
                      </a:cubicBezTo>
                      <a:lnTo>
                        <a:pt x="32722" y="0"/>
                      </a:lnTo>
                      <a:lnTo>
                        <a:pt x="36948" y="0"/>
                      </a:lnTo>
                      <a:lnTo>
                        <a:pt x="36948" y="64772"/>
                      </a:lnTo>
                      <a:close/>
                      <a:moveTo>
                        <a:pt x="19468" y="61889"/>
                      </a:moveTo>
                      <a:cubicBezTo>
                        <a:pt x="22264" y="61923"/>
                        <a:pt x="25007" y="61120"/>
                        <a:pt x="27344" y="59582"/>
                      </a:cubicBezTo>
                      <a:cubicBezTo>
                        <a:pt x="29824" y="57871"/>
                        <a:pt x="31973" y="55722"/>
                        <a:pt x="33683" y="53240"/>
                      </a:cubicBezTo>
                      <a:lnTo>
                        <a:pt x="33683" y="29983"/>
                      </a:lnTo>
                      <a:cubicBezTo>
                        <a:pt x="32210" y="27830"/>
                        <a:pt x="30315" y="25999"/>
                        <a:pt x="28112" y="24602"/>
                      </a:cubicBezTo>
                      <a:cubicBezTo>
                        <a:pt x="25419" y="23328"/>
                        <a:pt x="22435" y="22797"/>
                        <a:pt x="19468" y="23064"/>
                      </a:cubicBezTo>
                      <a:cubicBezTo>
                        <a:pt x="17138" y="23047"/>
                        <a:pt x="14836" y="23573"/>
                        <a:pt x="12745" y="24602"/>
                      </a:cubicBezTo>
                      <a:cubicBezTo>
                        <a:pt x="10770" y="25419"/>
                        <a:pt x="9047" y="26746"/>
                        <a:pt x="7751" y="28446"/>
                      </a:cubicBezTo>
                      <a:cubicBezTo>
                        <a:pt x="6341" y="30325"/>
                        <a:pt x="5357" y="32490"/>
                        <a:pt x="4870" y="34788"/>
                      </a:cubicBezTo>
                      <a:cubicBezTo>
                        <a:pt x="4070" y="37337"/>
                        <a:pt x="3681" y="39997"/>
                        <a:pt x="3717" y="42669"/>
                      </a:cubicBezTo>
                      <a:cubicBezTo>
                        <a:pt x="3378" y="47800"/>
                        <a:pt x="4654" y="52908"/>
                        <a:pt x="7367" y="57276"/>
                      </a:cubicBezTo>
                      <a:cubicBezTo>
                        <a:pt x="10252" y="60914"/>
                        <a:pt x="14895" y="62684"/>
                        <a:pt x="19468" y="61889"/>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5" name="Google Shape;1795;p209"/>
                <p:cNvSpPr/>
                <p:nvPr/>
              </p:nvSpPr>
              <p:spPr>
                <a:xfrm>
                  <a:off x="1237305" y="1307576"/>
                  <a:ext cx="28744" cy="43733"/>
                </a:xfrm>
                <a:custGeom>
                  <a:avLst/>
                  <a:gdLst/>
                  <a:ahLst/>
                  <a:cxnLst/>
                  <a:rect l="l" t="t" r="r" b="b"/>
                  <a:pathLst>
                    <a:path w="28744" h="43733" extrusionOk="0">
                      <a:moveTo>
                        <a:pt x="26700" y="5053"/>
                      </a:moveTo>
                      <a:cubicBezTo>
                        <a:pt x="26403" y="5224"/>
                        <a:pt x="26037" y="5224"/>
                        <a:pt x="25740" y="5053"/>
                      </a:cubicBezTo>
                      <a:lnTo>
                        <a:pt x="24395" y="5053"/>
                      </a:lnTo>
                      <a:lnTo>
                        <a:pt x="22474" y="3899"/>
                      </a:lnTo>
                      <a:cubicBezTo>
                        <a:pt x="21496" y="3401"/>
                        <a:pt x="20465" y="3014"/>
                        <a:pt x="19401" y="2746"/>
                      </a:cubicBezTo>
                      <a:cubicBezTo>
                        <a:pt x="17871" y="2536"/>
                        <a:pt x="16320" y="2536"/>
                        <a:pt x="14791" y="2746"/>
                      </a:cubicBezTo>
                      <a:cubicBezTo>
                        <a:pt x="13325" y="2546"/>
                        <a:pt x="11838" y="2546"/>
                        <a:pt x="10373" y="2746"/>
                      </a:cubicBezTo>
                      <a:cubicBezTo>
                        <a:pt x="9198" y="3227"/>
                        <a:pt x="8098" y="3874"/>
                        <a:pt x="7107" y="4668"/>
                      </a:cubicBezTo>
                      <a:cubicBezTo>
                        <a:pt x="6145" y="5378"/>
                        <a:pt x="5356" y="6299"/>
                        <a:pt x="4802" y="7359"/>
                      </a:cubicBezTo>
                      <a:cubicBezTo>
                        <a:pt x="4604" y="8439"/>
                        <a:pt x="4604" y="9546"/>
                        <a:pt x="4802" y="10626"/>
                      </a:cubicBezTo>
                      <a:cubicBezTo>
                        <a:pt x="4772" y="11879"/>
                        <a:pt x="5180" y="13102"/>
                        <a:pt x="5955" y="14086"/>
                      </a:cubicBezTo>
                      <a:lnTo>
                        <a:pt x="8644" y="16393"/>
                      </a:lnTo>
                      <a:lnTo>
                        <a:pt x="12678" y="18122"/>
                      </a:lnTo>
                      <a:lnTo>
                        <a:pt x="17096" y="19468"/>
                      </a:lnTo>
                      <a:lnTo>
                        <a:pt x="21706" y="21005"/>
                      </a:lnTo>
                      <a:lnTo>
                        <a:pt x="25547" y="23120"/>
                      </a:lnTo>
                      <a:cubicBezTo>
                        <a:pt x="26703" y="24019"/>
                        <a:pt x="27681" y="25127"/>
                        <a:pt x="28429" y="26387"/>
                      </a:cubicBezTo>
                      <a:cubicBezTo>
                        <a:pt x="28850" y="27830"/>
                        <a:pt x="28850" y="29364"/>
                        <a:pt x="28429" y="30808"/>
                      </a:cubicBezTo>
                      <a:cubicBezTo>
                        <a:pt x="28826" y="32579"/>
                        <a:pt x="28826" y="34417"/>
                        <a:pt x="28429" y="36189"/>
                      </a:cubicBezTo>
                      <a:cubicBezTo>
                        <a:pt x="27699" y="37847"/>
                        <a:pt x="26655" y="39349"/>
                        <a:pt x="25355" y="40610"/>
                      </a:cubicBezTo>
                      <a:cubicBezTo>
                        <a:pt x="23928" y="41834"/>
                        <a:pt x="22305" y="42809"/>
                        <a:pt x="20553" y="43493"/>
                      </a:cubicBezTo>
                      <a:cubicBezTo>
                        <a:pt x="18388" y="43814"/>
                        <a:pt x="16187" y="43814"/>
                        <a:pt x="14022" y="43493"/>
                      </a:cubicBezTo>
                      <a:cubicBezTo>
                        <a:pt x="11271" y="43579"/>
                        <a:pt x="8529" y="43122"/>
                        <a:pt x="5955" y="42147"/>
                      </a:cubicBezTo>
                      <a:cubicBezTo>
                        <a:pt x="3759" y="41143"/>
                        <a:pt x="1747" y="39779"/>
                        <a:pt x="0" y="38111"/>
                      </a:cubicBezTo>
                      <a:lnTo>
                        <a:pt x="0" y="36574"/>
                      </a:lnTo>
                      <a:cubicBezTo>
                        <a:pt x="0" y="36574"/>
                        <a:pt x="0" y="36574"/>
                        <a:pt x="0" y="36574"/>
                      </a:cubicBezTo>
                      <a:lnTo>
                        <a:pt x="0" y="36574"/>
                      </a:lnTo>
                      <a:lnTo>
                        <a:pt x="1537" y="36574"/>
                      </a:lnTo>
                      <a:cubicBezTo>
                        <a:pt x="2119" y="37236"/>
                        <a:pt x="2840" y="37762"/>
                        <a:pt x="3650" y="38111"/>
                      </a:cubicBezTo>
                      <a:cubicBezTo>
                        <a:pt x="4730" y="38774"/>
                        <a:pt x="5892" y="39291"/>
                        <a:pt x="7107" y="39649"/>
                      </a:cubicBezTo>
                      <a:cubicBezTo>
                        <a:pt x="8755" y="39985"/>
                        <a:pt x="10454" y="39985"/>
                        <a:pt x="12101" y="39649"/>
                      </a:cubicBezTo>
                      <a:cubicBezTo>
                        <a:pt x="13687" y="39955"/>
                        <a:pt x="15317" y="39955"/>
                        <a:pt x="16904" y="39649"/>
                      </a:cubicBezTo>
                      <a:cubicBezTo>
                        <a:pt x="18302" y="39626"/>
                        <a:pt x="19679" y="39298"/>
                        <a:pt x="20937" y="38688"/>
                      </a:cubicBezTo>
                      <a:cubicBezTo>
                        <a:pt x="21872" y="37842"/>
                        <a:pt x="22596" y="36789"/>
                        <a:pt x="23050" y="35613"/>
                      </a:cubicBezTo>
                      <a:cubicBezTo>
                        <a:pt x="23338" y="34348"/>
                        <a:pt x="23338" y="33034"/>
                        <a:pt x="23050" y="31769"/>
                      </a:cubicBezTo>
                      <a:cubicBezTo>
                        <a:pt x="23109" y="30453"/>
                        <a:pt x="22701" y="29160"/>
                        <a:pt x="21898" y="28117"/>
                      </a:cubicBezTo>
                      <a:cubicBezTo>
                        <a:pt x="21195" y="27097"/>
                        <a:pt x="20277" y="26244"/>
                        <a:pt x="19209" y="25618"/>
                      </a:cubicBezTo>
                      <a:cubicBezTo>
                        <a:pt x="17973" y="24815"/>
                        <a:pt x="16608" y="24230"/>
                        <a:pt x="15175" y="23888"/>
                      </a:cubicBezTo>
                      <a:lnTo>
                        <a:pt x="10757" y="22543"/>
                      </a:lnTo>
                      <a:lnTo>
                        <a:pt x="7491" y="20621"/>
                      </a:lnTo>
                      <a:cubicBezTo>
                        <a:pt x="6079" y="20188"/>
                        <a:pt x="4772" y="19468"/>
                        <a:pt x="3650" y="18507"/>
                      </a:cubicBezTo>
                      <a:cubicBezTo>
                        <a:pt x="2499" y="17678"/>
                        <a:pt x="1521" y="16634"/>
                        <a:pt x="768" y="15432"/>
                      </a:cubicBezTo>
                      <a:cubicBezTo>
                        <a:pt x="331" y="13925"/>
                        <a:pt x="331" y="12325"/>
                        <a:pt x="768" y="10819"/>
                      </a:cubicBezTo>
                      <a:cubicBezTo>
                        <a:pt x="394" y="9369"/>
                        <a:pt x="394" y="7848"/>
                        <a:pt x="768" y="6398"/>
                      </a:cubicBezTo>
                      <a:cubicBezTo>
                        <a:pt x="1388" y="4893"/>
                        <a:pt x="2379" y="3571"/>
                        <a:pt x="3650" y="2554"/>
                      </a:cubicBezTo>
                      <a:cubicBezTo>
                        <a:pt x="4836" y="1638"/>
                        <a:pt x="6125" y="864"/>
                        <a:pt x="7491" y="248"/>
                      </a:cubicBezTo>
                      <a:cubicBezTo>
                        <a:pt x="9527" y="-83"/>
                        <a:pt x="11602" y="-83"/>
                        <a:pt x="13638" y="248"/>
                      </a:cubicBezTo>
                      <a:cubicBezTo>
                        <a:pt x="16057" y="206"/>
                        <a:pt x="18463" y="597"/>
                        <a:pt x="20745" y="1401"/>
                      </a:cubicBezTo>
                      <a:cubicBezTo>
                        <a:pt x="22915" y="2171"/>
                        <a:pt x="24885" y="3419"/>
                        <a:pt x="26508" y="5053"/>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6" name="Google Shape;1796;p209"/>
                <p:cNvSpPr/>
                <p:nvPr/>
              </p:nvSpPr>
              <p:spPr>
                <a:xfrm>
                  <a:off x="1289553" y="1293985"/>
                  <a:ext cx="25355" cy="58068"/>
                </a:xfrm>
                <a:custGeom>
                  <a:avLst/>
                  <a:gdLst/>
                  <a:ahLst/>
                  <a:cxnLst/>
                  <a:rect l="l" t="t" r="r" b="b"/>
                  <a:pathLst>
                    <a:path w="25355" h="58068" extrusionOk="0">
                      <a:moveTo>
                        <a:pt x="16519" y="58045"/>
                      </a:moveTo>
                      <a:cubicBezTo>
                        <a:pt x="13964" y="58231"/>
                        <a:pt x="11451" y="57323"/>
                        <a:pt x="9604" y="55546"/>
                      </a:cubicBezTo>
                      <a:cubicBezTo>
                        <a:pt x="7727" y="53450"/>
                        <a:pt x="6820" y="50658"/>
                        <a:pt x="7107" y="47858"/>
                      </a:cubicBezTo>
                      <a:lnTo>
                        <a:pt x="7107" y="17683"/>
                      </a:lnTo>
                      <a:lnTo>
                        <a:pt x="0" y="17683"/>
                      </a:lnTo>
                      <a:cubicBezTo>
                        <a:pt x="0" y="17683"/>
                        <a:pt x="0" y="17683"/>
                        <a:pt x="0" y="17683"/>
                      </a:cubicBezTo>
                      <a:lnTo>
                        <a:pt x="0" y="15953"/>
                      </a:lnTo>
                      <a:lnTo>
                        <a:pt x="7491" y="15953"/>
                      </a:lnTo>
                      <a:lnTo>
                        <a:pt x="8644" y="0"/>
                      </a:lnTo>
                      <a:lnTo>
                        <a:pt x="8644" y="0"/>
                      </a:lnTo>
                      <a:lnTo>
                        <a:pt x="8644" y="0"/>
                      </a:lnTo>
                      <a:lnTo>
                        <a:pt x="10757" y="0"/>
                      </a:lnTo>
                      <a:lnTo>
                        <a:pt x="10757" y="13839"/>
                      </a:lnTo>
                      <a:lnTo>
                        <a:pt x="24587" y="13839"/>
                      </a:lnTo>
                      <a:lnTo>
                        <a:pt x="24587" y="16914"/>
                      </a:lnTo>
                      <a:lnTo>
                        <a:pt x="10757" y="16914"/>
                      </a:lnTo>
                      <a:lnTo>
                        <a:pt x="10757" y="46897"/>
                      </a:lnTo>
                      <a:cubicBezTo>
                        <a:pt x="10639" y="47983"/>
                        <a:pt x="10639" y="49079"/>
                        <a:pt x="10757" y="50165"/>
                      </a:cubicBezTo>
                      <a:cubicBezTo>
                        <a:pt x="11320" y="50998"/>
                        <a:pt x="12037" y="51715"/>
                        <a:pt x="12870" y="52279"/>
                      </a:cubicBezTo>
                      <a:cubicBezTo>
                        <a:pt x="13388" y="52837"/>
                        <a:pt x="14054" y="53237"/>
                        <a:pt x="14791" y="53432"/>
                      </a:cubicBezTo>
                      <a:cubicBezTo>
                        <a:pt x="15611" y="53635"/>
                        <a:pt x="16468" y="53635"/>
                        <a:pt x="17288" y="53432"/>
                      </a:cubicBezTo>
                      <a:lnTo>
                        <a:pt x="19977" y="53432"/>
                      </a:lnTo>
                      <a:lnTo>
                        <a:pt x="21898" y="52471"/>
                      </a:lnTo>
                      <a:cubicBezTo>
                        <a:pt x="22422" y="52186"/>
                        <a:pt x="22881" y="51793"/>
                        <a:pt x="23242" y="51318"/>
                      </a:cubicBezTo>
                      <a:lnTo>
                        <a:pt x="24203" y="51318"/>
                      </a:lnTo>
                      <a:lnTo>
                        <a:pt x="24203" y="51318"/>
                      </a:lnTo>
                      <a:lnTo>
                        <a:pt x="25355" y="53240"/>
                      </a:lnTo>
                      <a:cubicBezTo>
                        <a:pt x="24176" y="54500"/>
                        <a:pt x="22733" y="55485"/>
                        <a:pt x="21129" y="56123"/>
                      </a:cubicBezTo>
                      <a:cubicBezTo>
                        <a:pt x="19733" y="57058"/>
                        <a:pt x="18167" y="57711"/>
                        <a:pt x="16519" y="58045"/>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7" name="Google Shape;1797;p209"/>
                <p:cNvSpPr/>
                <p:nvPr/>
              </p:nvSpPr>
              <p:spPr>
                <a:xfrm>
                  <a:off x="1325665" y="1286681"/>
                  <a:ext cx="34768" cy="64771"/>
                </a:xfrm>
                <a:custGeom>
                  <a:avLst/>
                  <a:gdLst/>
                  <a:ahLst/>
                  <a:cxnLst/>
                  <a:rect l="l" t="t" r="r" b="b"/>
                  <a:pathLst>
                    <a:path w="34768" h="64771" extrusionOk="0">
                      <a:moveTo>
                        <a:pt x="0" y="64772"/>
                      </a:moveTo>
                      <a:lnTo>
                        <a:pt x="0" y="0"/>
                      </a:lnTo>
                      <a:lnTo>
                        <a:pt x="4226" y="0"/>
                      </a:lnTo>
                      <a:lnTo>
                        <a:pt x="4226" y="28061"/>
                      </a:lnTo>
                      <a:cubicBezTo>
                        <a:pt x="6142" y="25664"/>
                        <a:pt x="8487" y="23644"/>
                        <a:pt x="11141" y="22103"/>
                      </a:cubicBezTo>
                      <a:cubicBezTo>
                        <a:pt x="15878" y="19589"/>
                        <a:pt x="21449" y="19171"/>
                        <a:pt x="26508" y="20950"/>
                      </a:cubicBezTo>
                      <a:cubicBezTo>
                        <a:pt x="28231" y="21748"/>
                        <a:pt x="29793" y="22856"/>
                        <a:pt x="31118" y="24217"/>
                      </a:cubicBezTo>
                      <a:cubicBezTo>
                        <a:pt x="32352" y="25822"/>
                        <a:pt x="33265" y="27649"/>
                        <a:pt x="33807" y="29599"/>
                      </a:cubicBezTo>
                      <a:cubicBezTo>
                        <a:pt x="34462" y="31846"/>
                        <a:pt x="34786" y="34177"/>
                        <a:pt x="34768" y="36518"/>
                      </a:cubicBezTo>
                      <a:lnTo>
                        <a:pt x="34768" y="64772"/>
                      </a:lnTo>
                      <a:lnTo>
                        <a:pt x="30542" y="64772"/>
                      </a:lnTo>
                      <a:lnTo>
                        <a:pt x="30542" y="36518"/>
                      </a:lnTo>
                      <a:cubicBezTo>
                        <a:pt x="30758" y="33014"/>
                        <a:pt x="29738" y="29545"/>
                        <a:pt x="27660" y="26716"/>
                      </a:cubicBezTo>
                      <a:cubicBezTo>
                        <a:pt x="25470" y="24286"/>
                        <a:pt x="22278" y="23009"/>
                        <a:pt x="19016" y="23256"/>
                      </a:cubicBezTo>
                      <a:cubicBezTo>
                        <a:pt x="16181" y="23183"/>
                        <a:pt x="13384" y="23916"/>
                        <a:pt x="10949" y="25371"/>
                      </a:cubicBezTo>
                      <a:cubicBezTo>
                        <a:pt x="8355" y="26998"/>
                        <a:pt x="6077" y="29082"/>
                        <a:pt x="4226" y="31521"/>
                      </a:cubicBezTo>
                      <a:lnTo>
                        <a:pt x="4226" y="64772"/>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8" name="Google Shape;1798;p209"/>
                <p:cNvSpPr/>
                <p:nvPr/>
              </p:nvSpPr>
              <p:spPr>
                <a:xfrm>
                  <a:off x="1371765" y="1305897"/>
                  <a:ext cx="32499" cy="45898"/>
                </a:xfrm>
                <a:custGeom>
                  <a:avLst/>
                  <a:gdLst/>
                  <a:ahLst/>
                  <a:cxnLst/>
                  <a:rect l="l" t="t" r="r" b="b"/>
                  <a:pathLst>
                    <a:path w="32499" h="45898" extrusionOk="0">
                      <a:moveTo>
                        <a:pt x="30158" y="45556"/>
                      </a:moveTo>
                      <a:cubicBezTo>
                        <a:pt x="29335" y="45577"/>
                        <a:pt x="28612" y="45014"/>
                        <a:pt x="28429" y="44211"/>
                      </a:cubicBezTo>
                      <a:lnTo>
                        <a:pt x="28429" y="38637"/>
                      </a:lnTo>
                      <a:lnTo>
                        <a:pt x="24779" y="41712"/>
                      </a:lnTo>
                      <a:lnTo>
                        <a:pt x="21130" y="44211"/>
                      </a:lnTo>
                      <a:lnTo>
                        <a:pt x="16904" y="45748"/>
                      </a:lnTo>
                      <a:lnTo>
                        <a:pt x="11910" y="45748"/>
                      </a:lnTo>
                      <a:cubicBezTo>
                        <a:pt x="10444" y="45949"/>
                        <a:pt x="8957" y="45949"/>
                        <a:pt x="7492" y="45748"/>
                      </a:cubicBezTo>
                      <a:cubicBezTo>
                        <a:pt x="6080" y="45315"/>
                        <a:pt x="4772" y="44595"/>
                        <a:pt x="3650" y="43634"/>
                      </a:cubicBezTo>
                      <a:cubicBezTo>
                        <a:pt x="2604" y="42605"/>
                        <a:pt x="1700" y="41442"/>
                        <a:pt x="961" y="40174"/>
                      </a:cubicBezTo>
                      <a:cubicBezTo>
                        <a:pt x="328" y="38517"/>
                        <a:pt x="3" y="36759"/>
                        <a:pt x="0" y="34985"/>
                      </a:cubicBezTo>
                      <a:cubicBezTo>
                        <a:pt x="-14" y="33111"/>
                        <a:pt x="594" y="31286"/>
                        <a:pt x="1729" y="29796"/>
                      </a:cubicBezTo>
                      <a:cubicBezTo>
                        <a:pt x="2989" y="27967"/>
                        <a:pt x="4712" y="26507"/>
                        <a:pt x="6723" y="25567"/>
                      </a:cubicBezTo>
                      <a:cubicBezTo>
                        <a:pt x="9466" y="24233"/>
                        <a:pt x="12372" y="23264"/>
                        <a:pt x="15367" y="22684"/>
                      </a:cubicBezTo>
                      <a:cubicBezTo>
                        <a:pt x="19631" y="22048"/>
                        <a:pt x="23928" y="21663"/>
                        <a:pt x="28237" y="21531"/>
                      </a:cubicBezTo>
                      <a:lnTo>
                        <a:pt x="28237" y="16918"/>
                      </a:lnTo>
                      <a:cubicBezTo>
                        <a:pt x="28435" y="13564"/>
                        <a:pt x="27486" y="10243"/>
                        <a:pt x="25548" y="7500"/>
                      </a:cubicBezTo>
                      <a:cubicBezTo>
                        <a:pt x="23634" y="5161"/>
                        <a:pt x="20678" y="3935"/>
                        <a:pt x="17672" y="4233"/>
                      </a:cubicBezTo>
                      <a:cubicBezTo>
                        <a:pt x="15894" y="3912"/>
                        <a:pt x="14072" y="3912"/>
                        <a:pt x="12294" y="4233"/>
                      </a:cubicBezTo>
                      <a:lnTo>
                        <a:pt x="8452" y="6155"/>
                      </a:lnTo>
                      <a:lnTo>
                        <a:pt x="5955" y="8269"/>
                      </a:lnTo>
                      <a:cubicBezTo>
                        <a:pt x="5458" y="8445"/>
                        <a:pt x="4915" y="8445"/>
                        <a:pt x="4418" y="8269"/>
                      </a:cubicBezTo>
                      <a:cubicBezTo>
                        <a:pt x="4002" y="8509"/>
                        <a:pt x="3490" y="8509"/>
                        <a:pt x="3074" y="8269"/>
                      </a:cubicBezTo>
                      <a:lnTo>
                        <a:pt x="3074" y="6924"/>
                      </a:lnTo>
                      <a:cubicBezTo>
                        <a:pt x="5182" y="4777"/>
                        <a:pt x="7653" y="3021"/>
                        <a:pt x="10373" y="1734"/>
                      </a:cubicBezTo>
                      <a:cubicBezTo>
                        <a:pt x="13093" y="533"/>
                        <a:pt x="16044" y="-57"/>
                        <a:pt x="19017" y="4"/>
                      </a:cubicBezTo>
                      <a:cubicBezTo>
                        <a:pt x="21124" y="-42"/>
                        <a:pt x="23217" y="350"/>
                        <a:pt x="25164" y="1158"/>
                      </a:cubicBezTo>
                      <a:cubicBezTo>
                        <a:pt x="26898" y="1838"/>
                        <a:pt x="28423" y="2965"/>
                        <a:pt x="29582" y="4425"/>
                      </a:cubicBezTo>
                      <a:cubicBezTo>
                        <a:pt x="30813" y="5887"/>
                        <a:pt x="31729" y="7589"/>
                        <a:pt x="32271" y="9422"/>
                      </a:cubicBezTo>
                      <a:cubicBezTo>
                        <a:pt x="32576" y="11654"/>
                        <a:pt x="32576" y="13917"/>
                        <a:pt x="32271" y="16149"/>
                      </a:cubicBezTo>
                      <a:lnTo>
                        <a:pt x="32271" y="44980"/>
                      </a:lnTo>
                      <a:close/>
                      <a:moveTo>
                        <a:pt x="12294" y="43057"/>
                      </a:moveTo>
                      <a:cubicBezTo>
                        <a:pt x="13888" y="43258"/>
                        <a:pt x="15501" y="43258"/>
                        <a:pt x="17096" y="43057"/>
                      </a:cubicBezTo>
                      <a:cubicBezTo>
                        <a:pt x="18525" y="42804"/>
                        <a:pt x="19894" y="42282"/>
                        <a:pt x="21130" y="41520"/>
                      </a:cubicBezTo>
                      <a:cubicBezTo>
                        <a:pt x="22367" y="40887"/>
                        <a:pt x="23527" y="40113"/>
                        <a:pt x="24587" y="39213"/>
                      </a:cubicBezTo>
                      <a:lnTo>
                        <a:pt x="27661" y="36330"/>
                      </a:lnTo>
                      <a:lnTo>
                        <a:pt x="27661" y="24798"/>
                      </a:lnTo>
                      <a:cubicBezTo>
                        <a:pt x="24052" y="24769"/>
                        <a:pt x="20450" y="25091"/>
                        <a:pt x="16904" y="25759"/>
                      </a:cubicBezTo>
                      <a:cubicBezTo>
                        <a:pt x="14250" y="26067"/>
                        <a:pt x="11658" y="26780"/>
                        <a:pt x="9220" y="27874"/>
                      </a:cubicBezTo>
                      <a:cubicBezTo>
                        <a:pt x="7577" y="28528"/>
                        <a:pt x="6123" y="29586"/>
                        <a:pt x="4994" y="30949"/>
                      </a:cubicBezTo>
                      <a:cubicBezTo>
                        <a:pt x="4094" y="32172"/>
                        <a:pt x="3622" y="33658"/>
                        <a:pt x="3650" y="35177"/>
                      </a:cubicBezTo>
                      <a:cubicBezTo>
                        <a:pt x="3435" y="36450"/>
                        <a:pt x="3435" y="37749"/>
                        <a:pt x="3650" y="39021"/>
                      </a:cubicBezTo>
                      <a:cubicBezTo>
                        <a:pt x="4130" y="40023"/>
                        <a:pt x="4780" y="40933"/>
                        <a:pt x="5571" y="41712"/>
                      </a:cubicBezTo>
                      <a:cubicBezTo>
                        <a:pt x="6466" y="42338"/>
                        <a:pt x="7433" y="42854"/>
                        <a:pt x="8452" y="43250"/>
                      </a:cubicBezTo>
                      <a:cubicBezTo>
                        <a:pt x="9732" y="43446"/>
                        <a:pt x="11039" y="43380"/>
                        <a:pt x="12294" y="43058"/>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9" name="Google Shape;1799;p209"/>
                <p:cNvSpPr/>
                <p:nvPr/>
              </p:nvSpPr>
              <p:spPr>
                <a:xfrm>
                  <a:off x="1412296" y="1293985"/>
                  <a:ext cx="25739" cy="58236"/>
                </a:xfrm>
                <a:custGeom>
                  <a:avLst/>
                  <a:gdLst/>
                  <a:ahLst/>
                  <a:cxnLst/>
                  <a:rect l="l" t="t" r="r" b="b"/>
                  <a:pathLst>
                    <a:path w="25739" h="58236" extrusionOk="0">
                      <a:moveTo>
                        <a:pt x="16711" y="58045"/>
                      </a:moveTo>
                      <a:cubicBezTo>
                        <a:pt x="14098" y="58238"/>
                        <a:pt x="11522" y="57333"/>
                        <a:pt x="9604" y="55546"/>
                      </a:cubicBezTo>
                      <a:cubicBezTo>
                        <a:pt x="7805" y="53405"/>
                        <a:pt x="6910" y="50648"/>
                        <a:pt x="7107" y="47858"/>
                      </a:cubicBezTo>
                      <a:lnTo>
                        <a:pt x="7107" y="17683"/>
                      </a:lnTo>
                      <a:lnTo>
                        <a:pt x="0" y="17683"/>
                      </a:lnTo>
                      <a:lnTo>
                        <a:pt x="0" y="15953"/>
                      </a:lnTo>
                      <a:lnTo>
                        <a:pt x="7683" y="15953"/>
                      </a:lnTo>
                      <a:lnTo>
                        <a:pt x="7683" y="0"/>
                      </a:lnTo>
                      <a:lnTo>
                        <a:pt x="7683" y="0"/>
                      </a:lnTo>
                      <a:lnTo>
                        <a:pt x="9604" y="0"/>
                      </a:lnTo>
                      <a:lnTo>
                        <a:pt x="9604" y="13839"/>
                      </a:lnTo>
                      <a:lnTo>
                        <a:pt x="24587" y="13839"/>
                      </a:lnTo>
                      <a:lnTo>
                        <a:pt x="24587" y="16914"/>
                      </a:lnTo>
                      <a:lnTo>
                        <a:pt x="10565" y="16914"/>
                      </a:lnTo>
                      <a:lnTo>
                        <a:pt x="10565" y="46897"/>
                      </a:lnTo>
                      <a:cubicBezTo>
                        <a:pt x="10347" y="47975"/>
                        <a:pt x="10347" y="49086"/>
                        <a:pt x="10565" y="50165"/>
                      </a:cubicBezTo>
                      <a:cubicBezTo>
                        <a:pt x="10826" y="50972"/>
                        <a:pt x="11289" y="51700"/>
                        <a:pt x="11909" y="52279"/>
                      </a:cubicBezTo>
                      <a:cubicBezTo>
                        <a:pt x="12394" y="52878"/>
                        <a:pt x="13074" y="53286"/>
                        <a:pt x="13830" y="53432"/>
                      </a:cubicBezTo>
                      <a:cubicBezTo>
                        <a:pt x="14585" y="53636"/>
                        <a:pt x="15380" y="53636"/>
                        <a:pt x="16135" y="53432"/>
                      </a:cubicBezTo>
                      <a:lnTo>
                        <a:pt x="18824" y="53432"/>
                      </a:lnTo>
                      <a:lnTo>
                        <a:pt x="20937" y="52471"/>
                      </a:lnTo>
                      <a:lnTo>
                        <a:pt x="24587" y="52279"/>
                      </a:lnTo>
                      <a:lnTo>
                        <a:pt x="24587" y="52279"/>
                      </a:lnTo>
                      <a:lnTo>
                        <a:pt x="24587" y="52279"/>
                      </a:lnTo>
                      <a:lnTo>
                        <a:pt x="25740" y="54201"/>
                      </a:lnTo>
                      <a:cubicBezTo>
                        <a:pt x="23186" y="56747"/>
                        <a:pt x="19740" y="58195"/>
                        <a:pt x="16135" y="5823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0" name="Google Shape;1800;p209"/>
                <p:cNvSpPr/>
                <p:nvPr/>
              </p:nvSpPr>
              <p:spPr>
                <a:xfrm>
                  <a:off x="1466080" y="1286681"/>
                  <a:ext cx="37138" cy="65361"/>
                </a:xfrm>
                <a:custGeom>
                  <a:avLst/>
                  <a:gdLst/>
                  <a:ahLst/>
                  <a:cxnLst/>
                  <a:rect l="l" t="t" r="r" b="b"/>
                  <a:pathLst>
                    <a:path w="37138" h="65361" extrusionOk="0">
                      <a:moveTo>
                        <a:pt x="0" y="64772"/>
                      </a:moveTo>
                      <a:lnTo>
                        <a:pt x="0" y="0"/>
                      </a:lnTo>
                      <a:lnTo>
                        <a:pt x="4226" y="0"/>
                      </a:lnTo>
                      <a:lnTo>
                        <a:pt x="4226" y="28254"/>
                      </a:lnTo>
                      <a:cubicBezTo>
                        <a:pt x="6049" y="25717"/>
                        <a:pt x="8410" y="23617"/>
                        <a:pt x="11141" y="22103"/>
                      </a:cubicBezTo>
                      <a:cubicBezTo>
                        <a:pt x="13747" y="20534"/>
                        <a:pt x="16744" y="19735"/>
                        <a:pt x="19785" y="19797"/>
                      </a:cubicBezTo>
                      <a:cubicBezTo>
                        <a:pt x="24644" y="19597"/>
                        <a:pt x="29323" y="21654"/>
                        <a:pt x="32463" y="25371"/>
                      </a:cubicBezTo>
                      <a:cubicBezTo>
                        <a:pt x="35871" y="30323"/>
                        <a:pt x="37496" y="36286"/>
                        <a:pt x="37073" y="42284"/>
                      </a:cubicBezTo>
                      <a:cubicBezTo>
                        <a:pt x="37044" y="45343"/>
                        <a:pt x="36592" y="48383"/>
                        <a:pt x="35728" y="51318"/>
                      </a:cubicBezTo>
                      <a:cubicBezTo>
                        <a:pt x="34917" y="53972"/>
                        <a:pt x="33614" y="56450"/>
                        <a:pt x="31886" y="58621"/>
                      </a:cubicBezTo>
                      <a:cubicBezTo>
                        <a:pt x="30364" y="60724"/>
                        <a:pt x="28308" y="62383"/>
                        <a:pt x="25932" y="63426"/>
                      </a:cubicBezTo>
                      <a:cubicBezTo>
                        <a:pt x="23396" y="64784"/>
                        <a:pt x="20546" y="65447"/>
                        <a:pt x="17672" y="65348"/>
                      </a:cubicBezTo>
                      <a:cubicBezTo>
                        <a:pt x="14918" y="65465"/>
                        <a:pt x="12188" y="64798"/>
                        <a:pt x="9796" y="63426"/>
                      </a:cubicBezTo>
                      <a:cubicBezTo>
                        <a:pt x="7449" y="62240"/>
                        <a:pt x="5459" y="60449"/>
                        <a:pt x="4034" y="58237"/>
                      </a:cubicBezTo>
                      <a:lnTo>
                        <a:pt x="4034" y="63619"/>
                      </a:lnTo>
                      <a:cubicBezTo>
                        <a:pt x="3938" y="64286"/>
                        <a:pt x="3363" y="64779"/>
                        <a:pt x="2689" y="64772"/>
                      </a:cubicBezTo>
                      <a:close/>
                      <a:moveTo>
                        <a:pt x="19209" y="23256"/>
                      </a:moveTo>
                      <a:cubicBezTo>
                        <a:pt x="16371" y="23161"/>
                        <a:pt x="13568" y="23896"/>
                        <a:pt x="11141" y="25371"/>
                      </a:cubicBezTo>
                      <a:cubicBezTo>
                        <a:pt x="8660" y="27082"/>
                        <a:pt x="6512" y="29231"/>
                        <a:pt x="4802" y="31713"/>
                      </a:cubicBezTo>
                      <a:lnTo>
                        <a:pt x="4802" y="54969"/>
                      </a:lnTo>
                      <a:cubicBezTo>
                        <a:pt x="5917" y="56814"/>
                        <a:pt x="7425" y="58390"/>
                        <a:pt x="9220" y="59582"/>
                      </a:cubicBezTo>
                      <a:cubicBezTo>
                        <a:pt x="11419" y="60694"/>
                        <a:pt x="13866" y="61224"/>
                        <a:pt x="16327" y="61120"/>
                      </a:cubicBezTo>
                      <a:cubicBezTo>
                        <a:pt x="18704" y="61193"/>
                        <a:pt x="21066" y="60733"/>
                        <a:pt x="23242" y="59775"/>
                      </a:cubicBezTo>
                      <a:cubicBezTo>
                        <a:pt x="25131" y="58815"/>
                        <a:pt x="26774" y="57434"/>
                        <a:pt x="28045" y="55738"/>
                      </a:cubicBezTo>
                      <a:cubicBezTo>
                        <a:pt x="29407" y="53875"/>
                        <a:pt x="30446" y="51796"/>
                        <a:pt x="31118" y="49588"/>
                      </a:cubicBezTo>
                      <a:cubicBezTo>
                        <a:pt x="31423" y="46906"/>
                        <a:pt x="31423" y="44198"/>
                        <a:pt x="31118" y="41516"/>
                      </a:cubicBezTo>
                      <a:cubicBezTo>
                        <a:pt x="31555" y="36437"/>
                        <a:pt x="30269" y="31358"/>
                        <a:pt x="27468" y="27100"/>
                      </a:cubicBezTo>
                      <a:cubicBezTo>
                        <a:pt x="25143" y="24705"/>
                        <a:pt x="21969" y="23324"/>
                        <a:pt x="18632" y="23256"/>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1" name="Google Shape;1801;p209"/>
                <p:cNvSpPr/>
                <p:nvPr/>
              </p:nvSpPr>
              <p:spPr>
                <a:xfrm>
                  <a:off x="1513717" y="1306852"/>
                  <a:ext cx="24586" cy="45177"/>
                </a:xfrm>
                <a:custGeom>
                  <a:avLst/>
                  <a:gdLst/>
                  <a:ahLst/>
                  <a:cxnLst/>
                  <a:rect l="l" t="t" r="r" b="b"/>
                  <a:pathLst>
                    <a:path w="24586" h="45177" extrusionOk="0">
                      <a:moveTo>
                        <a:pt x="0" y="44601"/>
                      </a:moveTo>
                      <a:lnTo>
                        <a:pt x="0" y="971"/>
                      </a:lnTo>
                      <a:lnTo>
                        <a:pt x="3265" y="971"/>
                      </a:lnTo>
                      <a:cubicBezTo>
                        <a:pt x="3415" y="1341"/>
                        <a:pt x="3415" y="1755"/>
                        <a:pt x="3265" y="2124"/>
                      </a:cubicBezTo>
                      <a:lnTo>
                        <a:pt x="3265" y="11350"/>
                      </a:lnTo>
                      <a:cubicBezTo>
                        <a:pt x="4417" y="8131"/>
                        <a:pt x="6407" y="5278"/>
                        <a:pt x="9028" y="3085"/>
                      </a:cubicBezTo>
                      <a:cubicBezTo>
                        <a:pt x="11405" y="983"/>
                        <a:pt x="14502" y="-119"/>
                        <a:pt x="17672" y="10"/>
                      </a:cubicBezTo>
                      <a:lnTo>
                        <a:pt x="21322" y="10"/>
                      </a:lnTo>
                      <a:cubicBezTo>
                        <a:pt x="22448" y="278"/>
                        <a:pt x="23542" y="664"/>
                        <a:pt x="24587" y="1163"/>
                      </a:cubicBezTo>
                      <a:lnTo>
                        <a:pt x="24587" y="4239"/>
                      </a:lnTo>
                      <a:lnTo>
                        <a:pt x="23627" y="4239"/>
                      </a:lnTo>
                      <a:lnTo>
                        <a:pt x="23627" y="4239"/>
                      </a:lnTo>
                      <a:lnTo>
                        <a:pt x="22474" y="4239"/>
                      </a:lnTo>
                      <a:lnTo>
                        <a:pt x="20745" y="4239"/>
                      </a:lnTo>
                      <a:lnTo>
                        <a:pt x="18248" y="4239"/>
                      </a:lnTo>
                      <a:cubicBezTo>
                        <a:pt x="15207" y="4188"/>
                        <a:pt x="12258" y="5286"/>
                        <a:pt x="9988" y="7314"/>
                      </a:cubicBezTo>
                      <a:cubicBezTo>
                        <a:pt x="7615" y="9905"/>
                        <a:pt x="5844" y="12990"/>
                        <a:pt x="4802" y="16347"/>
                      </a:cubicBezTo>
                      <a:lnTo>
                        <a:pt x="4802" y="45177"/>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2" name="Google Shape;1802;p209"/>
                <p:cNvSpPr/>
                <p:nvPr/>
              </p:nvSpPr>
              <p:spPr>
                <a:xfrm>
                  <a:off x="1550598" y="1288795"/>
                  <a:ext cx="6228" cy="62657"/>
                </a:xfrm>
                <a:custGeom>
                  <a:avLst/>
                  <a:gdLst/>
                  <a:ahLst/>
                  <a:cxnLst/>
                  <a:rect l="l" t="t" r="r" b="b"/>
                  <a:pathLst>
                    <a:path w="6228" h="62657" extrusionOk="0">
                      <a:moveTo>
                        <a:pt x="6147" y="3075"/>
                      </a:moveTo>
                      <a:cubicBezTo>
                        <a:pt x="6256" y="3582"/>
                        <a:pt x="6256" y="4106"/>
                        <a:pt x="6147" y="4613"/>
                      </a:cubicBezTo>
                      <a:cubicBezTo>
                        <a:pt x="6235" y="5057"/>
                        <a:pt x="6235" y="5514"/>
                        <a:pt x="6147" y="5958"/>
                      </a:cubicBezTo>
                      <a:lnTo>
                        <a:pt x="4994" y="5958"/>
                      </a:lnTo>
                      <a:lnTo>
                        <a:pt x="3458" y="5958"/>
                      </a:lnTo>
                      <a:lnTo>
                        <a:pt x="1921" y="5958"/>
                      </a:lnTo>
                      <a:lnTo>
                        <a:pt x="768" y="5958"/>
                      </a:lnTo>
                      <a:cubicBezTo>
                        <a:pt x="680" y="5514"/>
                        <a:pt x="680" y="5057"/>
                        <a:pt x="768" y="4613"/>
                      </a:cubicBezTo>
                      <a:cubicBezTo>
                        <a:pt x="659" y="4106"/>
                        <a:pt x="659" y="3582"/>
                        <a:pt x="768" y="3075"/>
                      </a:cubicBezTo>
                      <a:cubicBezTo>
                        <a:pt x="675" y="2632"/>
                        <a:pt x="675" y="2173"/>
                        <a:pt x="768" y="1730"/>
                      </a:cubicBezTo>
                      <a:cubicBezTo>
                        <a:pt x="680" y="1286"/>
                        <a:pt x="680" y="829"/>
                        <a:pt x="768" y="384"/>
                      </a:cubicBezTo>
                      <a:cubicBezTo>
                        <a:pt x="768" y="384"/>
                        <a:pt x="768" y="384"/>
                        <a:pt x="1921" y="384"/>
                      </a:cubicBezTo>
                      <a:cubicBezTo>
                        <a:pt x="2881" y="-128"/>
                        <a:pt x="4034" y="-128"/>
                        <a:pt x="4994" y="384"/>
                      </a:cubicBezTo>
                      <a:lnTo>
                        <a:pt x="6147" y="384"/>
                      </a:lnTo>
                      <a:cubicBezTo>
                        <a:pt x="6235" y="829"/>
                        <a:pt x="6235" y="1286"/>
                        <a:pt x="6147" y="1730"/>
                      </a:cubicBezTo>
                      <a:cubicBezTo>
                        <a:pt x="6230" y="2174"/>
                        <a:pt x="6230" y="2631"/>
                        <a:pt x="6147" y="3075"/>
                      </a:cubicBezTo>
                      <a:close/>
                      <a:moveTo>
                        <a:pt x="4226" y="18451"/>
                      </a:moveTo>
                      <a:lnTo>
                        <a:pt x="4226" y="62658"/>
                      </a:lnTo>
                      <a:lnTo>
                        <a:pt x="0" y="62658"/>
                      </a:lnTo>
                      <a:lnTo>
                        <a:pt x="0" y="19028"/>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3" name="Google Shape;1803;p209"/>
                <p:cNvSpPr/>
                <p:nvPr/>
              </p:nvSpPr>
              <p:spPr>
                <a:xfrm>
                  <a:off x="1571343" y="1307121"/>
                  <a:ext cx="33673" cy="44908"/>
                </a:xfrm>
                <a:custGeom>
                  <a:avLst/>
                  <a:gdLst/>
                  <a:ahLst/>
                  <a:cxnLst/>
                  <a:rect l="l" t="t" r="r" b="b"/>
                  <a:pathLst>
                    <a:path w="33673" h="44908" extrusionOk="0">
                      <a:moveTo>
                        <a:pt x="0" y="44332"/>
                      </a:moveTo>
                      <a:lnTo>
                        <a:pt x="0" y="702"/>
                      </a:lnTo>
                      <a:lnTo>
                        <a:pt x="2305" y="702"/>
                      </a:lnTo>
                      <a:cubicBezTo>
                        <a:pt x="2920" y="677"/>
                        <a:pt x="3474" y="1073"/>
                        <a:pt x="3650" y="1663"/>
                      </a:cubicBezTo>
                      <a:lnTo>
                        <a:pt x="3650" y="8390"/>
                      </a:lnTo>
                      <a:cubicBezTo>
                        <a:pt x="5640" y="5939"/>
                        <a:pt x="8045" y="3857"/>
                        <a:pt x="10757" y="2240"/>
                      </a:cubicBezTo>
                      <a:cubicBezTo>
                        <a:pt x="15494" y="-274"/>
                        <a:pt x="21065" y="-692"/>
                        <a:pt x="26124" y="1087"/>
                      </a:cubicBezTo>
                      <a:cubicBezTo>
                        <a:pt x="27847" y="1885"/>
                        <a:pt x="29409" y="2993"/>
                        <a:pt x="30734" y="4354"/>
                      </a:cubicBezTo>
                      <a:cubicBezTo>
                        <a:pt x="31967" y="5959"/>
                        <a:pt x="32880" y="7786"/>
                        <a:pt x="33423" y="9736"/>
                      </a:cubicBezTo>
                      <a:cubicBezTo>
                        <a:pt x="33757" y="12030"/>
                        <a:pt x="33757" y="14361"/>
                        <a:pt x="33423" y="16655"/>
                      </a:cubicBezTo>
                      <a:lnTo>
                        <a:pt x="33423" y="44909"/>
                      </a:lnTo>
                      <a:lnTo>
                        <a:pt x="29197" y="44909"/>
                      </a:lnTo>
                      <a:lnTo>
                        <a:pt x="29197" y="16078"/>
                      </a:lnTo>
                      <a:cubicBezTo>
                        <a:pt x="29413" y="12574"/>
                        <a:pt x="28394" y="9105"/>
                        <a:pt x="26316" y="6276"/>
                      </a:cubicBezTo>
                      <a:cubicBezTo>
                        <a:pt x="24125" y="3846"/>
                        <a:pt x="20933" y="2569"/>
                        <a:pt x="17672" y="2817"/>
                      </a:cubicBezTo>
                      <a:cubicBezTo>
                        <a:pt x="14837" y="2743"/>
                        <a:pt x="12039" y="3476"/>
                        <a:pt x="9604" y="4931"/>
                      </a:cubicBezTo>
                      <a:cubicBezTo>
                        <a:pt x="7011" y="6558"/>
                        <a:pt x="4733" y="8642"/>
                        <a:pt x="2881" y="11081"/>
                      </a:cubicBezTo>
                      <a:lnTo>
                        <a:pt x="2881" y="44332"/>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4" name="Google Shape;1804;p209"/>
                <p:cNvSpPr/>
                <p:nvPr/>
              </p:nvSpPr>
              <p:spPr>
                <a:xfrm>
                  <a:off x="1614370" y="1306329"/>
                  <a:ext cx="39762" cy="61363"/>
                </a:xfrm>
                <a:custGeom>
                  <a:avLst/>
                  <a:gdLst/>
                  <a:ahLst/>
                  <a:cxnLst/>
                  <a:rect l="l" t="t" r="r" b="b"/>
                  <a:pathLst>
                    <a:path w="39762" h="61363" extrusionOk="0">
                      <a:moveTo>
                        <a:pt x="18633" y="149"/>
                      </a:moveTo>
                      <a:cubicBezTo>
                        <a:pt x="20420" y="-50"/>
                        <a:pt x="22224" y="-50"/>
                        <a:pt x="24012" y="149"/>
                      </a:cubicBezTo>
                      <a:cubicBezTo>
                        <a:pt x="25568" y="662"/>
                        <a:pt x="27053" y="1373"/>
                        <a:pt x="28430" y="2263"/>
                      </a:cubicBezTo>
                      <a:lnTo>
                        <a:pt x="39763" y="2263"/>
                      </a:lnTo>
                      <a:lnTo>
                        <a:pt x="39763" y="3608"/>
                      </a:lnTo>
                      <a:cubicBezTo>
                        <a:pt x="39763" y="3608"/>
                        <a:pt x="39763" y="4762"/>
                        <a:pt x="38418" y="4954"/>
                      </a:cubicBezTo>
                      <a:lnTo>
                        <a:pt x="31695" y="4954"/>
                      </a:lnTo>
                      <a:cubicBezTo>
                        <a:pt x="32596" y="6087"/>
                        <a:pt x="33251" y="7396"/>
                        <a:pt x="33616" y="8798"/>
                      </a:cubicBezTo>
                      <a:cubicBezTo>
                        <a:pt x="33906" y="10257"/>
                        <a:pt x="33906" y="11759"/>
                        <a:pt x="33616" y="13218"/>
                      </a:cubicBezTo>
                      <a:cubicBezTo>
                        <a:pt x="34340" y="15656"/>
                        <a:pt x="34406" y="18242"/>
                        <a:pt x="33808" y="20714"/>
                      </a:cubicBezTo>
                      <a:cubicBezTo>
                        <a:pt x="33009" y="22381"/>
                        <a:pt x="31901" y="23881"/>
                        <a:pt x="30542" y="25135"/>
                      </a:cubicBezTo>
                      <a:cubicBezTo>
                        <a:pt x="29045" y="26360"/>
                        <a:pt x="27358" y="27334"/>
                        <a:pt x="25548" y="28018"/>
                      </a:cubicBezTo>
                      <a:cubicBezTo>
                        <a:pt x="23447" y="28326"/>
                        <a:pt x="21311" y="28326"/>
                        <a:pt x="19209" y="28018"/>
                      </a:cubicBezTo>
                      <a:cubicBezTo>
                        <a:pt x="16853" y="28061"/>
                        <a:pt x="14509" y="27670"/>
                        <a:pt x="12294" y="26865"/>
                      </a:cubicBezTo>
                      <a:cubicBezTo>
                        <a:pt x="11135" y="27435"/>
                        <a:pt x="10142" y="28296"/>
                        <a:pt x="9413" y="29363"/>
                      </a:cubicBezTo>
                      <a:cubicBezTo>
                        <a:pt x="8707" y="30162"/>
                        <a:pt x="8300" y="31181"/>
                        <a:pt x="8260" y="32246"/>
                      </a:cubicBezTo>
                      <a:cubicBezTo>
                        <a:pt x="8138" y="33383"/>
                        <a:pt x="8656" y="34493"/>
                        <a:pt x="9605" y="35129"/>
                      </a:cubicBezTo>
                      <a:cubicBezTo>
                        <a:pt x="10642" y="35871"/>
                        <a:pt x="11818" y="36394"/>
                        <a:pt x="13063" y="36667"/>
                      </a:cubicBezTo>
                      <a:cubicBezTo>
                        <a:pt x="14785" y="36876"/>
                        <a:pt x="16526" y="36876"/>
                        <a:pt x="18249" y="36667"/>
                      </a:cubicBezTo>
                      <a:lnTo>
                        <a:pt x="23820" y="36667"/>
                      </a:lnTo>
                      <a:lnTo>
                        <a:pt x="29582" y="36667"/>
                      </a:lnTo>
                      <a:cubicBezTo>
                        <a:pt x="31155" y="37525"/>
                        <a:pt x="32581" y="38628"/>
                        <a:pt x="33808" y="39934"/>
                      </a:cubicBezTo>
                      <a:cubicBezTo>
                        <a:pt x="35242" y="40490"/>
                        <a:pt x="36502" y="41419"/>
                        <a:pt x="37458" y="42625"/>
                      </a:cubicBezTo>
                      <a:cubicBezTo>
                        <a:pt x="38290" y="44085"/>
                        <a:pt x="38690" y="45751"/>
                        <a:pt x="38610" y="47430"/>
                      </a:cubicBezTo>
                      <a:cubicBezTo>
                        <a:pt x="38649" y="49312"/>
                        <a:pt x="38185" y="51170"/>
                        <a:pt x="37266" y="52812"/>
                      </a:cubicBezTo>
                      <a:cubicBezTo>
                        <a:pt x="36325" y="54550"/>
                        <a:pt x="35013" y="56059"/>
                        <a:pt x="33424" y="57232"/>
                      </a:cubicBezTo>
                      <a:cubicBezTo>
                        <a:pt x="31518" y="58640"/>
                        <a:pt x="29369" y="59682"/>
                        <a:pt x="27085" y="60308"/>
                      </a:cubicBezTo>
                      <a:cubicBezTo>
                        <a:pt x="21668" y="61716"/>
                        <a:pt x="15982" y="61716"/>
                        <a:pt x="10566" y="60308"/>
                      </a:cubicBezTo>
                      <a:cubicBezTo>
                        <a:pt x="8498" y="59865"/>
                        <a:pt x="6539" y="59016"/>
                        <a:pt x="4803" y="57809"/>
                      </a:cubicBezTo>
                      <a:cubicBezTo>
                        <a:pt x="3305" y="56829"/>
                        <a:pt x="2055" y="55513"/>
                        <a:pt x="1153" y="53965"/>
                      </a:cubicBezTo>
                      <a:cubicBezTo>
                        <a:pt x="389" y="52618"/>
                        <a:pt x="-9" y="51093"/>
                        <a:pt x="1" y="49544"/>
                      </a:cubicBezTo>
                      <a:cubicBezTo>
                        <a:pt x="-29" y="47277"/>
                        <a:pt x="793" y="45082"/>
                        <a:pt x="2306" y="43394"/>
                      </a:cubicBezTo>
                      <a:cubicBezTo>
                        <a:pt x="4109" y="41659"/>
                        <a:pt x="6274" y="40346"/>
                        <a:pt x="8645" y="39550"/>
                      </a:cubicBezTo>
                      <a:cubicBezTo>
                        <a:pt x="7324" y="39167"/>
                        <a:pt x="6130" y="38437"/>
                        <a:pt x="5187" y="37436"/>
                      </a:cubicBezTo>
                      <a:cubicBezTo>
                        <a:pt x="4204" y="36332"/>
                        <a:pt x="3718" y="34873"/>
                        <a:pt x="3843" y="33399"/>
                      </a:cubicBezTo>
                      <a:cubicBezTo>
                        <a:pt x="3770" y="32761"/>
                        <a:pt x="3770" y="32116"/>
                        <a:pt x="3843" y="31477"/>
                      </a:cubicBezTo>
                      <a:cubicBezTo>
                        <a:pt x="4085" y="30801"/>
                        <a:pt x="4408" y="30156"/>
                        <a:pt x="4803" y="29555"/>
                      </a:cubicBezTo>
                      <a:lnTo>
                        <a:pt x="6532" y="27634"/>
                      </a:lnTo>
                      <a:lnTo>
                        <a:pt x="8837" y="25904"/>
                      </a:lnTo>
                      <a:cubicBezTo>
                        <a:pt x="6790" y="24821"/>
                        <a:pt x="5117" y="23147"/>
                        <a:pt x="4035" y="21099"/>
                      </a:cubicBezTo>
                      <a:cubicBezTo>
                        <a:pt x="2813" y="18934"/>
                        <a:pt x="2214" y="16472"/>
                        <a:pt x="2306" y="13987"/>
                      </a:cubicBezTo>
                      <a:cubicBezTo>
                        <a:pt x="2243" y="10152"/>
                        <a:pt x="3773" y="6463"/>
                        <a:pt x="6532" y="3801"/>
                      </a:cubicBezTo>
                      <a:cubicBezTo>
                        <a:pt x="8030" y="2575"/>
                        <a:pt x="9716" y="1602"/>
                        <a:pt x="11526" y="918"/>
                      </a:cubicBezTo>
                      <a:cubicBezTo>
                        <a:pt x="13841" y="296"/>
                        <a:pt x="16239" y="37"/>
                        <a:pt x="18633" y="149"/>
                      </a:cubicBezTo>
                      <a:close/>
                      <a:moveTo>
                        <a:pt x="34961" y="48007"/>
                      </a:moveTo>
                      <a:cubicBezTo>
                        <a:pt x="35015" y="46809"/>
                        <a:pt x="34602" y="45637"/>
                        <a:pt x="33808" y="44739"/>
                      </a:cubicBezTo>
                      <a:cubicBezTo>
                        <a:pt x="33096" y="43747"/>
                        <a:pt x="32087" y="43007"/>
                        <a:pt x="30927" y="42625"/>
                      </a:cubicBezTo>
                      <a:lnTo>
                        <a:pt x="26893" y="42625"/>
                      </a:lnTo>
                      <a:lnTo>
                        <a:pt x="21899" y="42625"/>
                      </a:lnTo>
                      <a:lnTo>
                        <a:pt x="16712" y="42625"/>
                      </a:lnTo>
                      <a:lnTo>
                        <a:pt x="11718" y="42625"/>
                      </a:lnTo>
                      <a:cubicBezTo>
                        <a:pt x="10639" y="43021"/>
                        <a:pt x="9608" y="43537"/>
                        <a:pt x="8645" y="44163"/>
                      </a:cubicBezTo>
                      <a:lnTo>
                        <a:pt x="6148" y="46085"/>
                      </a:lnTo>
                      <a:cubicBezTo>
                        <a:pt x="5506" y="46759"/>
                        <a:pt x="4986" y="47540"/>
                        <a:pt x="4611" y="48391"/>
                      </a:cubicBezTo>
                      <a:cubicBezTo>
                        <a:pt x="4429" y="49344"/>
                        <a:pt x="4429" y="50322"/>
                        <a:pt x="4611" y="51274"/>
                      </a:cubicBezTo>
                      <a:cubicBezTo>
                        <a:pt x="4241" y="52463"/>
                        <a:pt x="4241" y="53737"/>
                        <a:pt x="4611" y="54926"/>
                      </a:cubicBezTo>
                      <a:cubicBezTo>
                        <a:pt x="5260" y="56155"/>
                        <a:pt x="6264" y="57159"/>
                        <a:pt x="7492" y="57809"/>
                      </a:cubicBezTo>
                      <a:cubicBezTo>
                        <a:pt x="8976" y="58710"/>
                        <a:pt x="10599" y="59360"/>
                        <a:pt x="12294" y="59731"/>
                      </a:cubicBezTo>
                      <a:cubicBezTo>
                        <a:pt x="14396" y="60047"/>
                        <a:pt x="16532" y="60047"/>
                        <a:pt x="18633" y="59731"/>
                      </a:cubicBezTo>
                      <a:cubicBezTo>
                        <a:pt x="20735" y="60036"/>
                        <a:pt x="22870" y="60036"/>
                        <a:pt x="24972" y="59731"/>
                      </a:cubicBezTo>
                      <a:cubicBezTo>
                        <a:pt x="26739" y="59297"/>
                        <a:pt x="28425" y="58583"/>
                        <a:pt x="29966" y="57617"/>
                      </a:cubicBezTo>
                      <a:cubicBezTo>
                        <a:pt x="31337" y="56785"/>
                        <a:pt x="32515" y="55671"/>
                        <a:pt x="33424" y="54349"/>
                      </a:cubicBezTo>
                      <a:cubicBezTo>
                        <a:pt x="34784" y="52536"/>
                        <a:pt x="35340" y="50242"/>
                        <a:pt x="34961" y="48007"/>
                      </a:cubicBezTo>
                      <a:close/>
                      <a:moveTo>
                        <a:pt x="18633" y="25519"/>
                      </a:moveTo>
                      <a:cubicBezTo>
                        <a:pt x="20282" y="25841"/>
                        <a:pt x="21978" y="25841"/>
                        <a:pt x="23627" y="25519"/>
                      </a:cubicBezTo>
                      <a:cubicBezTo>
                        <a:pt x="25033" y="24981"/>
                        <a:pt x="26333" y="24201"/>
                        <a:pt x="27469" y="23213"/>
                      </a:cubicBezTo>
                      <a:cubicBezTo>
                        <a:pt x="28451" y="22218"/>
                        <a:pt x="29234" y="21043"/>
                        <a:pt x="29774" y="19753"/>
                      </a:cubicBezTo>
                      <a:cubicBezTo>
                        <a:pt x="29973" y="18222"/>
                        <a:pt x="29973" y="16672"/>
                        <a:pt x="29774" y="15140"/>
                      </a:cubicBezTo>
                      <a:cubicBezTo>
                        <a:pt x="30085" y="13618"/>
                        <a:pt x="30085" y="12050"/>
                        <a:pt x="29774" y="10528"/>
                      </a:cubicBezTo>
                      <a:cubicBezTo>
                        <a:pt x="29378" y="9165"/>
                        <a:pt x="28574" y="7957"/>
                        <a:pt x="27469" y="7068"/>
                      </a:cubicBezTo>
                      <a:cubicBezTo>
                        <a:pt x="26403" y="6083"/>
                        <a:pt x="25166" y="5301"/>
                        <a:pt x="23820" y="4762"/>
                      </a:cubicBezTo>
                      <a:cubicBezTo>
                        <a:pt x="20568" y="3743"/>
                        <a:pt x="17083" y="3743"/>
                        <a:pt x="13831" y="4762"/>
                      </a:cubicBezTo>
                      <a:cubicBezTo>
                        <a:pt x="12426" y="5300"/>
                        <a:pt x="11125" y="6080"/>
                        <a:pt x="9989" y="7068"/>
                      </a:cubicBezTo>
                      <a:cubicBezTo>
                        <a:pt x="9007" y="8063"/>
                        <a:pt x="8225" y="9238"/>
                        <a:pt x="7684" y="10528"/>
                      </a:cubicBezTo>
                      <a:cubicBezTo>
                        <a:pt x="7379" y="12050"/>
                        <a:pt x="7379" y="13618"/>
                        <a:pt x="7684" y="15140"/>
                      </a:cubicBezTo>
                      <a:cubicBezTo>
                        <a:pt x="7394" y="16664"/>
                        <a:pt x="7394" y="18229"/>
                        <a:pt x="7684" y="19753"/>
                      </a:cubicBezTo>
                      <a:cubicBezTo>
                        <a:pt x="8225" y="21043"/>
                        <a:pt x="9007" y="22218"/>
                        <a:pt x="9989" y="23213"/>
                      </a:cubicBezTo>
                      <a:cubicBezTo>
                        <a:pt x="11125" y="24201"/>
                        <a:pt x="12426" y="24981"/>
                        <a:pt x="13831" y="25519"/>
                      </a:cubicBezTo>
                      <a:cubicBezTo>
                        <a:pt x="15419" y="25803"/>
                        <a:pt x="17045" y="25803"/>
                        <a:pt x="18633" y="25519"/>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5" name="Google Shape;1805;p209"/>
                <p:cNvSpPr/>
                <p:nvPr/>
              </p:nvSpPr>
              <p:spPr>
                <a:xfrm>
                  <a:off x="444168" y="1414678"/>
                  <a:ext cx="31708" cy="44984"/>
                </a:xfrm>
                <a:custGeom>
                  <a:avLst/>
                  <a:gdLst/>
                  <a:ahLst/>
                  <a:cxnLst/>
                  <a:rect l="l" t="t" r="r" b="b"/>
                  <a:pathLst>
                    <a:path w="31708" h="44984" extrusionOk="0">
                      <a:moveTo>
                        <a:pt x="29211" y="43254"/>
                      </a:moveTo>
                      <a:cubicBezTo>
                        <a:pt x="28477" y="43367"/>
                        <a:pt x="27791" y="42863"/>
                        <a:pt x="27678" y="42128"/>
                      </a:cubicBezTo>
                      <a:cubicBezTo>
                        <a:pt x="27677" y="42119"/>
                        <a:pt x="27675" y="42110"/>
                        <a:pt x="27674" y="42101"/>
                      </a:cubicBezTo>
                      <a:lnTo>
                        <a:pt x="27674" y="36335"/>
                      </a:lnTo>
                      <a:lnTo>
                        <a:pt x="24217" y="39602"/>
                      </a:lnTo>
                      <a:cubicBezTo>
                        <a:pt x="23025" y="40510"/>
                        <a:pt x="21736" y="41284"/>
                        <a:pt x="20375" y="41909"/>
                      </a:cubicBezTo>
                      <a:cubicBezTo>
                        <a:pt x="19046" y="42619"/>
                        <a:pt x="17623" y="43136"/>
                        <a:pt x="16149" y="43446"/>
                      </a:cubicBezTo>
                      <a:cubicBezTo>
                        <a:pt x="14491" y="43664"/>
                        <a:pt x="12813" y="43664"/>
                        <a:pt x="11155" y="43446"/>
                      </a:cubicBezTo>
                      <a:cubicBezTo>
                        <a:pt x="9695" y="43722"/>
                        <a:pt x="8197" y="43722"/>
                        <a:pt x="6737" y="43446"/>
                      </a:cubicBezTo>
                      <a:cubicBezTo>
                        <a:pt x="5410" y="43043"/>
                        <a:pt x="4171" y="42391"/>
                        <a:pt x="3087" y="41524"/>
                      </a:cubicBezTo>
                      <a:cubicBezTo>
                        <a:pt x="1882" y="40568"/>
                        <a:pt x="954" y="39308"/>
                        <a:pt x="398" y="37873"/>
                      </a:cubicBezTo>
                      <a:cubicBezTo>
                        <a:pt x="-41" y="36171"/>
                        <a:pt x="-41" y="34385"/>
                        <a:pt x="398" y="32683"/>
                      </a:cubicBezTo>
                      <a:cubicBezTo>
                        <a:pt x="-57" y="31056"/>
                        <a:pt x="-123" y="29344"/>
                        <a:pt x="206" y="27686"/>
                      </a:cubicBezTo>
                      <a:cubicBezTo>
                        <a:pt x="1526" y="25962"/>
                        <a:pt x="3238" y="24578"/>
                        <a:pt x="5200" y="23650"/>
                      </a:cubicBezTo>
                      <a:cubicBezTo>
                        <a:pt x="7977" y="22232"/>
                        <a:pt x="10958" y="21259"/>
                        <a:pt x="14036" y="20767"/>
                      </a:cubicBezTo>
                      <a:cubicBezTo>
                        <a:pt x="18215" y="19951"/>
                        <a:pt x="22457" y="19501"/>
                        <a:pt x="26714" y="19421"/>
                      </a:cubicBezTo>
                      <a:lnTo>
                        <a:pt x="26714" y="14809"/>
                      </a:lnTo>
                      <a:cubicBezTo>
                        <a:pt x="26938" y="11480"/>
                        <a:pt x="26061" y="8170"/>
                        <a:pt x="24217" y="5391"/>
                      </a:cubicBezTo>
                      <a:cubicBezTo>
                        <a:pt x="22228" y="3156"/>
                        <a:pt x="19327" y="1952"/>
                        <a:pt x="16341" y="2123"/>
                      </a:cubicBezTo>
                      <a:cubicBezTo>
                        <a:pt x="14503" y="2093"/>
                        <a:pt x="12677" y="2419"/>
                        <a:pt x="10963" y="3084"/>
                      </a:cubicBezTo>
                      <a:cubicBezTo>
                        <a:pt x="9593" y="3529"/>
                        <a:pt x="8298" y="4177"/>
                        <a:pt x="7121" y="5006"/>
                      </a:cubicBezTo>
                      <a:lnTo>
                        <a:pt x="4624" y="6928"/>
                      </a:lnTo>
                      <a:cubicBezTo>
                        <a:pt x="4210" y="7599"/>
                        <a:pt x="3609" y="8133"/>
                        <a:pt x="2895" y="8466"/>
                      </a:cubicBezTo>
                      <a:cubicBezTo>
                        <a:pt x="2462" y="8628"/>
                        <a:pt x="1984" y="8628"/>
                        <a:pt x="1551" y="8466"/>
                      </a:cubicBezTo>
                      <a:lnTo>
                        <a:pt x="1551" y="7120"/>
                      </a:lnTo>
                      <a:cubicBezTo>
                        <a:pt x="3659" y="4974"/>
                        <a:pt x="6130" y="3217"/>
                        <a:pt x="8850" y="1931"/>
                      </a:cubicBezTo>
                      <a:cubicBezTo>
                        <a:pt x="11524" y="575"/>
                        <a:pt x="14497" y="-86"/>
                        <a:pt x="17494" y="9"/>
                      </a:cubicBezTo>
                      <a:cubicBezTo>
                        <a:pt x="19663" y="-37"/>
                        <a:pt x="21819" y="355"/>
                        <a:pt x="23833" y="1162"/>
                      </a:cubicBezTo>
                      <a:cubicBezTo>
                        <a:pt x="25499" y="1962"/>
                        <a:pt x="26998" y="3071"/>
                        <a:pt x="28251" y="4430"/>
                      </a:cubicBezTo>
                      <a:cubicBezTo>
                        <a:pt x="29458" y="5952"/>
                        <a:pt x="30311" y="7725"/>
                        <a:pt x="30748" y="9619"/>
                      </a:cubicBezTo>
                      <a:cubicBezTo>
                        <a:pt x="31377" y="11741"/>
                        <a:pt x="31700" y="13941"/>
                        <a:pt x="31708" y="16154"/>
                      </a:cubicBezTo>
                      <a:lnTo>
                        <a:pt x="31708" y="44984"/>
                      </a:lnTo>
                      <a:close/>
                      <a:moveTo>
                        <a:pt x="11539" y="40948"/>
                      </a:moveTo>
                      <a:cubicBezTo>
                        <a:pt x="13069" y="41158"/>
                        <a:pt x="14620" y="41158"/>
                        <a:pt x="16149" y="40948"/>
                      </a:cubicBezTo>
                      <a:cubicBezTo>
                        <a:pt x="17547" y="40589"/>
                        <a:pt x="18900" y="40073"/>
                        <a:pt x="20183" y="39410"/>
                      </a:cubicBezTo>
                      <a:cubicBezTo>
                        <a:pt x="21411" y="38688"/>
                        <a:pt x="22569" y="37851"/>
                        <a:pt x="23640" y="36912"/>
                      </a:cubicBezTo>
                      <a:cubicBezTo>
                        <a:pt x="24801" y="36106"/>
                        <a:pt x="25836" y="35135"/>
                        <a:pt x="26714" y="34029"/>
                      </a:cubicBezTo>
                      <a:lnTo>
                        <a:pt x="26714" y="22497"/>
                      </a:lnTo>
                      <a:cubicBezTo>
                        <a:pt x="23132" y="22263"/>
                        <a:pt x="19539" y="22263"/>
                        <a:pt x="15957" y="22497"/>
                      </a:cubicBezTo>
                      <a:cubicBezTo>
                        <a:pt x="13398" y="22958"/>
                        <a:pt x="10889" y="23666"/>
                        <a:pt x="8466" y="24611"/>
                      </a:cubicBezTo>
                      <a:cubicBezTo>
                        <a:pt x="6771" y="25273"/>
                        <a:pt x="5257" y="26326"/>
                        <a:pt x="4048" y="27686"/>
                      </a:cubicBezTo>
                      <a:cubicBezTo>
                        <a:pt x="3089" y="28879"/>
                        <a:pt x="2610" y="30387"/>
                        <a:pt x="2703" y="31914"/>
                      </a:cubicBezTo>
                      <a:cubicBezTo>
                        <a:pt x="2394" y="33112"/>
                        <a:pt x="2394" y="34369"/>
                        <a:pt x="2703" y="35566"/>
                      </a:cubicBezTo>
                      <a:cubicBezTo>
                        <a:pt x="3067" y="36632"/>
                        <a:pt x="3735" y="37567"/>
                        <a:pt x="4624" y="38257"/>
                      </a:cubicBezTo>
                      <a:cubicBezTo>
                        <a:pt x="5357" y="39014"/>
                        <a:pt x="6290" y="39547"/>
                        <a:pt x="7313" y="39795"/>
                      </a:cubicBezTo>
                      <a:cubicBezTo>
                        <a:pt x="8630" y="40460"/>
                        <a:pt x="10067" y="40852"/>
                        <a:pt x="11539" y="40948"/>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6" name="Google Shape;1806;p209"/>
                <p:cNvSpPr/>
                <p:nvPr/>
              </p:nvSpPr>
              <p:spPr>
                <a:xfrm>
                  <a:off x="496045" y="1395659"/>
                  <a:ext cx="16969" cy="78070"/>
                </a:xfrm>
                <a:custGeom>
                  <a:avLst/>
                  <a:gdLst/>
                  <a:ahLst/>
                  <a:cxnLst/>
                  <a:rect l="l" t="t" r="r" b="b"/>
                  <a:pathLst>
                    <a:path w="16969" h="78070" extrusionOk="0">
                      <a:moveTo>
                        <a:pt x="14983" y="18067"/>
                      </a:moveTo>
                      <a:lnTo>
                        <a:pt x="14983" y="67847"/>
                      </a:lnTo>
                      <a:cubicBezTo>
                        <a:pt x="15273" y="69306"/>
                        <a:pt x="15273" y="70808"/>
                        <a:pt x="14983" y="72268"/>
                      </a:cubicBezTo>
                      <a:cubicBezTo>
                        <a:pt x="14611" y="73494"/>
                        <a:pt x="13952" y="74614"/>
                        <a:pt x="13062" y="75535"/>
                      </a:cubicBezTo>
                      <a:cubicBezTo>
                        <a:pt x="12178" y="76560"/>
                        <a:pt x="11057" y="77352"/>
                        <a:pt x="9796" y="77841"/>
                      </a:cubicBezTo>
                      <a:cubicBezTo>
                        <a:pt x="8275" y="78147"/>
                        <a:pt x="6708" y="78147"/>
                        <a:pt x="5186" y="77841"/>
                      </a:cubicBezTo>
                      <a:lnTo>
                        <a:pt x="2113" y="77841"/>
                      </a:lnTo>
                      <a:lnTo>
                        <a:pt x="0" y="77841"/>
                      </a:lnTo>
                      <a:lnTo>
                        <a:pt x="0" y="75535"/>
                      </a:lnTo>
                      <a:cubicBezTo>
                        <a:pt x="0" y="75535"/>
                        <a:pt x="0" y="75535"/>
                        <a:pt x="0" y="75535"/>
                      </a:cubicBezTo>
                      <a:lnTo>
                        <a:pt x="2689" y="75535"/>
                      </a:lnTo>
                      <a:cubicBezTo>
                        <a:pt x="4709" y="75676"/>
                        <a:pt x="6684" y="74900"/>
                        <a:pt x="8068" y="73421"/>
                      </a:cubicBezTo>
                      <a:cubicBezTo>
                        <a:pt x="9354" y="71862"/>
                        <a:pt x="9975" y="69860"/>
                        <a:pt x="9796" y="67847"/>
                      </a:cubicBezTo>
                      <a:lnTo>
                        <a:pt x="9796" y="18067"/>
                      </a:lnTo>
                      <a:close/>
                      <a:moveTo>
                        <a:pt x="16904" y="2883"/>
                      </a:moveTo>
                      <a:cubicBezTo>
                        <a:pt x="16990" y="3392"/>
                        <a:pt x="16990" y="3912"/>
                        <a:pt x="16904" y="4421"/>
                      </a:cubicBezTo>
                      <a:lnTo>
                        <a:pt x="16904" y="5574"/>
                      </a:lnTo>
                      <a:lnTo>
                        <a:pt x="15751" y="5574"/>
                      </a:lnTo>
                      <a:cubicBezTo>
                        <a:pt x="14791" y="6086"/>
                        <a:pt x="13638" y="6086"/>
                        <a:pt x="12678" y="5574"/>
                      </a:cubicBezTo>
                      <a:cubicBezTo>
                        <a:pt x="12678" y="5574"/>
                        <a:pt x="12678" y="5574"/>
                        <a:pt x="11525" y="5574"/>
                      </a:cubicBezTo>
                      <a:lnTo>
                        <a:pt x="11525" y="4421"/>
                      </a:lnTo>
                      <a:cubicBezTo>
                        <a:pt x="11265" y="3412"/>
                        <a:pt x="11265" y="2354"/>
                        <a:pt x="11525" y="1345"/>
                      </a:cubicBezTo>
                      <a:cubicBezTo>
                        <a:pt x="11437" y="901"/>
                        <a:pt x="11437" y="444"/>
                        <a:pt x="11525" y="0"/>
                      </a:cubicBezTo>
                      <a:lnTo>
                        <a:pt x="12678" y="0"/>
                      </a:lnTo>
                      <a:lnTo>
                        <a:pt x="14214" y="0"/>
                      </a:lnTo>
                      <a:lnTo>
                        <a:pt x="15751" y="0"/>
                      </a:lnTo>
                      <a:lnTo>
                        <a:pt x="16904" y="0"/>
                      </a:lnTo>
                      <a:cubicBezTo>
                        <a:pt x="16992" y="444"/>
                        <a:pt x="16992" y="901"/>
                        <a:pt x="16904" y="1345"/>
                      </a:cubicBezTo>
                      <a:cubicBezTo>
                        <a:pt x="16990" y="1854"/>
                        <a:pt x="16990" y="2374"/>
                        <a:pt x="16904" y="2883"/>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7" name="Google Shape;1807;p209"/>
                <p:cNvSpPr/>
                <p:nvPr/>
              </p:nvSpPr>
              <p:spPr>
                <a:xfrm>
                  <a:off x="526337" y="1413726"/>
                  <a:ext cx="33673" cy="44908"/>
                </a:xfrm>
                <a:custGeom>
                  <a:avLst/>
                  <a:gdLst/>
                  <a:ahLst/>
                  <a:cxnLst/>
                  <a:rect l="l" t="t" r="r" b="b"/>
                  <a:pathLst>
                    <a:path w="33673" h="44908" extrusionOk="0">
                      <a:moveTo>
                        <a:pt x="3324" y="0"/>
                      </a:moveTo>
                      <a:lnTo>
                        <a:pt x="3324" y="28638"/>
                      </a:lnTo>
                      <a:cubicBezTo>
                        <a:pt x="3142" y="32110"/>
                        <a:pt x="4085" y="35548"/>
                        <a:pt x="6013" y="38440"/>
                      </a:cubicBezTo>
                      <a:cubicBezTo>
                        <a:pt x="8204" y="40870"/>
                        <a:pt x="11396" y="42148"/>
                        <a:pt x="14657" y="41900"/>
                      </a:cubicBezTo>
                      <a:cubicBezTo>
                        <a:pt x="17480" y="41880"/>
                        <a:pt x="20254" y="41154"/>
                        <a:pt x="22724" y="39786"/>
                      </a:cubicBezTo>
                      <a:cubicBezTo>
                        <a:pt x="25361" y="38216"/>
                        <a:pt x="27649" y="36123"/>
                        <a:pt x="29447" y="33635"/>
                      </a:cubicBezTo>
                      <a:lnTo>
                        <a:pt x="29447" y="0"/>
                      </a:lnTo>
                      <a:lnTo>
                        <a:pt x="33673" y="0"/>
                      </a:lnTo>
                      <a:lnTo>
                        <a:pt x="33673" y="44206"/>
                      </a:lnTo>
                      <a:lnTo>
                        <a:pt x="31368" y="44206"/>
                      </a:lnTo>
                      <a:cubicBezTo>
                        <a:pt x="30695" y="44213"/>
                        <a:pt x="30120" y="43720"/>
                        <a:pt x="30024" y="43053"/>
                      </a:cubicBezTo>
                      <a:lnTo>
                        <a:pt x="30024" y="36518"/>
                      </a:lnTo>
                      <a:cubicBezTo>
                        <a:pt x="28079" y="39013"/>
                        <a:pt x="25664" y="41103"/>
                        <a:pt x="22916" y="42669"/>
                      </a:cubicBezTo>
                      <a:cubicBezTo>
                        <a:pt x="18179" y="45182"/>
                        <a:pt x="12608" y="45600"/>
                        <a:pt x="7550" y="43822"/>
                      </a:cubicBezTo>
                      <a:cubicBezTo>
                        <a:pt x="5806" y="43065"/>
                        <a:pt x="4285" y="41874"/>
                        <a:pt x="3132" y="40362"/>
                      </a:cubicBezTo>
                      <a:cubicBezTo>
                        <a:pt x="1728" y="38919"/>
                        <a:pt x="733" y="37128"/>
                        <a:pt x="250" y="35173"/>
                      </a:cubicBezTo>
                      <a:cubicBezTo>
                        <a:pt x="-83" y="32879"/>
                        <a:pt x="-83" y="30548"/>
                        <a:pt x="250" y="28254"/>
                      </a:cubicBezTo>
                      <a:lnTo>
                        <a:pt x="250" y="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8" name="Google Shape;1808;p209"/>
                <p:cNvSpPr/>
                <p:nvPr/>
              </p:nvSpPr>
              <p:spPr>
                <a:xfrm>
                  <a:off x="571535" y="1413136"/>
                  <a:ext cx="29581" cy="45380"/>
                </a:xfrm>
                <a:custGeom>
                  <a:avLst/>
                  <a:gdLst/>
                  <a:ahLst/>
                  <a:cxnLst/>
                  <a:rect l="l" t="t" r="r" b="b"/>
                  <a:pathLst>
                    <a:path w="29581" h="45380" extrusionOk="0">
                      <a:moveTo>
                        <a:pt x="27276" y="6164"/>
                      </a:moveTo>
                      <a:lnTo>
                        <a:pt x="25932" y="6164"/>
                      </a:lnTo>
                      <a:lnTo>
                        <a:pt x="23819" y="5011"/>
                      </a:lnTo>
                      <a:cubicBezTo>
                        <a:pt x="22712" y="4308"/>
                        <a:pt x="21467" y="3849"/>
                        <a:pt x="20169" y="3666"/>
                      </a:cubicBezTo>
                      <a:cubicBezTo>
                        <a:pt x="18705" y="3438"/>
                        <a:pt x="17215" y="3438"/>
                        <a:pt x="15751" y="3666"/>
                      </a:cubicBezTo>
                      <a:cubicBezTo>
                        <a:pt x="14293" y="3376"/>
                        <a:pt x="12791" y="3376"/>
                        <a:pt x="11333" y="3666"/>
                      </a:cubicBezTo>
                      <a:cubicBezTo>
                        <a:pt x="10117" y="3960"/>
                        <a:pt x="8995" y="4555"/>
                        <a:pt x="8068" y="5395"/>
                      </a:cubicBezTo>
                      <a:cubicBezTo>
                        <a:pt x="6139" y="6766"/>
                        <a:pt x="4993" y="8987"/>
                        <a:pt x="4994" y="11354"/>
                      </a:cubicBezTo>
                      <a:cubicBezTo>
                        <a:pt x="4964" y="12606"/>
                        <a:pt x="5372" y="13829"/>
                        <a:pt x="6147" y="14813"/>
                      </a:cubicBezTo>
                      <a:cubicBezTo>
                        <a:pt x="6806" y="15822"/>
                        <a:pt x="7739" y="16622"/>
                        <a:pt x="8836" y="17120"/>
                      </a:cubicBezTo>
                      <a:cubicBezTo>
                        <a:pt x="10072" y="17923"/>
                        <a:pt x="11436" y="18508"/>
                        <a:pt x="12870" y="18850"/>
                      </a:cubicBezTo>
                      <a:lnTo>
                        <a:pt x="17288" y="20195"/>
                      </a:lnTo>
                      <a:lnTo>
                        <a:pt x="21898" y="21925"/>
                      </a:lnTo>
                      <a:cubicBezTo>
                        <a:pt x="23275" y="22437"/>
                        <a:pt x="24570" y="23149"/>
                        <a:pt x="25740" y="24039"/>
                      </a:cubicBezTo>
                      <a:cubicBezTo>
                        <a:pt x="26890" y="24868"/>
                        <a:pt x="27868" y="25912"/>
                        <a:pt x="28621" y="27114"/>
                      </a:cubicBezTo>
                      <a:cubicBezTo>
                        <a:pt x="29255" y="28569"/>
                        <a:pt x="29582" y="30140"/>
                        <a:pt x="29581" y="31727"/>
                      </a:cubicBezTo>
                      <a:cubicBezTo>
                        <a:pt x="29558" y="33561"/>
                        <a:pt x="29234" y="35380"/>
                        <a:pt x="28621" y="37109"/>
                      </a:cubicBezTo>
                      <a:cubicBezTo>
                        <a:pt x="27887" y="38708"/>
                        <a:pt x="26842" y="40146"/>
                        <a:pt x="25547" y="41337"/>
                      </a:cubicBezTo>
                      <a:cubicBezTo>
                        <a:pt x="24218" y="42691"/>
                        <a:pt x="22565" y="43684"/>
                        <a:pt x="20745" y="44220"/>
                      </a:cubicBezTo>
                      <a:cubicBezTo>
                        <a:pt x="18659" y="45009"/>
                        <a:pt x="16444" y="45400"/>
                        <a:pt x="14214" y="45373"/>
                      </a:cubicBezTo>
                      <a:cubicBezTo>
                        <a:pt x="11446" y="45449"/>
                        <a:pt x="8694" y="44924"/>
                        <a:pt x="6147" y="43836"/>
                      </a:cubicBezTo>
                      <a:cubicBezTo>
                        <a:pt x="3924" y="42855"/>
                        <a:pt x="1854" y="41561"/>
                        <a:pt x="0" y="39992"/>
                      </a:cubicBezTo>
                      <a:lnTo>
                        <a:pt x="960" y="38646"/>
                      </a:lnTo>
                      <a:cubicBezTo>
                        <a:pt x="960" y="38646"/>
                        <a:pt x="960" y="38646"/>
                        <a:pt x="960" y="38646"/>
                      </a:cubicBezTo>
                      <a:lnTo>
                        <a:pt x="960" y="38646"/>
                      </a:lnTo>
                      <a:cubicBezTo>
                        <a:pt x="1400" y="38523"/>
                        <a:pt x="1865" y="38523"/>
                        <a:pt x="2305" y="38646"/>
                      </a:cubicBezTo>
                      <a:lnTo>
                        <a:pt x="4610" y="40184"/>
                      </a:lnTo>
                      <a:lnTo>
                        <a:pt x="8068" y="41721"/>
                      </a:lnTo>
                      <a:cubicBezTo>
                        <a:pt x="9660" y="41953"/>
                        <a:pt x="11277" y="41953"/>
                        <a:pt x="12870" y="41721"/>
                      </a:cubicBezTo>
                      <a:cubicBezTo>
                        <a:pt x="14527" y="41939"/>
                        <a:pt x="16206" y="41939"/>
                        <a:pt x="17864" y="41721"/>
                      </a:cubicBezTo>
                      <a:cubicBezTo>
                        <a:pt x="19166" y="41176"/>
                        <a:pt x="20392" y="40465"/>
                        <a:pt x="21514" y="39607"/>
                      </a:cubicBezTo>
                      <a:cubicBezTo>
                        <a:pt x="22433" y="38674"/>
                        <a:pt x="23152" y="37562"/>
                        <a:pt x="23627" y="36340"/>
                      </a:cubicBezTo>
                      <a:cubicBezTo>
                        <a:pt x="23827" y="35131"/>
                        <a:pt x="23827" y="33897"/>
                        <a:pt x="23627" y="32688"/>
                      </a:cubicBezTo>
                      <a:cubicBezTo>
                        <a:pt x="23683" y="31314"/>
                        <a:pt x="23277" y="29960"/>
                        <a:pt x="22474" y="28844"/>
                      </a:cubicBezTo>
                      <a:cubicBezTo>
                        <a:pt x="21673" y="27914"/>
                        <a:pt x="20771" y="27076"/>
                        <a:pt x="19785" y="26345"/>
                      </a:cubicBezTo>
                      <a:lnTo>
                        <a:pt x="15751" y="24615"/>
                      </a:lnTo>
                      <a:lnTo>
                        <a:pt x="11141" y="23270"/>
                      </a:lnTo>
                      <a:lnTo>
                        <a:pt x="6723" y="21733"/>
                      </a:lnTo>
                      <a:cubicBezTo>
                        <a:pt x="5321" y="21144"/>
                        <a:pt x="3971" y="20437"/>
                        <a:pt x="2689" y="19618"/>
                      </a:cubicBezTo>
                      <a:cubicBezTo>
                        <a:pt x="1981" y="18674"/>
                        <a:pt x="1399" y="17640"/>
                        <a:pt x="960" y="16543"/>
                      </a:cubicBezTo>
                      <a:cubicBezTo>
                        <a:pt x="570" y="15030"/>
                        <a:pt x="570" y="13443"/>
                        <a:pt x="960" y="11930"/>
                      </a:cubicBezTo>
                      <a:cubicBezTo>
                        <a:pt x="608" y="10413"/>
                        <a:pt x="608" y="8835"/>
                        <a:pt x="960" y="7317"/>
                      </a:cubicBezTo>
                      <a:cubicBezTo>
                        <a:pt x="1613" y="5832"/>
                        <a:pt x="2599" y="4516"/>
                        <a:pt x="3842" y="3473"/>
                      </a:cubicBezTo>
                      <a:cubicBezTo>
                        <a:pt x="5194" y="2337"/>
                        <a:pt x="6762" y="1487"/>
                        <a:pt x="8452" y="975"/>
                      </a:cubicBezTo>
                      <a:cubicBezTo>
                        <a:pt x="10351" y="254"/>
                        <a:pt x="12377" y="-73"/>
                        <a:pt x="14406" y="14"/>
                      </a:cubicBezTo>
                      <a:cubicBezTo>
                        <a:pt x="16888" y="-26"/>
                        <a:pt x="19357" y="364"/>
                        <a:pt x="21706" y="1167"/>
                      </a:cubicBezTo>
                      <a:cubicBezTo>
                        <a:pt x="23830" y="1941"/>
                        <a:pt x="25786" y="3115"/>
                        <a:pt x="27468" y="462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9" name="Google Shape;1809;p209"/>
                <p:cNvSpPr/>
                <p:nvPr/>
              </p:nvSpPr>
              <p:spPr>
                <a:xfrm>
                  <a:off x="608800" y="1401041"/>
                  <a:ext cx="24394" cy="60351"/>
                </a:xfrm>
                <a:custGeom>
                  <a:avLst/>
                  <a:gdLst/>
                  <a:ahLst/>
                  <a:cxnLst/>
                  <a:rect l="l" t="t" r="r" b="b"/>
                  <a:pathLst>
                    <a:path w="24394" h="60351" extrusionOk="0">
                      <a:moveTo>
                        <a:pt x="15943" y="57660"/>
                      </a:moveTo>
                      <a:cubicBezTo>
                        <a:pt x="13345" y="57748"/>
                        <a:pt x="10808" y="56856"/>
                        <a:pt x="8836" y="55162"/>
                      </a:cubicBezTo>
                      <a:cubicBezTo>
                        <a:pt x="7072" y="53002"/>
                        <a:pt x="6181" y="50259"/>
                        <a:pt x="6339" y="47474"/>
                      </a:cubicBezTo>
                      <a:lnTo>
                        <a:pt x="6339" y="17298"/>
                      </a:lnTo>
                      <a:lnTo>
                        <a:pt x="0" y="17298"/>
                      </a:lnTo>
                      <a:lnTo>
                        <a:pt x="0" y="17298"/>
                      </a:lnTo>
                      <a:lnTo>
                        <a:pt x="0" y="15760"/>
                      </a:lnTo>
                      <a:lnTo>
                        <a:pt x="7683" y="15760"/>
                      </a:lnTo>
                      <a:lnTo>
                        <a:pt x="7683" y="0"/>
                      </a:lnTo>
                      <a:cubicBezTo>
                        <a:pt x="7683" y="0"/>
                        <a:pt x="7683" y="0"/>
                        <a:pt x="7683" y="0"/>
                      </a:cubicBezTo>
                      <a:lnTo>
                        <a:pt x="10565" y="0"/>
                      </a:lnTo>
                      <a:lnTo>
                        <a:pt x="10565" y="16722"/>
                      </a:lnTo>
                      <a:lnTo>
                        <a:pt x="24395" y="16722"/>
                      </a:lnTo>
                      <a:lnTo>
                        <a:pt x="24395" y="19989"/>
                      </a:lnTo>
                      <a:lnTo>
                        <a:pt x="10757" y="19989"/>
                      </a:lnTo>
                      <a:lnTo>
                        <a:pt x="10757" y="49972"/>
                      </a:lnTo>
                      <a:cubicBezTo>
                        <a:pt x="10555" y="50987"/>
                        <a:pt x="10555" y="52032"/>
                        <a:pt x="10757" y="53048"/>
                      </a:cubicBezTo>
                      <a:cubicBezTo>
                        <a:pt x="11045" y="53842"/>
                        <a:pt x="11504" y="54564"/>
                        <a:pt x="12101" y="55162"/>
                      </a:cubicBezTo>
                      <a:cubicBezTo>
                        <a:pt x="12626" y="55756"/>
                        <a:pt x="13284" y="56218"/>
                        <a:pt x="14022" y="56507"/>
                      </a:cubicBezTo>
                      <a:lnTo>
                        <a:pt x="16327" y="56507"/>
                      </a:lnTo>
                      <a:cubicBezTo>
                        <a:pt x="17210" y="56727"/>
                        <a:pt x="18134" y="56727"/>
                        <a:pt x="19017" y="56507"/>
                      </a:cubicBezTo>
                      <a:lnTo>
                        <a:pt x="21129" y="56507"/>
                      </a:lnTo>
                      <a:lnTo>
                        <a:pt x="22474" y="55546"/>
                      </a:lnTo>
                      <a:lnTo>
                        <a:pt x="22474" y="55546"/>
                      </a:lnTo>
                      <a:cubicBezTo>
                        <a:pt x="22474" y="55546"/>
                        <a:pt x="22474" y="55546"/>
                        <a:pt x="22474" y="55546"/>
                      </a:cubicBezTo>
                      <a:lnTo>
                        <a:pt x="23627" y="57276"/>
                      </a:lnTo>
                      <a:cubicBezTo>
                        <a:pt x="22472" y="58611"/>
                        <a:pt x="21026" y="59663"/>
                        <a:pt x="19401" y="60351"/>
                      </a:cubicBezTo>
                      <a:cubicBezTo>
                        <a:pt x="18111" y="59647"/>
                        <a:pt x="16943" y="58738"/>
                        <a:pt x="15943" y="57660"/>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0" name="Google Shape;1810;p209"/>
                <p:cNvSpPr/>
                <p:nvPr/>
              </p:nvSpPr>
              <p:spPr>
                <a:xfrm>
                  <a:off x="659508" y="1413909"/>
                  <a:ext cx="32501" cy="44984"/>
                </a:xfrm>
                <a:custGeom>
                  <a:avLst/>
                  <a:gdLst/>
                  <a:ahLst/>
                  <a:cxnLst/>
                  <a:rect l="l" t="t" r="r" b="b"/>
                  <a:pathLst>
                    <a:path w="32501" h="44984" extrusionOk="0">
                      <a:moveTo>
                        <a:pt x="30160" y="44023"/>
                      </a:moveTo>
                      <a:cubicBezTo>
                        <a:pt x="29372" y="44146"/>
                        <a:pt x="28621" y="43645"/>
                        <a:pt x="28431" y="42870"/>
                      </a:cubicBezTo>
                      <a:lnTo>
                        <a:pt x="28431" y="37104"/>
                      </a:lnTo>
                      <a:lnTo>
                        <a:pt x="24782" y="40371"/>
                      </a:lnTo>
                      <a:cubicBezTo>
                        <a:pt x="23618" y="41319"/>
                        <a:pt x="22324" y="42096"/>
                        <a:pt x="20940" y="42678"/>
                      </a:cubicBezTo>
                      <a:cubicBezTo>
                        <a:pt x="19625" y="43417"/>
                        <a:pt x="18197" y="43937"/>
                        <a:pt x="16714" y="44215"/>
                      </a:cubicBezTo>
                      <a:cubicBezTo>
                        <a:pt x="15120" y="44416"/>
                        <a:pt x="13506" y="44416"/>
                        <a:pt x="11912" y="44215"/>
                      </a:cubicBezTo>
                      <a:cubicBezTo>
                        <a:pt x="10454" y="44505"/>
                        <a:pt x="8952" y="44505"/>
                        <a:pt x="7494" y="44215"/>
                      </a:cubicBezTo>
                      <a:cubicBezTo>
                        <a:pt x="6109" y="43809"/>
                        <a:pt x="4808" y="43158"/>
                        <a:pt x="3652" y="42293"/>
                      </a:cubicBezTo>
                      <a:cubicBezTo>
                        <a:pt x="2502" y="41285"/>
                        <a:pt x="1585" y="40039"/>
                        <a:pt x="963" y="38642"/>
                      </a:cubicBezTo>
                      <a:cubicBezTo>
                        <a:pt x="294" y="36995"/>
                        <a:pt x="-33" y="35229"/>
                        <a:pt x="3" y="33452"/>
                      </a:cubicBezTo>
                      <a:cubicBezTo>
                        <a:pt x="65" y="31620"/>
                        <a:pt x="594" y="29833"/>
                        <a:pt x="1539" y="28263"/>
                      </a:cubicBezTo>
                      <a:cubicBezTo>
                        <a:pt x="2902" y="26580"/>
                        <a:pt x="4603" y="25205"/>
                        <a:pt x="6534" y="24226"/>
                      </a:cubicBezTo>
                      <a:cubicBezTo>
                        <a:pt x="9310" y="22809"/>
                        <a:pt x="12292" y="21836"/>
                        <a:pt x="15370" y="21343"/>
                      </a:cubicBezTo>
                      <a:cubicBezTo>
                        <a:pt x="19615" y="20539"/>
                        <a:pt x="23920" y="20089"/>
                        <a:pt x="28239" y="19998"/>
                      </a:cubicBezTo>
                      <a:lnTo>
                        <a:pt x="28239" y="15385"/>
                      </a:lnTo>
                      <a:cubicBezTo>
                        <a:pt x="28407" y="12035"/>
                        <a:pt x="27462" y="8723"/>
                        <a:pt x="25550" y="5967"/>
                      </a:cubicBezTo>
                      <a:cubicBezTo>
                        <a:pt x="23561" y="3732"/>
                        <a:pt x="20661" y="2529"/>
                        <a:pt x="17675" y="2700"/>
                      </a:cubicBezTo>
                      <a:cubicBezTo>
                        <a:pt x="15838" y="2688"/>
                        <a:pt x="14015" y="3013"/>
                        <a:pt x="12296" y="3661"/>
                      </a:cubicBezTo>
                      <a:cubicBezTo>
                        <a:pt x="10943" y="4145"/>
                        <a:pt x="9653" y="4790"/>
                        <a:pt x="8454" y="5583"/>
                      </a:cubicBezTo>
                      <a:lnTo>
                        <a:pt x="5957" y="7505"/>
                      </a:lnTo>
                      <a:cubicBezTo>
                        <a:pt x="5562" y="7982"/>
                        <a:pt x="5023" y="8319"/>
                        <a:pt x="4421" y="8466"/>
                      </a:cubicBezTo>
                      <a:cubicBezTo>
                        <a:pt x="4005" y="8706"/>
                        <a:pt x="3492" y="8706"/>
                        <a:pt x="3076" y="8466"/>
                      </a:cubicBezTo>
                      <a:lnTo>
                        <a:pt x="3076" y="7120"/>
                      </a:lnTo>
                      <a:cubicBezTo>
                        <a:pt x="5150" y="4934"/>
                        <a:pt x="7629" y="3171"/>
                        <a:pt x="10375" y="1931"/>
                      </a:cubicBezTo>
                      <a:cubicBezTo>
                        <a:pt x="13050" y="575"/>
                        <a:pt x="16022" y="-86"/>
                        <a:pt x="19019" y="9"/>
                      </a:cubicBezTo>
                      <a:cubicBezTo>
                        <a:pt x="21126" y="-38"/>
                        <a:pt x="23219" y="355"/>
                        <a:pt x="25166" y="1162"/>
                      </a:cubicBezTo>
                      <a:cubicBezTo>
                        <a:pt x="26860" y="1915"/>
                        <a:pt x="28368" y="3031"/>
                        <a:pt x="29584" y="4430"/>
                      </a:cubicBezTo>
                      <a:cubicBezTo>
                        <a:pt x="30855" y="5938"/>
                        <a:pt x="31774" y="7711"/>
                        <a:pt x="32273" y="9619"/>
                      </a:cubicBezTo>
                      <a:cubicBezTo>
                        <a:pt x="32578" y="11787"/>
                        <a:pt x="32578" y="13986"/>
                        <a:pt x="32273" y="16154"/>
                      </a:cubicBezTo>
                      <a:lnTo>
                        <a:pt x="32273" y="44984"/>
                      </a:lnTo>
                      <a:close/>
                      <a:moveTo>
                        <a:pt x="12296" y="41717"/>
                      </a:moveTo>
                      <a:cubicBezTo>
                        <a:pt x="13891" y="41918"/>
                        <a:pt x="15504" y="41918"/>
                        <a:pt x="17098" y="41717"/>
                      </a:cubicBezTo>
                      <a:lnTo>
                        <a:pt x="20940" y="40179"/>
                      </a:lnTo>
                      <a:cubicBezTo>
                        <a:pt x="22199" y="39505"/>
                        <a:pt x="23362" y="38665"/>
                        <a:pt x="24398" y="37680"/>
                      </a:cubicBezTo>
                      <a:cubicBezTo>
                        <a:pt x="25810" y="36683"/>
                        <a:pt x="27100" y="35522"/>
                        <a:pt x="28239" y="34221"/>
                      </a:cubicBezTo>
                      <a:lnTo>
                        <a:pt x="28239" y="22689"/>
                      </a:lnTo>
                      <a:cubicBezTo>
                        <a:pt x="24594" y="22448"/>
                        <a:pt x="20936" y="22448"/>
                        <a:pt x="17290" y="22689"/>
                      </a:cubicBezTo>
                      <a:cubicBezTo>
                        <a:pt x="14743" y="23202"/>
                        <a:pt x="12239" y="23909"/>
                        <a:pt x="9799" y="24803"/>
                      </a:cubicBezTo>
                      <a:cubicBezTo>
                        <a:pt x="8110" y="25470"/>
                        <a:pt x="6645" y="26603"/>
                        <a:pt x="5573" y="28070"/>
                      </a:cubicBezTo>
                      <a:cubicBezTo>
                        <a:pt x="4562" y="29245"/>
                        <a:pt x="4015" y="30749"/>
                        <a:pt x="4036" y="32299"/>
                      </a:cubicBezTo>
                      <a:cubicBezTo>
                        <a:pt x="3817" y="33506"/>
                        <a:pt x="3817" y="34743"/>
                        <a:pt x="4036" y="35951"/>
                      </a:cubicBezTo>
                      <a:cubicBezTo>
                        <a:pt x="4469" y="36979"/>
                        <a:pt x="5125" y="37899"/>
                        <a:pt x="5957" y="38641"/>
                      </a:cubicBezTo>
                      <a:cubicBezTo>
                        <a:pt x="6735" y="39440"/>
                        <a:pt x="7742" y="39978"/>
                        <a:pt x="8839" y="40179"/>
                      </a:cubicBezTo>
                      <a:cubicBezTo>
                        <a:pt x="9870" y="40930"/>
                        <a:pt x="11048" y="41454"/>
                        <a:pt x="12296" y="4171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1" name="Google Shape;1811;p209"/>
                <p:cNvSpPr/>
                <p:nvPr/>
              </p:nvSpPr>
              <p:spPr>
                <a:xfrm>
                  <a:off x="704651" y="1413146"/>
                  <a:ext cx="33544" cy="44786"/>
                </a:xfrm>
                <a:custGeom>
                  <a:avLst/>
                  <a:gdLst/>
                  <a:ahLst/>
                  <a:cxnLst/>
                  <a:rect l="l" t="t" r="r" b="b"/>
                  <a:pathLst>
                    <a:path w="33544" h="44786" extrusionOk="0">
                      <a:moveTo>
                        <a:pt x="0" y="44787"/>
                      </a:moveTo>
                      <a:lnTo>
                        <a:pt x="0" y="580"/>
                      </a:lnTo>
                      <a:lnTo>
                        <a:pt x="2305" y="580"/>
                      </a:lnTo>
                      <a:cubicBezTo>
                        <a:pt x="2979" y="573"/>
                        <a:pt x="3553" y="1066"/>
                        <a:pt x="3650" y="1733"/>
                      </a:cubicBezTo>
                      <a:lnTo>
                        <a:pt x="3650" y="8460"/>
                      </a:lnTo>
                      <a:cubicBezTo>
                        <a:pt x="5472" y="5924"/>
                        <a:pt x="7834" y="3824"/>
                        <a:pt x="10565" y="2310"/>
                      </a:cubicBezTo>
                      <a:cubicBezTo>
                        <a:pt x="13321" y="764"/>
                        <a:pt x="16434" y="-31"/>
                        <a:pt x="19593" y="4"/>
                      </a:cubicBezTo>
                      <a:cubicBezTo>
                        <a:pt x="21762" y="-42"/>
                        <a:pt x="23918" y="350"/>
                        <a:pt x="25932" y="1157"/>
                      </a:cubicBezTo>
                      <a:cubicBezTo>
                        <a:pt x="27746" y="1789"/>
                        <a:pt x="29344" y="2922"/>
                        <a:pt x="30542" y="4424"/>
                      </a:cubicBezTo>
                      <a:cubicBezTo>
                        <a:pt x="31813" y="5932"/>
                        <a:pt x="32731" y="7705"/>
                        <a:pt x="33231" y="9614"/>
                      </a:cubicBezTo>
                      <a:cubicBezTo>
                        <a:pt x="33649" y="11901"/>
                        <a:pt x="33649" y="14246"/>
                        <a:pt x="33231" y="16533"/>
                      </a:cubicBezTo>
                      <a:lnTo>
                        <a:pt x="33231" y="44787"/>
                      </a:lnTo>
                      <a:lnTo>
                        <a:pt x="29005" y="44787"/>
                      </a:lnTo>
                      <a:lnTo>
                        <a:pt x="29005" y="16533"/>
                      </a:lnTo>
                      <a:cubicBezTo>
                        <a:pt x="29134" y="13067"/>
                        <a:pt x="28195" y="9645"/>
                        <a:pt x="26316" y="6731"/>
                      </a:cubicBezTo>
                      <a:cubicBezTo>
                        <a:pt x="24065" y="4270"/>
                        <a:pt x="20802" y="2992"/>
                        <a:pt x="17480" y="3271"/>
                      </a:cubicBezTo>
                      <a:cubicBezTo>
                        <a:pt x="14627" y="3266"/>
                        <a:pt x="11831" y="4065"/>
                        <a:pt x="9412" y="5577"/>
                      </a:cubicBezTo>
                      <a:cubicBezTo>
                        <a:pt x="6834" y="7155"/>
                        <a:pt x="4611" y="9249"/>
                        <a:pt x="2881" y="11728"/>
                      </a:cubicBezTo>
                      <a:lnTo>
                        <a:pt x="2881" y="44787"/>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2" name="Google Shape;1812;p209"/>
                <p:cNvSpPr/>
                <p:nvPr/>
              </p:nvSpPr>
              <p:spPr>
                <a:xfrm>
                  <a:off x="749533" y="1393353"/>
                  <a:ext cx="37138" cy="65169"/>
                </a:xfrm>
                <a:custGeom>
                  <a:avLst/>
                  <a:gdLst/>
                  <a:ahLst/>
                  <a:cxnLst/>
                  <a:rect l="l" t="t" r="r" b="b"/>
                  <a:pathLst>
                    <a:path w="37138" h="65169" extrusionOk="0">
                      <a:moveTo>
                        <a:pt x="34257" y="64580"/>
                      </a:moveTo>
                      <a:cubicBezTo>
                        <a:pt x="33621" y="64580"/>
                        <a:pt x="33105" y="64063"/>
                        <a:pt x="33105" y="63426"/>
                      </a:cubicBezTo>
                      <a:lnTo>
                        <a:pt x="33105" y="56507"/>
                      </a:lnTo>
                      <a:cubicBezTo>
                        <a:pt x="31192" y="59013"/>
                        <a:pt x="28851" y="61160"/>
                        <a:pt x="26190" y="62850"/>
                      </a:cubicBezTo>
                      <a:cubicBezTo>
                        <a:pt x="23504" y="64397"/>
                        <a:pt x="20452" y="65194"/>
                        <a:pt x="17354" y="65156"/>
                      </a:cubicBezTo>
                      <a:cubicBezTo>
                        <a:pt x="12494" y="65356"/>
                        <a:pt x="7815" y="63299"/>
                        <a:pt x="4676" y="59582"/>
                      </a:cubicBezTo>
                      <a:cubicBezTo>
                        <a:pt x="1268" y="54630"/>
                        <a:pt x="-358" y="48666"/>
                        <a:pt x="66" y="42669"/>
                      </a:cubicBezTo>
                      <a:cubicBezTo>
                        <a:pt x="0" y="39603"/>
                        <a:pt x="455" y="36549"/>
                        <a:pt x="1411" y="33635"/>
                      </a:cubicBezTo>
                      <a:cubicBezTo>
                        <a:pt x="2155" y="30992"/>
                        <a:pt x="3393" y="28513"/>
                        <a:pt x="5060" y="26331"/>
                      </a:cubicBezTo>
                      <a:cubicBezTo>
                        <a:pt x="6702" y="24267"/>
                        <a:pt x="8808" y="22620"/>
                        <a:pt x="11207" y="21526"/>
                      </a:cubicBezTo>
                      <a:cubicBezTo>
                        <a:pt x="13736" y="20151"/>
                        <a:pt x="16591" y="19487"/>
                        <a:pt x="19467" y="19604"/>
                      </a:cubicBezTo>
                      <a:cubicBezTo>
                        <a:pt x="22131" y="19537"/>
                        <a:pt x="24771" y="20131"/>
                        <a:pt x="27150" y="21334"/>
                      </a:cubicBezTo>
                      <a:cubicBezTo>
                        <a:pt x="29368" y="22541"/>
                        <a:pt x="31326" y="24174"/>
                        <a:pt x="32913" y="26139"/>
                      </a:cubicBezTo>
                      <a:lnTo>
                        <a:pt x="32913" y="0"/>
                      </a:lnTo>
                      <a:lnTo>
                        <a:pt x="37139" y="0"/>
                      </a:lnTo>
                      <a:lnTo>
                        <a:pt x="37139" y="64580"/>
                      </a:lnTo>
                      <a:close/>
                      <a:moveTo>
                        <a:pt x="18122" y="61697"/>
                      </a:moveTo>
                      <a:cubicBezTo>
                        <a:pt x="20946" y="61677"/>
                        <a:pt x="23719" y="60950"/>
                        <a:pt x="26190" y="59582"/>
                      </a:cubicBezTo>
                      <a:cubicBezTo>
                        <a:pt x="28670" y="57871"/>
                        <a:pt x="30819" y="55722"/>
                        <a:pt x="32529" y="53240"/>
                      </a:cubicBezTo>
                      <a:lnTo>
                        <a:pt x="32529" y="29791"/>
                      </a:lnTo>
                      <a:cubicBezTo>
                        <a:pt x="31110" y="27573"/>
                        <a:pt x="29119" y="25780"/>
                        <a:pt x="26766" y="24602"/>
                      </a:cubicBezTo>
                      <a:cubicBezTo>
                        <a:pt x="24630" y="23505"/>
                        <a:pt x="22249" y="22976"/>
                        <a:pt x="19851" y="23064"/>
                      </a:cubicBezTo>
                      <a:cubicBezTo>
                        <a:pt x="17473" y="22971"/>
                        <a:pt x="15106" y="23431"/>
                        <a:pt x="12936" y="24409"/>
                      </a:cubicBezTo>
                      <a:cubicBezTo>
                        <a:pt x="11047" y="25369"/>
                        <a:pt x="9404" y="26750"/>
                        <a:pt x="8134" y="28446"/>
                      </a:cubicBezTo>
                      <a:cubicBezTo>
                        <a:pt x="6771" y="30309"/>
                        <a:pt x="5732" y="32388"/>
                        <a:pt x="5060" y="34596"/>
                      </a:cubicBezTo>
                      <a:cubicBezTo>
                        <a:pt x="4434" y="37242"/>
                        <a:pt x="4112" y="39950"/>
                        <a:pt x="4100" y="42669"/>
                      </a:cubicBezTo>
                      <a:cubicBezTo>
                        <a:pt x="3663" y="47747"/>
                        <a:pt x="4948" y="52826"/>
                        <a:pt x="7749" y="57084"/>
                      </a:cubicBezTo>
                      <a:cubicBezTo>
                        <a:pt x="10287" y="60171"/>
                        <a:pt x="14131" y="61880"/>
                        <a:pt x="18122" y="61696"/>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3" name="Google Shape;1813;p209"/>
                <p:cNvSpPr/>
                <p:nvPr/>
              </p:nvSpPr>
              <p:spPr>
                <a:xfrm>
                  <a:off x="815483" y="1412944"/>
                  <a:ext cx="30735" cy="45568"/>
                </a:xfrm>
                <a:custGeom>
                  <a:avLst/>
                  <a:gdLst/>
                  <a:ahLst/>
                  <a:cxnLst/>
                  <a:rect l="l" t="t" r="r" b="b"/>
                  <a:pathLst>
                    <a:path w="30735" h="45568" extrusionOk="0">
                      <a:moveTo>
                        <a:pt x="27085" y="6356"/>
                      </a:moveTo>
                      <a:lnTo>
                        <a:pt x="25741" y="6356"/>
                      </a:lnTo>
                      <a:lnTo>
                        <a:pt x="23628" y="5203"/>
                      </a:lnTo>
                      <a:cubicBezTo>
                        <a:pt x="22694" y="4571"/>
                        <a:pt x="21652" y="4115"/>
                        <a:pt x="20554" y="3858"/>
                      </a:cubicBezTo>
                      <a:cubicBezTo>
                        <a:pt x="19090" y="3631"/>
                        <a:pt x="17600" y="3631"/>
                        <a:pt x="16136" y="3858"/>
                      </a:cubicBezTo>
                      <a:cubicBezTo>
                        <a:pt x="14680" y="3552"/>
                        <a:pt x="13175" y="3552"/>
                        <a:pt x="11718" y="3858"/>
                      </a:cubicBezTo>
                      <a:cubicBezTo>
                        <a:pt x="10462" y="4199"/>
                        <a:pt x="9287" y="4787"/>
                        <a:pt x="8261" y="5588"/>
                      </a:cubicBezTo>
                      <a:cubicBezTo>
                        <a:pt x="7454" y="6399"/>
                        <a:pt x="6744" y="7302"/>
                        <a:pt x="6148" y="8279"/>
                      </a:cubicBezTo>
                      <a:cubicBezTo>
                        <a:pt x="5879" y="9351"/>
                        <a:pt x="5879" y="10473"/>
                        <a:pt x="6148" y="11546"/>
                      </a:cubicBezTo>
                      <a:cubicBezTo>
                        <a:pt x="6118" y="12798"/>
                        <a:pt x="6526" y="14022"/>
                        <a:pt x="7300" y="15006"/>
                      </a:cubicBezTo>
                      <a:cubicBezTo>
                        <a:pt x="7960" y="16014"/>
                        <a:pt x="8892" y="16814"/>
                        <a:pt x="9990" y="17312"/>
                      </a:cubicBezTo>
                      <a:cubicBezTo>
                        <a:pt x="11225" y="18115"/>
                        <a:pt x="12590" y="18700"/>
                        <a:pt x="14023" y="19042"/>
                      </a:cubicBezTo>
                      <a:lnTo>
                        <a:pt x="18441" y="20387"/>
                      </a:lnTo>
                      <a:lnTo>
                        <a:pt x="22859" y="22117"/>
                      </a:lnTo>
                      <a:cubicBezTo>
                        <a:pt x="24314" y="22587"/>
                        <a:pt x="25678" y="23302"/>
                        <a:pt x="26893" y="24231"/>
                      </a:cubicBezTo>
                      <a:cubicBezTo>
                        <a:pt x="28033" y="25015"/>
                        <a:pt x="28957" y="26072"/>
                        <a:pt x="29582" y="27306"/>
                      </a:cubicBezTo>
                      <a:cubicBezTo>
                        <a:pt x="30363" y="28717"/>
                        <a:pt x="30760" y="30307"/>
                        <a:pt x="30735" y="31919"/>
                      </a:cubicBezTo>
                      <a:cubicBezTo>
                        <a:pt x="30712" y="33754"/>
                        <a:pt x="30387" y="35572"/>
                        <a:pt x="29774" y="37301"/>
                      </a:cubicBezTo>
                      <a:cubicBezTo>
                        <a:pt x="29041" y="38900"/>
                        <a:pt x="27996" y="40338"/>
                        <a:pt x="26701" y="41529"/>
                      </a:cubicBezTo>
                      <a:cubicBezTo>
                        <a:pt x="25372" y="42884"/>
                        <a:pt x="23719" y="43876"/>
                        <a:pt x="21899" y="44412"/>
                      </a:cubicBezTo>
                      <a:cubicBezTo>
                        <a:pt x="19745" y="45195"/>
                        <a:pt x="17468" y="45586"/>
                        <a:pt x="15176" y="45566"/>
                      </a:cubicBezTo>
                      <a:cubicBezTo>
                        <a:pt x="12472" y="45614"/>
                        <a:pt x="9788" y="45090"/>
                        <a:pt x="7300" y="44028"/>
                      </a:cubicBezTo>
                      <a:cubicBezTo>
                        <a:pt x="5055" y="43091"/>
                        <a:pt x="2979" y="41792"/>
                        <a:pt x="1154" y="40184"/>
                      </a:cubicBezTo>
                      <a:lnTo>
                        <a:pt x="2114" y="38646"/>
                      </a:lnTo>
                      <a:lnTo>
                        <a:pt x="2114" y="38646"/>
                      </a:lnTo>
                      <a:lnTo>
                        <a:pt x="2114" y="38646"/>
                      </a:lnTo>
                      <a:cubicBezTo>
                        <a:pt x="2114" y="38646"/>
                        <a:pt x="2114" y="38646"/>
                        <a:pt x="3459" y="38646"/>
                      </a:cubicBezTo>
                      <a:lnTo>
                        <a:pt x="5764" y="40184"/>
                      </a:lnTo>
                      <a:cubicBezTo>
                        <a:pt x="6796" y="40808"/>
                        <a:pt x="7891" y="41323"/>
                        <a:pt x="9029" y="41722"/>
                      </a:cubicBezTo>
                      <a:cubicBezTo>
                        <a:pt x="12279" y="42753"/>
                        <a:pt x="15768" y="42753"/>
                        <a:pt x="19018" y="41722"/>
                      </a:cubicBezTo>
                      <a:cubicBezTo>
                        <a:pt x="20261" y="41177"/>
                        <a:pt x="21424" y="40465"/>
                        <a:pt x="22475" y="39607"/>
                      </a:cubicBezTo>
                      <a:cubicBezTo>
                        <a:pt x="23456" y="38685"/>
                        <a:pt x="24240" y="37573"/>
                        <a:pt x="24780" y="36340"/>
                      </a:cubicBezTo>
                      <a:cubicBezTo>
                        <a:pt x="24981" y="35131"/>
                        <a:pt x="24981" y="33897"/>
                        <a:pt x="24780" y="32688"/>
                      </a:cubicBezTo>
                      <a:cubicBezTo>
                        <a:pt x="24836" y="31314"/>
                        <a:pt x="24431" y="29960"/>
                        <a:pt x="23628" y="28844"/>
                      </a:cubicBezTo>
                      <a:cubicBezTo>
                        <a:pt x="22803" y="27866"/>
                        <a:pt x="21831" y="27023"/>
                        <a:pt x="20746" y="26345"/>
                      </a:cubicBezTo>
                      <a:lnTo>
                        <a:pt x="16905" y="24616"/>
                      </a:lnTo>
                      <a:lnTo>
                        <a:pt x="12295" y="23270"/>
                      </a:lnTo>
                      <a:lnTo>
                        <a:pt x="7877" y="21733"/>
                      </a:lnTo>
                      <a:cubicBezTo>
                        <a:pt x="6453" y="21190"/>
                        <a:pt x="5099" y="20481"/>
                        <a:pt x="3843" y="19618"/>
                      </a:cubicBezTo>
                      <a:cubicBezTo>
                        <a:pt x="2744" y="18790"/>
                        <a:pt x="1829" y="17743"/>
                        <a:pt x="1154" y="16543"/>
                      </a:cubicBezTo>
                      <a:cubicBezTo>
                        <a:pt x="373" y="15133"/>
                        <a:pt x="-24" y="13542"/>
                        <a:pt x="1" y="11930"/>
                      </a:cubicBezTo>
                      <a:cubicBezTo>
                        <a:pt x="16" y="10323"/>
                        <a:pt x="411" y="8743"/>
                        <a:pt x="1154" y="7317"/>
                      </a:cubicBezTo>
                      <a:cubicBezTo>
                        <a:pt x="1806" y="5832"/>
                        <a:pt x="2792" y="4516"/>
                        <a:pt x="4035" y="3473"/>
                      </a:cubicBezTo>
                      <a:cubicBezTo>
                        <a:pt x="5387" y="2337"/>
                        <a:pt x="6955" y="1487"/>
                        <a:pt x="8645" y="975"/>
                      </a:cubicBezTo>
                      <a:cubicBezTo>
                        <a:pt x="10544" y="254"/>
                        <a:pt x="12570" y="-73"/>
                        <a:pt x="14600" y="14"/>
                      </a:cubicBezTo>
                      <a:cubicBezTo>
                        <a:pt x="17081" y="-26"/>
                        <a:pt x="19551" y="364"/>
                        <a:pt x="21899" y="1167"/>
                      </a:cubicBezTo>
                      <a:cubicBezTo>
                        <a:pt x="23940" y="1992"/>
                        <a:pt x="25824" y="3162"/>
                        <a:pt x="27469" y="462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4" name="Google Shape;1814;p209"/>
                <p:cNvSpPr/>
                <p:nvPr/>
              </p:nvSpPr>
              <p:spPr>
                <a:xfrm>
                  <a:off x="851972" y="1412993"/>
                  <a:ext cx="38547" cy="45151"/>
                </a:xfrm>
                <a:custGeom>
                  <a:avLst/>
                  <a:gdLst/>
                  <a:ahLst/>
                  <a:cxnLst/>
                  <a:rect l="l" t="t" r="r" b="b"/>
                  <a:pathLst>
                    <a:path w="38547" h="45151" extrusionOk="0">
                      <a:moveTo>
                        <a:pt x="20946" y="156"/>
                      </a:moveTo>
                      <a:cubicBezTo>
                        <a:pt x="23302" y="113"/>
                        <a:pt x="25646" y="504"/>
                        <a:pt x="27861" y="1309"/>
                      </a:cubicBezTo>
                      <a:cubicBezTo>
                        <a:pt x="29969" y="2182"/>
                        <a:pt x="31867" y="3493"/>
                        <a:pt x="33432" y="5154"/>
                      </a:cubicBezTo>
                      <a:cubicBezTo>
                        <a:pt x="35002" y="6900"/>
                        <a:pt x="36239" y="8919"/>
                        <a:pt x="37081" y="11112"/>
                      </a:cubicBezTo>
                      <a:cubicBezTo>
                        <a:pt x="37949" y="13782"/>
                        <a:pt x="38402" y="16569"/>
                        <a:pt x="38426" y="19376"/>
                      </a:cubicBezTo>
                      <a:cubicBezTo>
                        <a:pt x="38588" y="19810"/>
                        <a:pt x="38588" y="20288"/>
                        <a:pt x="38426" y="20722"/>
                      </a:cubicBezTo>
                      <a:cubicBezTo>
                        <a:pt x="38121" y="20862"/>
                        <a:pt x="37770" y="20862"/>
                        <a:pt x="37466" y="20722"/>
                      </a:cubicBezTo>
                      <a:lnTo>
                        <a:pt x="5195" y="20722"/>
                      </a:lnTo>
                      <a:lnTo>
                        <a:pt x="5195" y="20722"/>
                      </a:lnTo>
                      <a:cubicBezTo>
                        <a:pt x="5137" y="23710"/>
                        <a:pt x="5525" y="26690"/>
                        <a:pt x="6348" y="29563"/>
                      </a:cubicBezTo>
                      <a:cubicBezTo>
                        <a:pt x="7031" y="31863"/>
                        <a:pt x="8138" y="34014"/>
                        <a:pt x="9613" y="35906"/>
                      </a:cubicBezTo>
                      <a:cubicBezTo>
                        <a:pt x="11072" y="37516"/>
                        <a:pt x="12835" y="38822"/>
                        <a:pt x="14799" y="39750"/>
                      </a:cubicBezTo>
                      <a:cubicBezTo>
                        <a:pt x="16942" y="40598"/>
                        <a:pt x="19219" y="41054"/>
                        <a:pt x="21522" y="41095"/>
                      </a:cubicBezTo>
                      <a:cubicBezTo>
                        <a:pt x="23436" y="41334"/>
                        <a:pt x="25372" y="41334"/>
                        <a:pt x="27285" y="41095"/>
                      </a:cubicBezTo>
                      <a:lnTo>
                        <a:pt x="31511" y="39365"/>
                      </a:lnTo>
                      <a:lnTo>
                        <a:pt x="34008" y="37828"/>
                      </a:lnTo>
                      <a:lnTo>
                        <a:pt x="35545" y="37828"/>
                      </a:lnTo>
                      <a:lnTo>
                        <a:pt x="35545" y="37828"/>
                      </a:lnTo>
                      <a:lnTo>
                        <a:pt x="36697" y="39365"/>
                      </a:lnTo>
                      <a:cubicBezTo>
                        <a:pt x="35929" y="40273"/>
                        <a:pt x="35022" y="41051"/>
                        <a:pt x="34008" y="41672"/>
                      </a:cubicBezTo>
                      <a:cubicBezTo>
                        <a:pt x="32752" y="42534"/>
                        <a:pt x="31398" y="43244"/>
                        <a:pt x="29974" y="43786"/>
                      </a:cubicBezTo>
                      <a:lnTo>
                        <a:pt x="25364" y="45131"/>
                      </a:lnTo>
                      <a:lnTo>
                        <a:pt x="20562" y="45131"/>
                      </a:lnTo>
                      <a:cubicBezTo>
                        <a:pt x="11849" y="45530"/>
                        <a:pt x="3961" y="40006"/>
                        <a:pt x="1353" y="31677"/>
                      </a:cubicBezTo>
                      <a:cubicBezTo>
                        <a:pt x="383" y="28371"/>
                        <a:pt x="-70" y="24935"/>
                        <a:pt x="9" y="21491"/>
                      </a:cubicBezTo>
                      <a:cubicBezTo>
                        <a:pt x="-43" y="18552"/>
                        <a:pt x="412" y="15626"/>
                        <a:pt x="1353" y="12842"/>
                      </a:cubicBezTo>
                      <a:cubicBezTo>
                        <a:pt x="2089" y="10272"/>
                        <a:pt x="3403" y="7905"/>
                        <a:pt x="5195" y="5922"/>
                      </a:cubicBezTo>
                      <a:cubicBezTo>
                        <a:pt x="6969" y="3965"/>
                        <a:pt x="9127" y="2395"/>
                        <a:pt x="11534" y="1309"/>
                      </a:cubicBezTo>
                      <a:cubicBezTo>
                        <a:pt x="14526" y="144"/>
                        <a:pt x="17762" y="-253"/>
                        <a:pt x="20946" y="156"/>
                      </a:cubicBezTo>
                      <a:close/>
                      <a:moveTo>
                        <a:pt x="20946" y="3231"/>
                      </a:moveTo>
                      <a:cubicBezTo>
                        <a:pt x="18911" y="2901"/>
                        <a:pt x="16835" y="2901"/>
                        <a:pt x="14799" y="3231"/>
                      </a:cubicBezTo>
                      <a:cubicBezTo>
                        <a:pt x="13003" y="3912"/>
                        <a:pt x="11367" y="4959"/>
                        <a:pt x="9997" y="6307"/>
                      </a:cubicBezTo>
                      <a:cubicBezTo>
                        <a:pt x="8689" y="7708"/>
                        <a:pt x="7648" y="9336"/>
                        <a:pt x="6924" y="11112"/>
                      </a:cubicBezTo>
                      <a:cubicBezTo>
                        <a:pt x="6035" y="13128"/>
                        <a:pt x="5452" y="15266"/>
                        <a:pt x="5195" y="17454"/>
                      </a:cubicBezTo>
                      <a:lnTo>
                        <a:pt x="34392" y="17454"/>
                      </a:lnTo>
                      <a:cubicBezTo>
                        <a:pt x="34385" y="15304"/>
                        <a:pt x="34061" y="13167"/>
                        <a:pt x="33432" y="11112"/>
                      </a:cubicBezTo>
                      <a:cubicBezTo>
                        <a:pt x="32748" y="9359"/>
                        <a:pt x="31774" y="7735"/>
                        <a:pt x="30550" y="6307"/>
                      </a:cubicBezTo>
                      <a:cubicBezTo>
                        <a:pt x="29396" y="4971"/>
                        <a:pt x="27950" y="3919"/>
                        <a:pt x="26325" y="3231"/>
                      </a:cubicBezTo>
                      <a:cubicBezTo>
                        <a:pt x="24608" y="2945"/>
                        <a:pt x="22855" y="2945"/>
                        <a:pt x="21138" y="3231"/>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5" name="Google Shape;1815;p209"/>
                <p:cNvSpPr/>
                <p:nvPr/>
              </p:nvSpPr>
              <p:spPr>
                <a:xfrm>
                  <a:off x="899417" y="1414478"/>
                  <a:ext cx="34008" cy="45376"/>
                </a:xfrm>
                <a:custGeom>
                  <a:avLst/>
                  <a:gdLst/>
                  <a:ahLst/>
                  <a:cxnLst/>
                  <a:rect l="l" t="t" r="r" b="b"/>
                  <a:pathLst>
                    <a:path w="34008" h="45376" extrusionOk="0">
                      <a:moveTo>
                        <a:pt x="31319" y="5207"/>
                      </a:moveTo>
                      <a:lnTo>
                        <a:pt x="31319" y="5207"/>
                      </a:lnTo>
                      <a:lnTo>
                        <a:pt x="31319" y="5207"/>
                      </a:lnTo>
                      <a:cubicBezTo>
                        <a:pt x="30946" y="5339"/>
                        <a:pt x="30539" y="5339"/>
                        <a:pt x="30167" y="5207"/>
                      </a:cubicBezTo>
                      <a:lnTo>
                        <a:pt x="28054" y="3861"/>
                      </a:lnTo>
                      <a:lnTo>
                        <a:pt x="24788" y="2516"/>
                      </a:lnTo>
                      <a:cubicBezTo>
                        <a:pt x="23260" y="2293"/>
                        <a:pt x="21707" y="2293"/>
                        <a:pt x="20178" y="2516"/>
                      </a:cubicBezTo>
                      <a:cubicBezTo>
                        <a:pt x="17863" y="2439"/>
                        <a:pt x="15562" y="2899"/>
                        <a:pt x="13455" y="3861"/>
                      </a:cubicBezTo>
                      <a:cubicBezTo>
                        <a:pt x="11489" y="4694"/>
                        <a:pt x="9770" y="6018"/>
                        <a:pt x="8461" y="7705"/>
                      </a:cubicBezTo>
                      <a:cubicBezTo>
                        <a:pt x="7026" y="9523"/>
                        <a:pt x="5980" y="11617"/>
                        <a:pt x="5387" y="13856"/>
                      </a:cubicBezTo>
                      <a:cubicBezTo>
                        <a:pt x="4574" y="16468"/>
                        <a:pt x="4185" y="19193"/>
                        <a:pt x="4235" y="21928"/>
                      </a:cubicBezTo>
                      <a:cubicBezTo>
                        <a:pt x="4187" y="24726"/>
                        <a:pt x="4576" y="27515"/>
                        <a:pt x="5387" y="30193"/>
                      </a:cubicBezTo>
                      <a:cubicBezTo>
                        <a:pt x="6060" y="32401"/>
                        <a:pt x="7099" y="34480"/>
                        <a:pt x="8461" y="36343"/>
                      </a:cubicBezTo>
                      <a:cubicBezTo>
                        <a:pt x="9750" y="37924"/>
                        <a:pt x="11396" y="39176"/>
                        <a:pt x="13263" y="39995"/>
                      </a:cubicBezTo>
                      <a:cubicBezTo>
                        <a:pt x="15240" y="40940"/>
                        <a:pt x="17412" y="41401"/>
                        <a:pt x="19602" y="41341"/>
                      </a:cubicBezTo>
                      <a:cubicBezTo>
                        <a:pt x="21387" y="41568"/>
                        <a:pt x="23195" y="41568"/>
                        <a:pt x="24980" y="41341"/>
                      </a:cubicBezTo>
                      <a:lnTo>
                        <a:pt x="28438" y="39611"/>
                      </a:lnTo>
                      <a:lnTo>
                        <a:pt x="30743" y="38073"/>
                      </a:lnTo>
                      <a:lnTo>
                        <a:pt x="31895" y="38073"/>
                      </a:lnTo>
                      <a:cubicBezTo>
                        <a:pt x="32200" y="37933"/>
                        <a:pt x="32551" y="37933"/>
                        <a:pt x="32856" y="38073"/>
                      </a:cubicBezTo>
                      <a:lnTo>
                        <a:pt x="34008" y="39611"/>
                      </a:lnTo>
                      <a:cubicBezTo>
                        <a:pt x="33267" y="40473"/>
                        <a:pt x="32429" y="41247"/>
                        <a:pt x="31511" y="41917"/>
                      </a:cubicBezTo>
                      <a:cubicBezTo>
                        <a:pt x="30363" y="42734"/>
                        <a:pt x="29141" y="43442"/>
                        <a:pt x="27862" y="44031"/>
                      </a:cubicBezTo>
                      <a:cubicBezTo>
                        <a:pt x="26502" y="44622"/>
                        <a:pt x="25086" y="45073"/>
                        <a:pt x="23636" y="45377"/>
                      </a:cubicBezTo>
                      <a:lnTo>
                        <a:pt x="19026" y="45377"/>
                      </a:lnTo>
                      <a:cubicBezTo>
                        <a:pt x="16327" y="45368"/>
                        <a:pt x="13654" y="44846"/>
                        <a:pt x="11150" y="43839"/>
                      </a:cubicBezTo>
                      <a:cubicBezTo>
                        <a:pt x="8859" y="42830"/>
                        <a:pt x="6824" y="41320"/>
                        <a:pt x="5195" y="39419"/>
                      </a:cubicBezTo>
                      <a:cubicBezTo>
                        <a:pt x="3500" y="37298"/>
                        <a:pt x="2198" y="34889"/>
                        <a:pt x="1354" y="32307"/>
                      </a:cubicBezTo>
                      <a:cubicBezTo>
                        <a:pt x="384" y="29199"/>
                        <a:pt x="-71" y="25953"/>
                        <a:pt x="9" y="22697"/>
                      </a:cubicBezTo>
                      <a:cubicBezTo>
                        <a:pt x="-71" y="19568"/>
                        <a:pt x="384" y="16448"/>
                        <a:pt x="1354" y="13472"/>
                      </a:cubicBezTo>
                      <a:cubicBezTo>
                        <a:pt x="2116" y="10855"/>
                        <a:pt x="3425" y="8431"/>
                        <a:pt x="5195" y="6360"/>
                      </a:cubicBezTo>
                      <a:cubicBezTo>
                        <a:pt x="6894" y="4355"/>
                        <a:pt x="8986" y="2719"/>
                        <a:pt x="11342" y="1555"/>
                      </a:cubicBezTo>
                      <a:cubicBezTo>
                        <a:pt x="14077" y="420"/>
                        <a:pt x="17027" y="-105"/>
                        <a:pt x="19986" y="17"/>
                      </a:cubicBezTo>
                      <a:cubicBezTo>
                        <a:pt x="22612" y="-65"/>
                        <a:pt x="25227" y="393"/>
                        <a:pt x="27669" y="1363"/>
                      </a:cubicBezTo>
                      <a:cubicBezTo>
                        <a:pt x="29793" y="2226"/>
                        <a:pt x="31744" y="3463"/>
                        <a:pt x="33432" y="5015"/>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6" name="Google Shape;1816;p209"/>
                <p:cNvSpPr/>
                <p:nvPr/>
              </p:nvSpPr>
              <p:spPr>
                <a:xfrm>
                  <a:off x="941492" y="1413726"/>
                  <a:ext cx="34384" cy="44908"/>
                </a:xfrm>
                <a:custGeom>
                  <a:avLst/>
                  <a:gdLst/>
                  <a:ahLst/>
                  <a:cxnLst/>
                  <a:rect l="l" t="t" r="r" b="b"/>
                  <a:pathLst>
                    <a:path w="34384" h="44908" extrusionOk="0">
                      <a:moveTo>
                        <a:pt x="3650" y="0"/>
                      </a:moveTo>
                      <a:lnTo>
                        <a:pt x="3650" y="28638"/>
                      </a:lnTo>
                      <a:cubicBezTo>
                        <a:pt x="3434" y="32142"/>
                        <a:pt x="4454" y="35611"/>
                        <a:pt x="6532" y="38440"/>
                      </a:cubicBezTo>
                      <a:cubicBezTo>
                        <a:pt x="8722" y="40870"/>
                        <a:pt x="11914" y="42148"/>
                        <a:pt x="15176" y="41900"/>
                      </a:cubicBezTo>
                      <a:cubicBezTo>
                        <a:pt x="17999" y="41880"/>
                        <a:pt x="20773" y="41154"/>
                        <a:pt x="23243" y="39786"/>
                      </a:cubicBezTo>
                      <a:cubicBezTo>
                        <a:pt x="25880" y="38216"/>
                        <a:pt x="28168" y="36123"/>
                        <a:pt x="29966" y="33635"/>
                      </a:cubicBezTo>
                      <a:lnTo>
                        <a:pt x="29966" y="0"/>
                      </a:lnTo>
                      <a:lnTo>
                        <a:pt x="34384" y="0"/>
                      </a:lnTo>
                      <a:lnTo>
                        <a:pt x="34384" y="44206"/>
                      </a:lnTo>
                      <a:lnTo>
                        <a:pt x="32079" y="44206"/>
                      </a:lnTo>
                      <a:cubicBezTo>
                        <a:pt x="32079" y="44206"/>
                        <a:pt x="30734" y="44206"/>
                        <a:pt x="30734" y="43053"/>
                      </a:cubicBezTo>
                      <a:lnTo>
                        <a:pt x="30734" y="36518"/>
                      </a:lnTo>
                      <a:cubicBezTo>
                        <a:pt x="28745" y="38970"/>
                        <a:pt x="26339" y="41052"/>
                        <a:pt x="23627" y="42669"/>
                      </a:cubicBezTo>
                      <a:cubicBezTo>
                        <a:pt x="18890" y="45182"/>
                        <a:pt x="13319" y="45600"/>
                        <a:pt x="8260" y="43822"/>
                      </a:cubicBezTo>
                      <a:cubicBezTo>
                        <a:pt x="4641" y="42198"/>
                        <a:pt x="1955" y="39015"/>
                        <a:pt x="961" y="35173"/>
                      </a:cubicBezTo>
                      <a:cubicBezTo>
                        <a:pt x="306" y="32926"/>
                        <a:pt x="-18" y="30595"/>
                        <a:pt x="1" y="28254"/>
                      </a:cubicBezTo>
                      <a:lnTo>
                        <a:pt x="1" y="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7" name="Google Shape;1817;p209"/>
                <p:cNvSpPr/>
                <p:nvPr/>
              </p:nvSpPr>
              <p:spPr>
                <a:xfrm>
                  <a:off x="990091" y="1411462"/>
                  <a:ext cx="24587" cy="46471"/>
                </a:xfrm>
                <a:custGeom>
                  <a:avLst/>
                  <a:gdLst/>
                  <a:ahLst/>
                  <a:cxnLst/>
                  <a:rect l="l" t="t" r="r" b="b"/>
                  <a:pathLst>
                    <a:path w="24587" h="46471" extrusionOk="0">
                      <a:moveTo>
                        <a:pt x="0" y="46471"/>
                      </a:moveTo>
                      <a:lnTo>
                        <a:pt x="0" y="2265"/>
                      </a:lnTo>
                      <a:lnTo>
                        <a:pt x="2305" y="2265"/>
                      </a:lnTo>
                      <a:lnTo>
                        <a:pt x="3265" y="2265"/>
                      </a:lnTo>
                      <a:lnTo>
                        <a:pt x="3265" y="11683"/>
                      </a:lnTo>
                      <a:cubicBezTo>
                        <a:pt x="4387" y="8394"/>
                        <a:pt x="6379" y="5472"/>
                        <a:pt x="9028" y="3226"/>
                      </a:cubicBezTo>
                      <a:cubicBezTo>
                        <a:pt x="11452" y="1204"/>
                        <a:pt x="14517" y="113"/>
                        <a:pt x="17672" y="151"/>
                      </a:cubicBezTo>
                      <a:cubicBezTo>
                        <a:pt x="18880" y="-50"/>
                        <a:pt x="20113" y="-50"/>
                        <a:pt x="21322" y="151"/>
                      </a:cubicBezTo>
                      <a:cubicBezTo>
                        <a:pt x="22472" y="330"/>
                        <a:pt x="23579" y="721"/>
                        <a:pt x="24587" y="1304"/>
                      </a:cubicBezTo>
                      <a:lnTo>
                        <a:pt x="24587" y="4187"/>
                      </a:lnTo>
                      <a:cubicBezTo>
                        <a:pt x="24587" y="4187"/>
                        <a:pt x="24587" y="4187"/>
                        <a:pt x="23627" y="4187"/>
                      </a:cubicBezTo>
                      <a:lnTo>
                        <a:pt x="23627" y="4187"/>
                      </a:lnTo>
                      <a:lnTo>
                        <a:pt x="22474" y="4187"/>
                      </a:lnTo>
                      <a:lnTo>
                        <a:pt x="20745" y="4187"/>
                      </a:lnTo>
                      <a:lnTo>
                        <a:pt x="18248" y="4187"/>
                      </a:lnTo>
                      <a:cubicBezTo>
                        <a:pt x="15193" y="4055"/>
                        <a:pt x="12214" y="5164"/>
                        <a:pt x="9988" y="7262"/>
                      </a:cubicBezTo>
                      <a:cubicBezTo>
                        <a:pt x="7577" y="9825"/>
                        <a:pt x="5800" y="12920"/>
                        <a:pt x="4802" y="16295"/>
                      </a:cubicBezTo>
                      <a:lnTo>
                        <a:pt x="4802" y="44933"/>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8" name="Google Shape;1818;p209"/>
                <p:cNvSpPr/>
                <p:nvPr/>
              </p:nvSpPr>
              <p:spPr>
                <a:xfrm>
                  <a:off x="1021208" y="1413012"/>
                  <a:ext cx="38035" cy="45114"/>
                </a:xfrm>
                <a:custGeom>
                  <a:avLst/>
                  <a:gdLst/>
                  <a:ahLst/>
                  <a:cxnLst/>
                  <a:rect l="l" t="t" r="r" b="b"/>
                  <a:pathLst>
                    <a:path w="38035" h="45114" extrusionOk="0">
                      <a:moveTo>
                        <a:pt x="20746" y="138"/>
                      </a:moveTo>
                      <a:cubicBezTo>
                        <a:pt x="23102" y="95"/>
                        <a:pt x="25446" y="486"/>
                        <a:pt x="27661" y="1291"/>
                      </a:cubicBezTo>
                      <a:cubicBezTo>
                        <a:pt x="29768" y="2164"/>
                        <a:pt x="31667" y="3474"/>
                        <a:pt x="33231" y="5135"/>
                      </a:cubicBezTo>
                      <a:cubicBezTo>
                        <a:pt x="34801" y="6882"/>
                        <a:pt x="36038" y="8901"/>
                        <a:pt x="36881" y="11094"/>
                      </a:cubicBezTo>
                      <a:cubicBezTo>
                        <a:pt x="37680" y="13774"/>
                        <a:pt x="38069" y="16561"/>
                        <a:pt x="38033" y="19358"/>
                      </a:cubicBezTo>
                      <a:cubicBezTo>
                        <a:pt x="38033" y="19358"/>
                        <a:pt x="38033" y="20511"/>
                        <a:pt x="38033" y="20704"/>
                      </a:cubicBezTo>
                      <a:lnTo>
                        <a:pt x="38033" y="20704"/>
                      </a:lnTo>
                      <a:lnTo>
                        <a:pt x="4995" y="20704"/>
                      </a:lnTo>
                      <a:lnTo>
                        <a:pt x="4995" y="20704"/>
                      </a:lnTo>
                      <a:cubicBezTo>
                        <a:pt x="4936" y="23692"/>
                        <a:pt x="5325" y="26672"/>
                        <a:pt x="6147" y="29545"/>
                      </a:cubicBezTo>
                      <a:cubicBezTo>
                        <a:pt x="6830" y="31844"/>
                        <a:pt x="7938" y="33996"/>
                        <a:pt x="9413" y="35888"/>
                      </a:cubicBezTo>
                      <a:cubicBezTo>
                        <a:pt x="10833" y="37540"/>
                        <a:pt x="12605" y="38853"/>
                        <a:pt x="14599" y="39732"/>
                      </a:cubicBezTo>
                      <a:cubicBezTo>
                        <a:pt x="16741" y="40580"/>
                        <a:pt x="19018" y="41036"/>
                        <a:pt x="21322" y="41077"/>
                      </a:cubicBezTo>
                      <a:cubicBezTo>
                        <a:pt x="23235" y="41316"/>
                        <a:pt x="25171" y="41316"/>
                        <a:pt x="27085" y="41077"/>
                      </a:cubicBezTo>
                      <a:lnTo>
                        <a:pt x="31310" y="39347"/>
                      </a:lnTo>
                      <a:lnTo>
                        <a:pt x="33808" y="37810"/>
                      </a:lnTo>
                      <a:cubicBezTo>
                        <a:pt x="33808" y="37810"/>
                        <a:pt x="34960" y="37810"/>
                        <a:pt x="35344" y="37810"/>
                      </a:cubicBezTo>
                      <a:lnTo>
                        <a:pt x="35344" y="37810"/>
                      </a:lnTo>
                      <a:lnTo>
                        <a:pt x="36497" y="39347"/>
                      </a:lnTo>
                      <a:cubicBezTo>
                        <a:pt x="35729" y="40255"/>
                        <a:pt x="34821" y="41033"/>
                        <a:pt x="33808" y="41654"/>
                      </a:cubicBezTo>
                      <a:cubicBezTo>
                        <a:pt x="32526" y="42472"/>
                        <a:pt x="31176" y="43179"/>
                        <a:pt x="29774" y="43768"/>
                      </a:cubicBezTo>
                      <a:lnTo>
                        <a:pt x="25164" y="45113"/>
                      </a:lnTo>
                      <a:lnTo>
                        <a:pt x="20361" y="45113"/>
                      </a:lnTo>
                      <a:cubicBezTo>
                        <a:pt x="17535" y="45139"/>
                        <a:pt x="14730" y="44617"/>
                        <a:pt x="12102" y="43576"/>
                      </a:cubicBezTo>
                      <a:cubicBezTo>
                        <a:pt x="7023" y="41319"/>
                        <a:pt x="3170" y="36973"/>
                        <a:pt x="1537" y="31659"/>
                      </a:cubicBezTo>
                      <a:cubicBezTo>
                        <a:pt x="502" y="28363"/>
                        <a:pt x="-16" y="24927"/>
                        <a:pt x="0" y="21472"/>
                      </a:cubicBezTo>
                      <a:cubicBezTo>
                        <a:pt x="42" y="18541"/>
                        <a:pt x="495" y="15629"/>
                        <a:pt x="1345" y="12823"/>
                      </a:cubicBezTo>
                      <a:cubicBezTo>
                        <a:pt x="2223" y="10275"/>
                        <a:pt x="3594" y="7924"/>
                        <a:pt x="5379" y="5904"/>
                      </a:cubicBezTo>
                      <a:cubicBezTo>
                        <a:pt x="7096" y="3968"/>
                        <a:pt x="9187" y="2399"/>
                        <a:pt x="11526" y="1291"/>
                      </a:cubicBezTo>
                      <a:cubicBezTo>
                        <a:pt x="14458" y="158"/>
                        <a:pt x="17624" y="-238"/>
                        <a:pt x="20746" y="138"/>
                      </a:cubicBezTo>
                      <a:close/>
                      <a:moveTo>
                        <a:pt x="20746" y="3213"/>
                      </a:moveTo>
                      <a:cubicBezTo>
                        <a:pt x="18708" y="2905"/>
                        <a:pt x="16636" y="2905"/>
                        <a:pt x="14599" y="3213"/>
                      </a:cubicBezTo>
                      <a:cubicBezTo>
                        <a:pt x="12885" y="3943"/>
                        <a:pt x="11321" y="4986"/>
                        <a:pt x="9989" y="6289"/>
                      </a:cubicBezTo>
                      <a:cubicBezTo>
                        <a:pt x="8685" y="7732"/>
                        <a:pt x="7586" y="9349"/>
                        <a:pt x="6723" y="11094"/>
                      </a:cubicBezTo>
                      <a:cubicBezTo>
                        <a:pt x="5898" y="13119"/>
                        <a:pt x="5380" y="15257"/>
                        <a:pt x="5187" y="17436"/>
                      </a:cubicBezTo>
                      <a:lnTo>
                        <a:pt x="34384" y="17436"/>
                      </a:lnTo>
                      <a:cubicBezTo>
                        <a:pt x="34410" y="15268"/>
                        <a:pt x="34018" y="13114"/>
                        <a:pt x="33231" y="11094"/>
                      </a:cubicBezTo>
                      <a:cubicBezTo>
                        <a:pt x="32686" y="9319"/>
                        <a:pt x="31769" y="7681"/>
                        <a:pt x="30542" y="6289"/>
                      </a:cubicBezTo>
                      <a:cubicBezTo>
                        <a:pt x="29387" y="4953"/>
                        <a:pt x="27942" y="3901"/>
                        <a:pt x="26316" y="3213"/>
                      </a:cubicBezTo>
                      <a:cubicBezTo>
                        <a:pt x="24472" y="2905"/>
                        <a:pt x="22590" y="2905"/>
                        <a:pt x="20746" y="3213"/>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9" name="Google Shape;1819;p209"/>
                <p:cNvSpPr/>
                <p:nvPr/>
              </p:nvSpPr>
              <p:spPr>
                <a:xfrm>
                  <a:off x="1089015" y="1393353"/>
                  <a:ext cx="4225" cy="64579"/>
                </a:xfrm>
                <a:custGeom>
                  <a:avLst/>
                  <a:gdLst/>
                  <a:ahLst/>
                  <a:cxnLst/>
                  <a:rect l="l" t="t" r="r" b="b"/>
                  <a:pathLst>
                    <a:path w="4225" h="64579" extrusionOk="0">
                      <a:moveTo>
                        <a:pt x="4226" y="0"/>
                      </a:moveTo>
                      <a:lnTo>
                        <a:pt x="4226" y="64580"/>
                      </a:lnTo>
                      <a:lnTo>
                        <a:pt x="0" y="64580"/>
                      </a:lnTo>
                      <a:lnTo>
                        <a:pt x="0" y="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0" name="Google Shape;1820;p209"/>
                <p:cNvSpPr/>
                <p:nvPr/>
              </p:nvSpPr>
              <p:spPr>
                <a:xfrm>
                  <a:off x="1109757" y="1395659"/>
                  <a:ext cx="6600" cy="62273"/>
                </a:xfrm>
                <a:custGeom>
                  <a:avLst/>
                  <a:gdLst/>
                  <a:ahLst/>
                  <a:cxnLst/>
                  <a:rect l="l" t="t" r="r" b="b"/>
                  <a:pathLst>
                    <a:path w="6600" h="62273" extrusionOk="0">
                      <a:moveTo>
                        <a:pt x="6534" y="2883"/>
                      </a:moveTo>
                      <a:cubicBezTo>
                        <a:pt x="6620" y="3392"/>
                        <a:pt x="6620" y="3912"/>
                        <a:pt x="6534" y="4421"/>
                      </a:cubicBezTo>
                      <a:lnTo>
                        <a:pt x="6534" y="5574"/>
                      </a:lnTo>
                      <a:cubicBezTo>
                        <a:pt x="6534" y="5574"/>
                        <a:pt x="6534" y="5574"/>
                        <a:pt x="5382" y="5574"/>
                      </a:cubicBezTo>
                      <a:cubicBezTo>
                        <a:pt x="4421" y="6086"/>
                        <a:pt x="3269" y="6086"/>
                        <a:pt x="2308" y="5574"/>
                      </a:cubicBezTo>
                      <a:lnTo>
                        <a:pt x="1156" y="5574"/>
                      </a:lnTo>
                      <a:lnTo>
                        <a:pt x="195" y="4421"/>
                      </a:lnTo>
                      <a:cubicBezTo>
                        <a:pt x="-65" y="3412"/>
                        <a:pt x="-65" y="2354"/>
                        <a:pt x="195" y="1345"/>
                      </a:cubicBezTo>
                      <a:cubicBezTo>
                        <a:pt x="402" y="826"/>
                        <a:pt x="732" y="364"/>
                        <a:pt x="1156" y="0"/>
                      </a:cubicBezTo>
                      <a:lnTo>
                        <a:pt x="2308" y="0"/>
                      </a:lnTo>
                      <a:lnTo>
                        <a:pt x="3845" y="0"/>
                      </a:lnTo>
                      <a:lnTo>
                        <a:pt x="5382" y="0"/>
                      </a:lnTo>
                      <a:lnTo>
                        <a:pt x="6534" y="0"/>
                      </a:lnTo>
                      <a:cubicBezTo>
                        <a:pt x="6622" y="444"/>
                        <a:pt x="6622" y="901"/>
                        <a:pt x="6534" y="1345"/>
                      </a:cubicBezTo>
                      <a:cubicBezTo>
                        <a:pt x="6620" y="1854"/>
                        <a:pt x="6620" y="2374"/>
                        <a:pt x="6534" y="2883"/>
                      </a:cubicBezTo>
                      <a:close/>
                      <a:moveTo>
                        <a:pt x="4613" y="18067"/>
                      </a:moveTo>
                      <a:lnTo>
                        <a:pt x="4613" y="62273"/>
                      </a:lnTo>
                      <a:lnTo>
                        <a:pt x="579" y="62273"/>
                      </a:lnTo>
                      <a:lnTo>
                        <a:pt x="579" y="18067"/>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1" name="Google Shape;1821;p209"/>
                <p:cNvSpPr/>
                <p:nvPr/>
              </p:nvSpPr>
              <p:spPr>
                <a:xfrm>
                  <a:off x="1124167" y="1395428"/>
                  <a:ext cx="28428" cy="62504"/>
                </a:xfrm>
                <a:custGeom>
                  <a:avLst/>
                  <a:gdLst/>
                  <a:ahLst/>
                  <a:cxnLst/>
                  <a:rect l="l" t="t" r="r" b="b"/>
                  <a:pathLst>
                    <a:path w="28428" h="62504" extrusionOk="0">
                      <a:moveTo>
                        <a:pt x="7491" y="62505"/>
                      </a:moveTo>
                      <a:lnTo>
                        <a:pt x="7491" y="22911"/>
                      </a:lnTo>
                      <a:lnTo>
                        <a:pt x="1345" y="22911"/>
                      </a:lnTo>
                      <a:cubicBezTo>
                        <a:pt x="1345" y="22911"/>
                        <a:pt x="0" y="22911"/>
                        <a:pt x="0" y="21758"/>
                      </a:cubicBezTo>
                      <a:lnTo>
                        <a:pt x="0" y="20028"/>
                      </a:lnTo>
                      <a:lnTo>
                        <a:pt x="7491" y="20028"/>
                      </a:lnTo>
                      <a:lnTo>
                        <a:pt x="7491" y="14454"/>
                      </a:lnTo>
                      <a:cubicBezTo>
                        <a:pt x="7076" y="12296"/>
                        <a:pt x="7076" y="10078"/>
                        <a:pt x="7491" y="7919"/>
                      </a:cubicBezTo>
                      <a:cubicBezTo>
                        <a:pt x="8037" y="6145"/>
                        <a:pt x="8953" y="4507"/>
                        <a:pt x="10181" y="3114"/>
                      </a:cubicBezTo>
                      <a:cubicBezTo>
                        <a:pt x="11362" y="1767"/>
                        <a:pt x="12890" y="770"/>
                        <a:pt x="14599" y="231"/>
                      </a:cubicBezTo>
                      <a:cubicBezTo>
                        <a:pt x="16378" y="-77"/>
                        <a:pt x="18197" y="-77"/>
                        <a:pt x="19977" y="231"/>
                      </a:cubicBezTo>
                      <a:lnTo>
                        <a:pt x="24587" y="231"/>
                      </a:lnTo>
                      <a:lnTo>
                        <a:pt x="26892" y="231"/>
                      </a:lnTo>
                      <a:lnTo>
                        <a:pt x="26892" y="2346"/>
                      </a:lnTo>
                      <a:cubicBezTo>
                        <a:pt x="26892" y="2346"/>
                        <a:pt x="26892" y="2346"/>
                        <a:pt x="26892" y="2346"/>
                      </a:cubicBezTo>
                      <a:lnTo>
                        <a:pt x="23242" y="2346"/>
                      </a:lnTo>
                      <a:cubicBezTo>
                        <a:pt x="21912" y="2071"/>
                        <a:pt x="20539" y="2071"/>
                        <a:pt x="19209" y="2346"/>
                      </a:cubicBezTo>
                      <a:cubicBezTo>
                        <a:pt x="18057" y="2756"/>
                        <a:pt x="17009" y="3412"/>
                        <a:pt x="16135" y="4268"/>
                      </a:cubicBezTo>
                      <a:cubicBezTo>
                        <a:pt x="15170" y="5387"/>
                        <a:pt x="14450" y="6697"/>
                        <a:pt x="14022" y="8112"/>
                      </a:cubicBezTo>
                      <a:cubicBezTo>
                        <a:pt x="13781" y="9962"/>
                        <a:pt x="13781" y="11835"/>
                        <a:pt x="14022" y="13685"/>
                      </a:cubicBezTo>
                      <a:lnTo>
                        <a:pt x="14022" y="19067"/>
                      </a:lnTo>
                      <a:lnTo>
                        <a:pt x="28429" y="19067"/>
                      </a:lnTo>
                      <a:lnTo>
                        <a:pt x="28429" y="22335"/>
                      </a:lnTo>
                      <a:lnTo>
                        <a:pt x="14214" y="22335"/>
                      </a:lnTo>
                      <a:lnTo>
                        <a:pt x="14214" y="61928"/>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2" name="Google Shape;1822;p209"/>
                <p:cNvSpPr/>
                <p:nvPr/>
              </p:nvSpPr>
              <p:spPr>
                <a:xfrm>
                  <a:off x="1154320" y="1412993"/>
                  <a:ext cx="38235" cy="45131"/>
                </a:xfrm>
                <a:custGeom>
                  <a:avLst/>
                  <a:gdLst/>
                  <a:ahLst/>
                  <a:cxnLst/>
                  <a:rect l="l" t="t" r="r" b="b"/>
                  <a:pathLst>
                    <a:path w="38235" h="45131" extrusionOk="0">
                      <a:moveTo>
                        <a:pt x="20941" y="156"/>
                      </a:moveTo>
                      <a:cubicBezTo>
                        <a:pt x="23298" y="113"/>
                        <a:pt x="25642" y="504"/>
                        <a:pt x="27857" y="1309"/>
                      </a:cubicBezTo>
                      <a:cubicBezTo>
                        <a:pt x="29907" y="2185"/>
                        <a:pt x="31742" y="3497"/>
                        <a:pt x="33235" y="5154"/>
                      </a:cubicBezTo>
                      <a:cubicBezTo>
                        <a:pt x="34887" y="6837"/>
                        <a:pt x="36135" y="8875"/>
                        <a:pt x="36885" y="11112"/>
                      </a:cubicBezTo>
                      <a:cubicBezTo>
                        <a:pt x="37842" y="13759"/>
                        <a:pt x="38298" y="16562"/>
                        <a:pt x="38229" y="19376"/>
                      </a:cubicBezTo>
                      <a:cubicBezTo>
                        <a:pt x="38229" y="19376"/>
                        <a:pt x="38229" y="20530"/>
                        <a:pt x="38229" y="20722"/>
                      </a:cubicBezTo>
                      <a:lnTo>
                        <a:pt x="37269" y="20722"/>
                      </a:lnTo>
                      <a:lnTo>
                        <a:pt x="5190" y="20722"/>
                      </a:lnTo>
                      <a:lnTo>
                        <a:pt x="5190" y="20722"/>
                      </a:lnTo>
                      <a:cubicBezTo>
                        <a:pt x="5132" y="23710"/>
                        <a:pt x="5521" y="26690"/>
                        <a:pt x="6343" y="29563"/>
                      </a:cubicBezTo>
                      <a:cubicBezTo>
                        <a:pt x="6957" y="31890"/>
                        <a:pt x="8071" y="34055"/>
                        <a:pt x="9608" y="35906"/>
                      </a:cubicBezTo>
                      <a:cubicBezTo>
                        <a:pt x="10989" y="37601"/>
                        <a:pt x="12772" y="38923"/>
                        <a:pt x="14795" y="39750"/>
                      </a:cubicBezTo>
                      <a:cubicBezTo>
                        <a:pt x="16937" y="40598"/>
                        <a:pt x="19214" y="41054"/>
                        <a:pt x="21518" y="41095"/>
                      </a:cubicBezTo>
                      <a:cubicBezTo>
                        <a:pt x="23433" y="41308"/>
                        <a:pt x="25365" y="41308"/>
                        <a:pt x="27280" y="41095"/>
                      </a:cubicBezTo>
                      <a:lnTo>
                        <a:pt x="31314" y="39365"/>
                      </a:lnTo>
                      <a:lnTo>
                        <a:pt x="34003" y="37828"/>
                      </a:lnTo>
                      <a:cubicBezTo>
                        <a:pt x="34443" y="37705"/>
                        <a:pt x="34908" y="37705"/>
                        <a:pt x="35348" y="37828"/>
                      </a:cubicBezTo>
                      <a:lnTo>
                        <a:pt x="35348" y="37828"/>
                      </a:lnTo>
                      <a:lnTo>
                        <a:pt x="36500" y="39365"/>
                      </a:lnTo>
                      <a:lnTo>
                        <a:pt x="33619" y="41672"/>
                      </a:lnTo>
                      <a:lnTo>
                        <a:pt x="29777" y="43786"/>
                      </a:lnTo>
                      <a:lnTo>
                        <a:pt x="25167" y="45131"/>
                      </a:lnTo>
                      <a:lnTo>
                        <a:pt x="20173" y="45131"/>
                      </a:lnTo>
                      <a:cubicBezTo>
                        <a:pt x="17348" y="45138"/>
                        <a:pt x="14547" y="44617"/>
                        <a:pt x="11913" y="43594"/>
                      </a:cubicBezTo>
                      <a:cubicBezTo>
                        <a:pt x="6908" y="41293"/>
                        <a:pt x="3131" y="36954"/>
                        <a:pt x="1541" y="31677"/>
                      </a:cubicBezTo>
                      <a:cubicBezTo>
                        <a:pt x="506" y="28381"/>
                        <a:pt x="-13" y="24945"/>
                        <a:pt x="4" y="21491"/>
                      </a:cubicBezTo>
                      <a:cubicBezTo>
                        <a:pt x="-48" y="18552"/>
                        <a:pt x="407" y="15626"/>
                        <a:pt x="1349" y="12842"/>
                      </a:cubicBezTo>
                      <a:cubicBezTo>
                        <a:pt x="2238" y="10338"/>
                        <a:pt x="3536" y="8000"/>
                        <a:pt x="5190" y="5922"/>
                      </a:cubicBezTo>
                      <a:cubicBezTo>
                        <a:pt x="6964" y="3965"/>
                        <a:pt x="9122" y="2395"/>
                        <a:pt x="11529" y="1309"/>
                      </a:cubicBezTo>
                      <a:cubicBezTo>
                        <a:pt x="14521" y="144"/>
                        <a:pt x="17757" y="-253"/>
                        <a:pt x="20941" y="156"/>
                      </a:cubicBezTo>
                      <a:close/>
                      <a:moveTo>
                        <a:pt x="20941" y="3231"/>
                      </a:moveTo>
                      <a:cubicBezTo>
                        <a:pt x="18906" y="2901"/>
                        <a:pt x="16830" y="2901"/>
                        <a:pt x="14795" y="3231"/>
                      </a:cubicBezTo>
                      <a:cubicBezTo>
                        <a:pt x="13080" y="3961"/>
                        <a:pt x="11517" y="5004"/>
                        <a:pt x="10185" y="6307"/>
                      </a:cubicBezTo>
                      <a:cubicBezTo>
                        <a:pt x="8818" y="7700"/>
                        <a:pt x="7712" y="9328"/>
                        <a:pt x="6919" y="11112"/>
                      </a:cubicBezTo>
                      <a:cubicBezTo>
                        <a:pt x="6093" y="13137"/>
                        <a:pt x="5575" y="15275"/>
                        <a:pt x="5382" y="17454"/>
                      </a:cubicBezTo>
                      <a:lnTo>
                        <a:pt x="34388" y="17454"/>
                      </a:lnTo>
                      <a:cubicBezTo>
                        <a:pt x="34787" y="15359"/>
                        <a:pt x="34787" y="13207"/>
                        <a:pt x="34388" y="11112"/>
                      </a:cubicBezTo>
                      <a:cubicBezTo>
                        <a:pt x="33842" y="9337"/>
                        <a:pt x="32926" y="7699"/>
                        <a:pt x="31698" y="6307"/>
                      </a:cubicBezTo>
                      <a:cubicBezTo>
                        <a:pt x="30508" y="5011"/>
                        <a:pt x="29071" y="3966"/>
                        <a:pt x="27472" y="3231"/>
                      </a:cubicBezTo>
                      <a:cubicBezTo>
                        <a:pt x="25314" y="2830"/>
                        <a:pt x="23100" y="2830"/>
                        <a:pt x="20941" y="3231"/>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3" name="Google Shape;1823;p209"/>
                <p:cNvSpPr/>
                <p:nvPr/>
              </p:nvSpPr>
              <p:spPr>
                <a:xfrm>
                  <a:off x="1216176" y="1399888"/>
                  <a:ext cx="25163" cy="60351"/>
                </a:xfrm>
                <a:custGeom>
                  <a:avLst/>
                  <a:gdLst/>
                  <a:ahLst/>
                  <a:cxnLst/>
                  <a:rect l="l" t="t" r="r" b="b"/>
                  <a:pathLst>
                    <a:path w="25163" h="60351" extrusionOk="0">
                      <a:moveTo>
                        <a:pt x="16904" y="58813"/>
                      </a:moveTo>
                      <a:cubicBezTo>
                        <a:pt x="14368" y="58872"/>
                        <a:pt x="11902" y="57981"/>
                        <a:pt x="9988" y="56315"/>
                      </a:cubicBezTo>
                      <a:cubicBezTo>
                        <a:pt x="8152" y="54195"/>
                        <a:pt x="7251" y="51422"/>
                        <a:pt x="7491" y="48627"/>
                      </a:cubicBezTo>
                      <a:lnTo>
                        <a:pt x="7491" y="18451"/>
                      </a:lnTo>
                      <a:lnTo>
                        <a:pt x="1153" y="18451"/>
                      </a:lnTo>
                      <a:cubicBezTo>
                        <a:pt x="553" y="18370"/>
                        <a:pt x="81" y="17898"/>
                        <a:pt x="0" y="17298"/>
                      </a:cubicBezTo>
                      <a:lnTo>
                        <a:pt x="0" y="15760"/>
                      </a:lnTo>
                      <a:lnTo>
                        <a:pt x="7491" y="15760"/>
                      </a:lnTo>
                      <a:lnTo>
                        <a:pt x="8644" y="0"/>
                      </a:lnTo>
                      <a:lnTo>
                        <a:pt x="8644" y="0"/>
                      </a:lnTo>
                      <a:lnTo>
                        <a:pt x="11333" y="0"/>
                      </a:lnTo>
                      <a:lnTo>
                        <a:pt x="11333" y="16721"/>
                      </a:lnTo>
                      <a:lnTo>
                        <a:pt x="25163" y="16721"/>
                      </a:lnTo>
                      <a:lnTo>
                        <a:pt x="25163" y="19989"/>
                      </a:lnTo>
                      <a:lnTo>
                        <a:pt x="11333" y="19989"/>
                      </a:lnTo>
                      <a:lnTo>
                        <a:pt x="11333" y="49972"/>
                      </a:lnTo>
                      <a:cubicBezTo>
                        <a:pt x="11228" y="50995"/>
                        <a:pt x="11228" y="52025"/>
                        <a:pt x="11333" y="53047"/>
                      </a:cubicBezTo>
                      <a:cubicBezTo>
                        <a:pt x="11621" y="53842"/>
                        <a:pt x="12080" y="54564"/>
                        <a:pt x="12678" y="55162"/>
                      </a:cubicBezTo>
                      <a:lnTo>
                        <a:pt x="14599" y="56507"/>
                      </a:lnTo>
                      <a:lnTo>
                        <a:pt x="17096" y="56507"/>
                      </a:lnTo>
                      <a:cubicBezTo>
                        <a:pt x="17981" y="56706"/>
                        <a:pt x="18900" y="56706"/>
                        <a:pt x="19785" y="56507"/>
                      </a:cubicBezTo>
                      <a:lnTo>
                        <a:pt x="21706" y="56507"/>
                      </a:lnTo>
                      <a:lnTo>
                        <a:pt x="23050" y="55546"/>
                      </a:lnTo>
                      <a:lnTo>
                        <a:pt x="23050" y="55546"/>
                      </a:lnTo>
                      <a:lnTo>
                        <a:pt x="23050" y="55546"/>
                      </a:lnTo>
                      <a:lnTo>
                        <a:pt x="24203" y="57276"/>
                      </a:lnTo>
                      <a:cubicBezTo>
                        <a:pt x="22980" y="58620"/>
                        <a:pt x="21470" y="59671"/>
                        <a:pt x="19785" y="60351"/>
                      </a:cubicBezTo>
                      <a:cubicBezTo>
                        <a:pt x="18763" y="59963"/>
                        <a:pt x="17795" y="59446"/>
                        <a:pt x="16904" y="58813"/>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4" name="Google Shape;1824;p209"/>
                <p:cNvSpPr/>
                <p:nvPr/>
              </p:nvSpPr>
              <p:spPr>
                <a:xfrm>
                  <a:off x="1249350" y="1413130"/>
                  <a:ext cx="40259" cy="45764"/>
                </a:xfrm>
                <a:custGeom>
                  <a:avLst/>
                  <a:gdLst/>
                  <a:ahLst/>
                  <a:cxnLst/>
                  <a:rect l="l" t="t" r="r" b="b"/>
                  <a:pathLst>
                    <a:path w="40259" h="45764" extrusionOk="0">
                      <a:moveTo>
                        <a:pt x="20226" y="20"/>
                      </a:moveTo>
                      <a:cubicBezTo>
                        <a:pt x="23123" y="-112"/>
                        <a:pt x="26012" y="413"/>
                        <a:pt x="28678" y="1558"/>
                      </a:cubicBezTo>
                      <a:cubicBezTo>
                        <a:pt x="31085" y="2643"/>
                        <a:pt x="33243" y="4213"/>
                        <a:pt x="35016" y="6171"/>
                      </a:cubicBezTo>
                      <a:cubicBezTo>
                        <a:pt x="36786" y="8242"/>
                        <a:pt x="38096" y="10666"/>
                        <a:pt x="38858" y="13282"/>
                      </a:cubicBezTo>
                      <a:cubicBezTo>
                        <a:pt x="40727" y="19552"/>
                        <a:pt x="40727" y="26232"/>
                        <a:pt x="38858" y="32502"/>
                      </a:cubicBezTo>
                      <a:cubicBezTo>
                        <a:pt x="38096" y="35118"/>
                        <a:pt x="36786" y="37542"/>
                        <a:pt x="35016" y="39614"/>
                      </a:cubicBezTo>
                      <a:cubicBezTo>
                        <a:pt x="33243" y="41571"/>
                        <a:pt x="31085" y="43141"/>
                        <a:pt x="28678" y="44226"/>
                      </a:cubicBezTo>
                      <a:cubicBezTo>
                        <a:pt x="25978" y="45251"/>
                        <a:pt x="23113" y="45773"/>
                        <a:pt x="20226" y="45764"/>
                      </a:cubicBezTo>
                      <a:cubicBezTo>
                        <a:pt x="17275" y="45787"/>
                        <a:pt x="14344" y="45266"/>
                        <a:pt x="11582" y="44226"/>
                      </a:cubicBezTo>
                      <a:cubicBezTo>
                        <a:pt x="9175" y="43141"/>
                        <a:pt x="7017" y="41571"/>
                        <a:pt x="5243" y="39614"/>
                      </a:cubicBezTo>
                      <a:cubicBezTo>
                        <a:pt x="3517" y="37512"/>
                        <a:pt x="2213" y="35098"/>
                        <a:pt x="1401" y="32502"/>
                      </a:cubicBezTo>
                      <a:cubicBezTo>
                        <a:pt x="-467" y="26232"/>
                        <a:pt x="-467" y="19552"/>
                        <a:pt x="1401" y="13282"/>
                      </a:cubicBezTo>
                      <a:cubicBezTo>
                        <a:pt x="2213" y="10686"/>
                        <a:pt x="3517" y="8272"/>
                        <a:pt x="5243" y="6171"/>
                      </a:cubicBezTo>
                      <a:cubicBezTo>
                        <a:pt x="7017" y="4213"/>
                        <a:pt x="9175" y="2643"/>
                        <a:pt x="11582" y="1558"/>
                      </a:cubicBezTo>
                      <a:cubicBezTo>
                        <a:pt x="14317" y="422"/>
                        <a:pt x="17267" y="-102"/>
                        <a:pt x="20226" y="20"/>
                      </a:cubicBezTo>
                      <a:close/>
                      <a:moveTo>
                        <a:pt x="20226" y="42112"/>
                      </a:moveTo>
                      <a:cubicBezTo>
                        <a:pt x="22594" y="42094"/>
                        <a:pt x="24938" y="41638"/>
                        <a:pt x="27141" y="40767"/>
                      </a:cubicBezTo>
                      <a:cubicBezTo>
                        <a:pt x="29029" y="39807"/>
                        <a:pt x="30672" y="38426"/>
                        <a:pt x="31943" y="36730"/>
                      </a:cubicBezTo>
                      <a:cubicBezTo>
                        <a:pt x="33342" y="34961"/>
                        <a:pt x="34386" y="32938"/>
                        <a:pt x="35016" y="30772"/>
                      </a:cubicBezTo>
                      <a:cubicBezTo>
                        <a:pt x="36296" y="25467"/>
                        <a:pt x="36296" y="19933"/>
                        <a:pt x="35016" y="14627"/>
                      </a:cubicBezTo>
                      <a:cubicBezTo>
                        <a:pt x="34344" y="12419"/>
                        <a:pt x="33305" y="10340"/>
                        <a:pt x="31943" y="8477"/>
                      </a:cubicBezTo>
                      <a:cubicBezTo>
                        <a:pt x="30610" y="6892"/>
                        <a:pt x="28978" y="5586"/>
                        <a:pt x="27141" y="4633"/>
                      </a:cubicBezTo>
                      <a:cubicBezTo>
                        <a:pt x="24959" y="3692"/>
                        <a:pt x="22601" y="3233"/>
                        <a:pt x="20226" y="3287"/>
                      </a:cubicBezTo>
                      <a:cubicBezTo>
                        <a:pt x="17848" y="3194"/>
                        <a:pt x="15480" y="3655"/>
                        <a:pt x="13311" y="4633"/>
                      </a:cubicBezTo>
                      <a:cubicBezTo>
                        <a:pt x="9219" y="6487"/>
                        <a:pt x="6283" y="10214"/>
                        <a:pt x="5435" y="14627"/>
                      </a:cubicBezTo>
                      <a:cubicBezTo>
                        <a:pt x="3898" y="19899"/>
                        <a:pt x="3898" y="25500"/>
                        <a:pt x="5435" y="30772"/>
                      </a:cubicBezTo>
                      <a:cubicBezTo>
                        <a:pt x="6447" y="35109"/>
                        <a:pt x="9332" y="38771"/>
                        <a:pt x="13311" y="40767"/>
                      </a:cubicBezTo>
                      <a:cubicBezTo>
                        <a:pt x="15513" y="41638"/>
                        <a:pt x="17858" y="42094"/>
                        <a:pt x="20226" y="42112"/>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5" name="Google Shape;1825;p209"/>
                <p:cNvSpPr/>
                <p:nvPr/>
              </p:nvSpPr>
              <p:spPr>
                <a:xfrm>
                  <a:off x="1317790" y="1411790"/>
                  <a:ext cx="36955" cy="61711"/>
                </a:xfrm>
                <a:custGeom>
                  <a:avLst/>
                  <a:gdLst/>
                  <a:ahLst/>
                  <a:cxnLst/>
                  <a:rect l="l" t="t" r="r" b="b"/>
                  <a:pathLst>
                    <a:path w="36955" h="61711" extrusionOk="0">
                      <a:moveTo>
                        <a:pt x="0" y="61711"/>
                      </a:moveTo>
                      <a:lnTo>
                        <a:pt x="0" y="1937"/>
                      </a:lnTo>
                      <a:lnTo>
                        <a:pt x="3842" y="1937"/>
                      </a:lnTo>
                      <a:lnTo>
                        <a:pt x="3842" y="8856"/>
                      </a:lnTo>
                      <a:cubicBezTo>
                        <a:pt x="5704" y="6304"/>
                        <a:pt x="8054" y="4148"/>
                        <a:pt x="10757" y="2513"/>
                      </a:cubicBezTo>
                      <a:cubicBezTo>
                        <a:pt x="13389" y="821"/>
                        <a:pt x="16465" y="-49"/>
                        <a:pt x="19593" y="15"/>
                      </a:cubicBezTo>
                      <a:cubicBezTo>
                        <a:pt x="24496" y="-200"/>
                        <a:pt x="29207" y="1943"/>
                        <a:pt x="32270" y="5781"/>
                      </a:cubicBezTo>
                      <a:cubicBezTo>
                        <a:pt x="35707" y="10719"/>
                        <a:pt x="37336" y="16694"/>
                        <a:pt x="36881" y="22694"/>
                      </a:cubicBezTo>
                      <a:cubicBezTo>
                        <a:pt x="36824" y="25751"/>
                        <a:pt x="36372" y="28788"/>
                        <a:pt x="35536" y="31728"/>
                      </a:cubicBezTo>
                      <a:cubicBezTo>
                        <a:pt x="34752" y="34356"/>
                        <a:pt x="33517" y="36827"/>
                        <a:pt x="31886" y="39032"/>
                      </a:cubicBezTo>
                      <a:cubicBezTo>
                        <a:pt x="30187" y="41037"/>
                        <a:pt x="28095" y="42672"/>
                        <a:pt x="25740" y="43837"/>
                      </a:cubicBezTo>
                      <a:cubicBezTo>
                        <a:pt x="23162" y="45058"/>
                        <a:pt x="20331" y="45651"/>
                        <a:pt x="17480" y="45566"/>
                      </a:cubicBezTo>
                      <a:cubicBezTo>
                        <a:pt x="14840" y="45588"/>
                        <a:pt x="12225" y="45064"/>
                        <a:pt x="9796" y="44029"/>
                      </a:cubicBezTo>
                      <a:cubicBezTo>
                        <a:pt x="7539" y="42797"/>
                        <a:pt x="5573" y="41093"/>
                        <a:pt x="4034" y="39032"/>
                      </a:cubicBezTo>
                      <a:lnTo>
                        <a:pt x="4034" y="60558"/>
                      </a:lnTo>
                      <a:close/>
                      <a:moveTo>
                        <a:pt x="19209" y="4051"/>
                      </a:moveTo>
                      <a:cubicBezTo>
                        <a:pt x="16352" y="4013"/>
                        <a:pt x="13547" y="4815"/>
                        <a:pt x="11141" y="6357"/>
                      </a:cubicBezTo>
                      <a:cubicBezTo>
                        <a:pt x="8660" y="8068"/>
                        <a:pt x="6512" y="10218"/>
                        <a:pt x="4802" y="12700"/>
                      </a:cubicBezTo>
                      <a:lnTo>
                        <a:pt x="4802" y="35956"/>
                      </a:lnTo>
                      <a:cubicBezTo>
                        <a:pt x="6275" y="38110"/>
                        <a:pt x="8170" y="39941"/>
                        <a:pt x="10373" y="41338"/>
                      </a:cubicBezTo>
                      <a:cubicBezTo>
                        <a:pt x="12600" y="42366"/>
                        <a:pt x="15027" y="42891"/>
                        <a:pt x="17480" y="42876"/>
                      </a:cubicBezTo>
                      <a:cubicBezTo>
                        <a:pt x="19871" y="42888"/>
                        <a:pt x="22234" y="42363"/>
                        <a:pt x="24395" y="41338"/>
                      </a:cubicBezTo>
                      <a:cubicBezTo>
                        <a:pt x="26322" y="40438"/>
                        <a:pt x="27979" y="39046"/>
                        <a:pt x="29197" y="37302"/>
                      </a:cubicBezTo>
                      <a:cubicBezTo>
                        <a:pt x="30583" y="35453"/>
                        <a:pt x="31624" y="33370"/>
                        <a:pt x="32270" y="31151"/>
                      </a:cubicBezTo>
                      <a:cubicBezTo>
                        <a:pt x="32588" y="28534"/>
                        <a:pt x="32588" y="25888"/>
                        <a:pt x="32270" y="23271"/>
                      </a:cubicBezTo>
                      <a:cubicBezTo>
                        <a:pt x="32721" y="18131"/>
                        <a:pt x="31436" y="12987"/>
                        <a:pt x="28621" y="8664"/>
                      </a:cubicBezTo>
                      <a:cubicBezTo>
                        <a:pt x="26057" y="5900"/>
                        <a:pt x="22396" y="4420"/>
                        <a:pt x="18632" y="4628"/>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6" name="Google Shape;1826;p209"/>
                <p:cNvSpPr/>
                <p:nvPr/>
              </p:nvSpPr>
              <p:spPr>
                <a:xfrm>
                  <a:off x="1361201" y="1413012"/>
                  <a:ext cx="38035" cy="45114"/>
                </a:xfrm>
                <a:custGeom>
                  <a:avLst/>
                  <a:gdLst/>
                  <a:ahLst/>
                  <a:cxnLst/>
                  <a:rect l="l" t="t" r="r" b="b"/>
                  <a:pathLst>
                    <a:path w="38035" h="45114" extrusionOk="0">
                      <a:moveTo>
                        <a:pt x="20746" y="138"/>
                      </a:moveTo>
                      <a:cubicBezTo>
                        <a:pt x="23102" y="95"/>
                        <a:pt x="25446" y="486"/>
                        <a:pt x="27661" y="1291"/>
                      </a:cubicBezTo>
                      <a:cubicBezTo>
                        <a:pt x="29768" y="2164"/>
                        <a:pt x="31667" y="3474"/>
                        <a:pt x="33231" y="5135"/>
                      </a:cubicBezTo>
                      <a:cubicBezTo>
                        <a:pt x="34802" y="6882"/>
                        <a:pt x="36039" y="8901"/>
                        <a:pt x="36881" y="11094"/>
                      </a:cubicBezTo>
                      <a:cubicBezTo>
                        <a:pt x="37680" y="13774"/>
                        <a:pt x="38069" y="16561"/>
                        <a:pt x="38033" y="19358"/>
                      </a:cubicBezTo>
                      <a:cubicBezTo>
                        <a:pt x="38033" y="19358"/>
                        <a:pt x="38033" y="20511"/>
                        <a:pt x="38033" y="20704"/>
                      </a:cubicBezTo>
                      <a:lnTo>
                        <a:pt x="37073" y="20704"/>
                      </a:lnTo>
                      <a:lnTo>
                        <a:pt x="4995" y="20704"/>
                      </a:lnTo>
                      <a:lnTo>
                        <a:pt x="4995" y="20704"/>
                      </a:lnTo>
                      <a:cubicBezTo>
                        <a:pt x="4936" y="23692"/>
                        <a:pt x="5325" y="26672"/>
                        <a:pt x="6147" y="29545"/>
                      </a:cubicBezTo>
                      <a:cubicBezTo>
                        <a:pt x="6831" y="31844"/>
                        <a:pt x="7938" y="33996"/>
                        <a:pt x="9413" y="35888"/>
                      </a:cubicBezTo>
                      <a:cubicBezTo>
                        <a:pt x="10833" y="37540"/>
                        <a:pt x="12605" y="38853"/>
                        <a:pt x="14599" y="39732"/>
                      </a:cubicBezTo>
                      <a:cubicBezTo>
                        <a:pt x="16741" y="40580"/>
                        <a:pt x="19018" y="41036"/>
                        <a:pt x="21322" y="41077"/>
                      </a:cubicBezTo>
                      <a:cubicBezTo>
                        <a:pt x="23235" y="41316"/>
                        <a:pt x="25171" y="41316"/>
                        <a:pt x="27085" y="41077"/>
                      </a:cubicBezTo>
                      <a:lnTo>
                        <a:pt x="31310" y="39347"/>
                      </a:lnTo>
                      <a:lnTo>
                        <a:pt x="33808" y="37810"/>
                      </a:lnTo>
                      <a:lnTo>
                        <a:pt x="35344" y="37810"/>
                      </a:lnTo>
                      <a:lnTo>
                        <a:pt x="35344" y="37810"/>
                      </a:lnTo>
                      <a:lnTo>
                        <a:pt x="36497" y="39347"/>
                      </a:lnTo>
                      <a:cubicBezTo>
                        <a:pt x="35729" y="40255"/>
                        <a:pt x="34821" y="41033"/>
                        <a:pt x="33808" y="41654"/>
                      </a:cubicBezTo>
                      <a:cubicBezTo>
                        <a:pt x="32526" y="42472"/>
                        <a:pt x="31176" y="43179"/>
                        <a:pt x="29774" y="43768"/>
                      </a:cubicBezTo>
                      <a:lnTo>
                        <a:pt x="25164" y="45113"/>
                      </a:lnTo>
                      <a:lnTo>
                        <a:pt x="20362" y="45113"/>
                      </a:lnTo>
                      <a:cubicBezTo>
                        <a:pt x="17535" y="45139"/>
                        <a:pt x="14730" y="44617"/>
                        <a:pt x="12102" y="43576"/>
                      </a:cubicBezTo>
                      <a:cubicBezTo>
                        <a:pt x="7024" y="41319"/>
                        <a:pt x="3170" y="36973"/>
                        <a:pt x="1537" y="31659"/>
                      </a:cubicBezTo>
                      <a:cubicBezTo>
                        <a:pt x="502" y="28363"/>
                        <a:pt x="-16" y="24927"/>
                        <a:pt x="0" y="21472"/>
                      </a:cubicBezTo>
                      <a:cubicBezTo>
                        <a:pt x="42" y="18541"/>
                        <a:pt x="494" y="15629"/>
                        <a:pt x="1345" y="12823"/>
                      </a:cubicBezTo>
                      <a:cubicBezTo>
                        <a:pt x="2223" y="10275"/>
                        <a:pt x="3594" y="7924"/>
                        <a:pt x="5379" y="5904"/>
                      </a:cubicBezTo>
                      <a:cubicBezTo>
                        <a:pt x="7096" y="3968"/>
                        <a:pt x="9187" y="2399"/>
                        <a:pt x="11526" y="1291"/>
                      </a:cubicBezTo>
                      <a:cubicBezTo>
                        <a:pt x="14458" y="158"/>
                        <a:pt x="17624" y="-238"/>
                        <a:pt x="20746" y="138"/>
                      </a:cubicBezTo>
                      <a:close/>
                      <a:moveTo>
                        <a:pt x="20746" y="3213"/>
                      </a:moveTo>
                      <a:cubicBezTo>
                        <a:pt x="18708" y="2905"/>
                        <a:pt x="16636" y="2905"/>
                        <a:pt x="14599" y="3213"/>
                      </a:cubicBezTo>
                      <a:cubicBezTo>
                        <a:pt x="12885" y="3943"/>
                        <a:pt x="11321" y="4986"/>
                        <a:pt x="9989" y="6289"/>
                      </a:cubicBezTo>
                      <a:cubicBezTo>
                        <a:pt x="8685" y="7732"/>
                        <a:pt x="7586" y="9349"/>
                        <a:pt x="6723" y="11094"/>
                      </a:cubicBezTo>
                      <a:cubicBezTo>
                        <a:pt x="5898" y="13119"/>
                        <a:pt x="5380" y="15257"/>
                        <a:pt x="5187" y="17436"/>
                      </a:cubicBezTo>
                      <a:lnTo>
                        <a:pt x="34384" y="17436"/>
                      </a:lnTo>
                      <a:cubicBezTo>
                        <a:pt x="34410" y="15268"/>
                        <a:pt x="34018" y="13114"/>
                        <a:pt x="33231" y="11094"/>
                      </a:cubicBezTo>
                      <a:cubicBezTo>
                        <a:pt x="32686" y="9319"/>
                        <a:pt x="31769" y="7681"/>
                        <a:pt x="30542" y="6289"/>
                      </a:cubicBezTo>
                      <a:cubicBezTo>
                        <a:pt x="29387" y="4953"/>
                        <a:pt x="27942" y="3901"/>
                        <a:pt x="26316" y="3213"/>
                      </a:cubicBezTo>
                      <a:cubicBezTo>
                        <a:pt x="24472" y="2905"/>
                        <a:pt x="22590" y="2905"/>
                        <a:pt x="20746" y="3213"/>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7" name="Google Shape;1827;p209"/>
                <p:cNvSpPr/>
                <p:nvPr/>
              </p:nvSpPr>
              <p:spPr>
                <a:xfrm>
                  <a:off x="1407245" y="1413130"/>
                  <a:ext cx="40451" cy="45764"/>
                </a:xfrm>
                <a:custGeom>
                  <a:avLst/>
                  <a:gdLst/>
                  <a:ahLst/>
                  <a:cxnLst/>
                  <a:rect l="l" t="t" r="r" b="b"/>
                  <a:pathLst>
                    <a:path w="40451" h="45764" extrusionOk="0">
                      <a:moveTo>
                        <a:pt x="20226" y="20"/>
                      </a:moveTo>
                      <a:cubicBezTo>
                        <a:pt x="23123" y="-112"/>
                        <a:pt x="26012" y="413"/>
                        <a:pt x="28677" y="1558"/>
                      </a:cubicBezTo>
                      <a:cubicBezTo>
                        <a:pt x="31085" y="2643"/>
                        <a:pt x="33243" y="4213"/>
                        <a:pt x="35016" y="6171"/>
                      </a:cubicBezTo>
                      <a:cubicBezTo>
                        <a:pt x="36803" y="8261"/>
                        <a:pt x="38172" y="10675"/>
                        <a:pt x="39050" y="13282"/>
                      </a:cubicBezTo>
                      <a:cubicBezTo>
                        <a:pt x="40918" y="19552"/>
                        <a:pt x="40918" y="26232"/>
                        <a:pt x="39050" y="32502"/>
                      </a:cubicBezTo>
                      <a:cubicBezTo>
                        <a:pt x="38172" y="35109"/>
                        <a:pt x="36803" y="37523"/>
                        <a:pt x="35016" y="39614"/>
                      </a:cubicBezTo>
                      <a:cubicBezTo>
                        <a:pt x="33243" y="41571"/>
                        <a:pt x="31085" y="43141"/>
                        <a:pt x="28677" y="44226"/>
                      </a:cubicBezTo>
                      <a:cubicBezTo>
                        <a:pt x="25983" y="45269"/>
                        <a:pt x="23115" y="45790"/>
                        <a:pt x="20226" y="45764"/>
                      </a:cubicBezTo>
                      <a:cubicBezTo>
                        <a:pt x="17338" y="45773"/>
                        <a:pt x="14474" y="45251"/>
                        <a:pt x="11774" y="44226"/>
                      </a:cubicBezTo>
                      <a:cubicBezTo>
                        <a:pt x="9367" y="43141"/>
                        <a:pt x="7209" y="41571"/>
                        <a:pt x="5435" y="39614"/>
                      </a:cubicBezTo>
                      <a:cubicBezTo>
                        <a:pt x="3649" y="37523"/>
                        <a:pt x="2279" y="35109"/>
                        <a:pt x="1401" y="32502"/>
                      </a:cubicBezTo>
                      <a:cubicBezTo>
                        <a:pt x="-467" y="26232"/>
                        <a:pt x="-467" y="19552"/>
                        <a:pt x="1401" y="13282"/>
                      </a:cubicBezTo>
                      <a:cubicBezTo>
                        <a:pt x="2279" y="10675"/>
                        <a:pt x="3649" y="8261"/>
                        <a:pt x="5435" y="6171"/>
                      </a:cubicBezTo>
                      <a:cubicBezTo>
                        <a:pt x="7209" y="4213"/>
                        <a:pt x="9367" y="2643"/>
                        <a:pt x="11774" y="1558"/>
                      </a:cubicBezTo>
                      <a:cubicBezTo>
                        <a:pt x="14439" y="413"/>
                        <a:pt x="17329" y="-112"/>
                        <a:pt x="20226" y="20"/>
                      </a:cubicBezTo>
                      <a:close/>
                      <a:moveTo>
                        <a:pt x="20226" y="42112"/>
                      </a:moveTo>
                      <a:cubicBezTo>
                        <a:pt x="22594" y="42094"/>
                        <a:pt x="24938" y="41638"/>
                        <a:pt x="27141" y="40767"/>
                      </a:cubicBezTo>
                      <a:cubicBezTo>
                        <a:pt x="31119" y="38771"/>
                        <a:pt x="34005" y="35109"/>
                        <a:pt x="35016" y="30772"/>
                      </a:cubicBezTo>
                      <a:cubicBezTo>
                        <a:pt x="36296" y="25467"/>
                        <a:pt x="36296" y="19933"/>
                        <a:pt x="35016" y="14627"/>
                      </a:cubicBezTo>
                      <a:cubicBezTo>
                        <a:pt x="34169" y="10214"/>
                        <a:pt x="31232" y="6487"/>
                        <a:pt x="27141" y="4633"/>
                      </a:cubicBezTo>
                      <a:cubicBezTo>
                        <a:pt x="22691" y="2915"/>
                        <a:pt x="17761" y="2915"/>
                        <a:pt x="13311" y="4633"/>
                      </a:cubicBezTo>
                      <a:cubicBezTo>
                        <a:pt x="11438" y="5532"/>
                        <a:pt x="9796" y="6846"/>
                        <a:pt x="8508" y="8477"/>
                      </a:cubicBezTo>
                      <a:cubicBezTo>
                        <a:pt x="7146" y="10340"/>
                        <a:pt x="6107" y="12419"/>
                        <a:pt x="5435" y="14627"/>
                      </a:cubicBezTo>
                      <a:cubicBezTo>
                        <a:pt x="4155" y="19933"/>
                        <a:pt x="4155" y="25467"/>
                        <a:pt x="5435" y="30772"/>
                      </a:cubicBezTo>
                      <a:cubicBezTo>
                        <a:pt x="6066" y="32938"/>
                        <a:pt x="7110" y="34961"/>
                        <a:pt x="8508" y="36730"/>
                      </a:cubicBezTo>
                      <a:cubicBezTo>
                        <a:pt x="9734" y="38469"/>
                        <a:pt x="11388" y="39859"/>
                        <a:pt x="13311" y="40767"/>
                      </a:cubicBezTo>
                      <a:cubicBezTo>
                        <a:pt x="15513" y="41638"/>
                        <a:pt x="17857" y="42094"/>
                        <a:pt x="20226" y="42112"/>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8" name="Google Shape;1828;p209"/>
                <p:cNvSpPr/>
                <p:nvPr/>
              </p:nvSpPr>
              <p:spPr>
                <a:xfrm>
                  <a:off x="1458781" y="1411774"/>
                  <a:ext cx="35994" cy="61726"/>
                </a:xfrm>
                <a:custGeom>
                  <a:avLst/>
                  <a:gdLst/>
                  <a:ahLst/>
                  <a:cxnLst/>
                  <a:rect l="l" t="t" r="r" b="b"/>
                  <a:pathLst>
                    <a:path w="35994" h="61726" extrusionOk="0">
                      <a:moveTo>
                        <a:pt x="0" y="61727"/>
                      </a:moveTo>
                      <a:lnTo>
                        <a:pt x="0" y="1952"/>
                      </a:lnTo>
                      <a:lnTo>
                        <a:pt x="3073" y="1952"/>
                      </a:lnTo>
                      <a:cubicBezTo>
                        <a:pt x="3073" y="1952"/>
                        <a:pt x="3073" y="1952"/>
                        <a:pt x="3073" y="1952"/>
                      </a:cubicBezTo>
                      <a:lnTo>
                        <a:pt x="3073" y="8871"/>
                      </a:lnTo>
                      <a:cubicBezTo>
                        <a:pt x="4868" y="6328"/>
                        <a:pt x="7154" y="4171"/>
                        <a:pt x="9796" y="2529"/>
                      </a:cubicBezTo>
                      <a:cubicBezTo>
                        <a:pt x="12428" y="836"/>
                        <a:pt x="15504" y="-34"/>
                        <a:pt x="18632" y="30"/>
                      </a:cubicBezTo>
                      <a:cubicBezTo>
                        <a:pt x="23555" y="-283"/>
                        <a:pt x="28309" y="1879"/>
                        <a:pt x="31310" y="5796"/>
                      </a:cubicBezTo>
                      <a:cubicBezTo>
                        <a:pt x="34747" y="10735"/>
                        <a:pt x="36375" y="16709"/>
                        <a:pt x="35920" y="22710"/>
                      </a:cubicBezTo>
                      <a:cubicBezTo>
                        <a:pt x="35958" y="25773"/>
                        <a:pt x="35504" y="28823"/>
                        <a:pt x="34575" y="31743"/>
                      </a:cubicBezTo>
                      <a:cubicBezTo>
                        <a:pt x="33792" y="34371"/>
                        <a:pt x="32557" y="36842"/>
                        <a:pt x="30926" y="39047"/>
                      </a:cubicBezTo>
                      <a:cubicBezTo>
                        <a:pt x="29259" y="41007"/>
                        <a:pt x="27239" y="42637"/>
                        <a:pt x="24971" y="43852"/>
                      </a:cubicBezTo>
                      <a:cubicBezTo>
                        <a:pt x="22380" y="45034"/>
                        <a:pt x="19559" y="45625"/>
                        <a:pt x="16711" y="45582"/>
                      </a:cubicBezTo>
                      <a:cubicBezTo>
                        <a:pt x="14007" y="45630"/>
                        <a:pt x="11324" y="45106"/>
                        <a:pt x="8836" y="44044"/>
                      </a:cubicBezTo>
                      <a:cubicBezTo>
                        <a:pt x="6633" y="42810"/>
                        <a:pt x="4731" y="41104"/>
                        <a:pt x="3265" y="39047"/>
                      </a:cubicBezTo>
                      <a:lnTo>
                        <a:pt x="3266" y="60573"/>
                      </a:lnTo>
                      <a:close/>
                      <a:moveTo>
                        <a:pt x="19209" y="4066"/>
                      </a:moveTo>
                      <a:cubicBezTo>
                        <a:pt x="16356" y="4061"/>
                        <a:pt x="13560" y="4860"/>
                        <a:pt x="11141" y="6373"/>
                      </a:cubicBezTo>
                      <a:cubicBezTo>
                        <a:pt x="8676" y="8039"/>
                        <a:pt x="6583" y="10199"/>
                        <a:pt x="4994" y="12715"/>
                      </a:cubicBezTo>
                      <a:lnTo>
                        <a:pt x="4994" y="35972"/>
                      </a:lnTo>
                      <a:cubicBezTo>
                        <a:pt x="6341" y="38229"/>
                        <a:pt x="8263" y="40086"/>
                        <a:pt x="10565" y="41353"/>
                      </a:cubicBezTo>
                      <a:cubicBezTo>
                        <a:pt x="12725" y="42378"/>
                        <a:pt x="15089" y="42904"/>
                        <a:pt x="17480" y="42891"/>
                      </a:cubicBezTo>
                      <a:cubicBezTo>
                        <a:pt x="19873" y="42924"/>
                        <a:pt x="22241" y="42398"/>
                        <a:pt x="24395" y="41353"/>
                      </a:cubicBezTo>
                      <a:cubicBezTo>
                        <a:pt x="26355" y="40505"/>
                        <a:pt x="28024" y="39102"/>
                        <a:pt x="29197" y="37317"/>
                      </a:cubicBezTo>
                      <a:cubicBezTo>
                        <a:pt x="30672" y="35525"/>
                        <a:pt x="31723" y="33423"/>
                        <a:pt x="32271" y="31167"/>
                      </a:cubicBezTo>
                      <a:cubicBezTo>
                        <a:pt x="32588" y="28549"/>
                        <a:pt x="32588" y="25903"/>
                        <a:pt x="32271" y="23286"/>
                      </a:cubicBezTo>
                      <a:cubicBezTo>
                        <a:pt x="32721" y="18146"/>
                        <a:pt x="31436" y="13003"/>
                        <a:pt x="28621" y="8679"/>
                      </a:cubicBezTo>
                      <a:cubicBezTo>
                        <a:pt x="26065" y="5786"/>
                        <a:pt x="22283" y="4287"/>
                        <a:pt x="18440" y="4643"/>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9" name="Google Shape;1829;p209"/>
                <p:cNvSpPr/>
                <p:nvPr/>
              </p:nvSpPr>
              <p:spPr>
                <a:xfrm>
                  <a:off x="1507378" y="1393353"/>
                  <a:ext cx="4225" cy="64579"/>
                </a:xfrm>
                <a:custGeom>
                  <a:avLst/>
                  <a:gdLst/>
                  <a:ahLst/>
                  <a:cxnLst/>
                  <a:rect l="l" t="t" r="r" b="b"/>
                  <a:pathLst>
                    <a:path w="4225" h="64579" extrusionOk="0">
                      <a:moveTo>
                        <a:pt x="4226" y="0"/>
                      </a:moveTo>
                      <a:lnTo>
                        <a:pt x="4226" y="64580"/>
                      </a:lnTo>
                      <a:lnTo>
                        <a:pt x="0" y="64580"/>
                      </a:lnTo>
                      <a:lnTo>
                        <a:pt x="0" y="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0" name="Google Shape;1830;p209"/>
                <p:cNvSpPr/>
                <p:nvPr/>
              </p:nvSpPr>
              <p:spPr>
                <a:xfrm>
                  <a:off x="1522745" y="1412974"/>
                  <a:ext cx="38419" cy="45170"/>
                </a:xfrm>
                <a:custGeom>
                  <a:avLst/>
                  <a:gdLst/>
                  <a:ahLst/>
                  <a:cxnLst/>
                  <a:rect l="l" t="t" r="r" b="b"/>
                  <a:pathLst>
                    <a:path w="38419" h="45170" extrusionOk="0">
                      <a:moveTo>
                        <a:pt x="21130" y="175"/>
                      </a:moveTo>
                      <a:cubicBezTo>
                        <a:pt x="23486" y="132"/>
                        <a:pt x="25830" y="523"/>
                        <a:pt x="28045" y="1328"/>
                      </a:cubicBezTo>
                      <a:cubicBezTo>
                        <a:pt x="30153" y="2201"/>
                        <a:pt x="32051" y="3512"/>
                        <a:pt x="33616" y="5172"/>
                      </a:cubicBezTo>
                      <a:cubicBezTo>
                        <a:pt x="35186" y="6919"/>
                        <a:pt x="36423" y="8938"/>
                        <a:pt x="37265" y="11131"/>
                      </a:cubicBezTo>
                      <a:cubicBezTo>
                        <a:pt x="38065" y="13812"/>
                        <a:pt x="38453" y="16598"/>
                        <a:pt x="38418" y="19395"/>
                      </a:cubicBezTo>
                      <a:cubicBezTo>
                        <a:pt x="38418" y="19395"/>
                        <a:pt x="38418" y="20549"/>
                        <a:pt x="38418" y="20741"/>
                      </a:cubicBezTo>
                      <a:lnTo>
                        <a:pt x="37457" y="20741"/>
                      </a:lnTo>
                      <a:lnTo>
                        <a:pt x="5379" y="20741"/>
                      </a:lnTo>
                      <a:lnTo>
                        <a:pt x="5379" y="20741"/>
                      </a:lnTo>
                      <a:cubicBezTo>
                        <a:pt x="5321" y="23729"/>
                        <a:pt x="5709" y="26709"/>
                        <a:pt x="6531" y="29582"/>
                      </a:cubicBezTo>
                      <a:cubicBezTo>
                        <a:pt x="7215" y="31882"/>
                        <a:pt x="8322" y="34033"/>
                        <a:pt x="9797" y="35925"/>
                      </a:cubicBezTo>
                      <a:cubicBezTo>
                        <a:pt x="11256" y="37535"/>
                        <a:pt x="13019" y="38841"/>
                        <a:pt x="14983" y="39769"/>
                      </a:cubicBezTo>
                      <a:cubicBezTo>
                        <a:pt x="17125" y="40617"/>
                        <a:pt x="19403" y="41073"/>
                        <a:pt x="21706" y="41114"/>
                      </a:cubicBezTo>
                      <a:cubicBezTo>
                        <a:pt x="23620" y="41353"/>
                        <a:pt x="25555" y="41353"/>
                        <a:pt x="27469" y="41114"/>
                      </a:cubicBezTo>
                      <a:lnTo>
                        <a:pt x="31695" y="39384"/>
                      </a:lnTo>
                      <a:lnTo>
                        <a:pt x="34192" y="37847"/>
                      </a:lnTo>
                      <a:lnTo>
                        <a:pt x="35728" y="37847"/>
                      </a:lnTo>
                      <a:lnTo>
                        <a:pt x="35728" y="37847"/>
                      </a:lnTo>
                      <a:lnTo>
                        <a:pt x="36881" y="39384"/>
                      </a:lnTo>
                      <a:cubicBezTo>
                        <a:pt x="36113" y="40292"/>
                        <a:pt x="35205" y="41070"/>
                        <a:pt x="34192" y="41691"/>
                      </a:cubicBezTo>
                      <a:cubicBezTo>
                        <a:pt x="32936" y="42553"/>
                        <a:pt x="31582" y="43263"/>
                        <a:pt x="30158" y="43805"/>
                      </a:cubicBezTo>
                      <a:lnTo>
                        <a:pt x="25548" y="45150"/>
                      </a:lnTo>
                      <a:lnTo>
                        <a:pt x="20746" y="45150"/>
                      </a:lnTo>
                      <a:cubicBezTo>
                        <a:pt x="12033" y="45549"/>
                        <a:pt x="4145" y="40024"/>
                        <a:pt x="1537" y="31696"/>
                      </a:cubicBezTo>
                      <a:cubicBezTo>
                        <a:pt x="502" y="28400"/>
                        <a:pt x="-16" y="24964"/>
                        <a:pt x="0" y="21510"/>
                      </a:cubicBezTo>
                      <a:cubicBezTo>
                        <a:pt x="42" y="18578"/>
                        <a:pt x="494" y="15666"/>
                        <a:pt x="1345" y="12860"/>
                      </a:cubicBezTo>
                      <a:cubicBezTo>
                        <a:pt x="2223" y="10312"/>
                        <a:pt x="3594" y="7961"/>
                        <a:pt x="5379" y="5941"/>
                      </a:cubicBezTo>
                      <a:cubicBezTo>
                        <a:pt x="7096" y="4005"/>
                        <a:pt x="9187" y="2436"/>
                        <a:pt x="11526" y="1328"/>
                      </a:cubicBezTo>
                      <a:cubicBezTo>
                        <a:pt x="14576" y="130"/>
                        <a:pt x="17882" y="-267"/>
                        <a:pt x="21130" y="175"/>
                      </a:cubicBezTo>
                      <a:close/>
                      <a:moveTo>
                        <a:pt x="21130" y="3250"/>
                      </a:moveTo>
                      <a:cubicBezTo>
                        <a:pt x="19091" y="2959"/>
                        <a:pt x="17022" y="2959"/>
                        <a:pt x="14983" y="3250"/>
                      </a:cubicBezTo>
                      <a:cubicBezTo>
                        <a:pt x="13269" y="3980"/>
                        <a:pt x="11705" y="5023"/>
                        <a:pt x="10373" y="6326"/>
                      </a:cubicBezTo>
                      <a:cubicBezTo>
                        <a:pt x="9069" y="7769"/>
                        <a:pt x="7970" y="9386"/>
                        <a:pt x="7108" y="11131"/>
                      </a:cubicBezTo>
                      <a:cubicBezTo>
                        <a:pt x="6282" y="13156"/>
                        <a:pt x="5764" y="15294"/>
                        <a:pt x="5571" y="17473"/>
                      </a:cubicBezTo>
                      <a:lnTo>
                        <a:pt x="34768" y="17473"/>
                      </a:lnTo>
                      <a:cubicBezTo>
                        <a:pt x="34761" y="15323"/>
                        <a:pt x="34437" y="13186"/>
                        <a:pt x="33808" y="11131"/>
                      </a:cubicBezTo>
                      <a:cubicBezTo>
                        <a:pt x="33124" y="9378"/>
                        <a:pt x="32150" y="7754"/>
                        <a:pt x="30926" y="6326"/>
                      </a:cubicBezTo>
                      <a:cubicBezTo>
                        <a:pt x="29772" y="4990"/>
                        <a:pt x="28326" y="3938"/>
                        <a:pt x="26700" y="3250"/>
                      </a:cubicBezTo>
                      <a:cubicBezTo>
                        <a:pt x="24856" y="2942"/>
                        <a:pt x="22974" y="2942"/>
                        <a:pt x="21130" y="3250"/>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1" name="Google Shape;1831;p209"/>
                <p:cNvSpPr/>
                <p:nvPr/>
              </p:nvSpPr>
              <p:spPr>
                <a:xfrm>
                  <a:off x="444266" y="1519241"/>
                  <a:ext cx="30842" cy="45695"/>
                </a:xfrm>
                <a:custGeom>
                  <a:avLst/>
                  <a:gdLst/>
                  <a:ahLst/>
                  <a:cxnLst/>
                  <a:rect l="l" t="t" r="r" b="b"/>
                  <a:pathLst>
                    <a:path w="30842" h="45695" extrusionOk="0">
                      <a:moveTo>
                        <a:pt x="29114" y="45363"/>
                      </a:moveTo>
                      <a:cubicBezTo>
                        <a:pt x="28335" y="45369"/>
                        <a:pt x="27674" y="44791"/>
                        <a:pt x="27577" y="44018"/>
                      </a:cubicBezTo>
                      <a:lnTo>
                        <a:pt x="27577" y="38444"/>
                      </a:lnTo>
                      <a:lnTo>
                        <a:pt x="24119" y="41519"/>
                      </a:lnTo>
                      <a:lnTo>
                        <a:pt x="20278" y="44018"/>
                      </a:lnTo>
                      <a:lnTo>
                        <a:pt x="16052" y="45555"/>
                      </a:lnTo>
                      <a:lnTo>
                        <a:pt x="11057" y="45555"/>
                      </a:lnTo>
                      <a:cubicBezTo>
                        <a:pt x="9591" y="45742"/>
                        <a:pt x="8106" y="45742"/>
                        <a:pt x="6640" y="45555"/>
                      </a:cubicBezTo>
                      <a:cubicBezTo>
                        <a:pt x="5301" y="45085"/>
                        <a:pt x="4064" y="44368"/>
                        <a:pt x="2990" y="43441"/>
                      </a:cubicBezTo>
                      <a:cubicBezTo>
                        <a:pt x="1834" y="42515"/>
                        <a:pt x="913" y="41330"/>
                        <a:pt x="301" y="39981"/>
                      </a:cubicBezTo>
                      <a:cubicBezTo>
                        <a:pt x="-100" y="38275"/>
                        <a:pt x="-100" y="36499"/>
                        <a:pt x="301" y="34792"/>
                      </a:cubicBezTo>
                      <a:cubicBezTo>
                        <a:pt x="305" y="32951"/>
                        <a:pt x="839" y="31149"/>
                        <a:pt x="1837" y="29603"/>
                      </a:cubicBezTo>
                      <a:cubicBezTo>
                        <a:pt x="3140" y="27814"/>
                        <a:pt x="4853" y="26364"/>
                        <a:pt x="6832" y="25374"/>
                      </a:cubicBezTo>
                      <a:cubicBezTo>
                        <a:pt x="9643" y="24042"/>
                        <a:pt x="12612" y="23073"/>
                        <a:pt x="15668" y="22491"/>
                      </a:cubicBezTo>
                      <a:cubicBezTo>
                        <a:pt x="19853" y="21749"/>
                        <a:pt x="24094" y="21363"/>
                        <a:pt x="28345" y="21338"/>
                      </a:cubicBezTo>
                      <a:lnTo>
                        <a:pt x="28345" y="16725"/>
                      </a:lnTo>
                      <a:cubicBezTo>
                        <a:pt x="28599" y="13394"/>
                        <a:pt x="27719" y="10074"/>
                        <a:pt x="25848" y="7307"/>
                      </a:cubicBezTo>
                      <a:cubicBezTo>
                        <a:pt x="23914" y="4996"/>
                        <a:pt x="20974" y="3776"/>
                        <a:pt x="17973" y="4040"/>
                      </a:cubicBezTo>
                      <a:cubicBezTo>
                        <a:pt x="16196" y="3702"/>
                        <a:pt x="14371" y="3702"/>
                        <a:pt x="12594" y="4040"/>
                      </a:cubicBezTo>
                      <a:lnTo>
                        <a:pt x="8752" y="5962"/>
                      </a:lnTo>
                      <a:lnTo>
                        <a:pt x="6255" y="7884"/>
                      </a:lnTo>
                      <a:cubicBezTo>
                        <a:pt x="5822" y="8412"/>
                        <a:pt x="5204" y="8756"/>
                        <a:pt x="4527" y="8845"/>
                      </a:cubicBezTo>
                      <a:cubicBezTo>
                        <a:pt x="4102" y="9051"/>
                        <a:pt x="3606" y="9051"/>
                        <a:pt x="3182" y="8845"/>
                      </a:cubicBezTo>
                      <a:lnTo>
                        <a:pt x="3182" y="7499"/>
                      </a:lnTo>
                      <a:cubicBezTo>
                        <a:pt x="5291" y="5353"/>
                        <a:pt x="7762" y="3596"/>
                        <a:pt x="10481" y="2310"/>
                      </a:cubicBezTo>
                      <a:cubicBezTo>
                        <a:pt x="12392" y="1214"/>
                        <a:pt x="14468" y="435"/>
                        <a:pt x="16628" y="4"/>
                      </a:cubicBezTo>
                      <a:cubicBezTo>
                        <a:pt x="18797" y="-42"/>
                        <a:pt x="20953" y="350"/>
                        <a:pt x="22967" y="1157"/>
                      </a:cubicBezTo>
                      <a:cubicBezTo>
                        <a:pt x="24670" y="1893"/>
                        <a:pt x="26182" y="3011"/>
                        <a:pt x="27385" y="4424"/>
                      </a:cubicBezTo>
                      <a:cubicBezTo>
                        <a:pt x="28553" y="5900"/>
                        <a:pt x="29403" y="7601"/>
                        <a:pt x="29882" y="9421"/>
                      </a:cubicBezTo>
                      <a:cubicBezTo>
                        <a:pt x="30524" y="11606"/>
                        <a:pt x="30848" y="13872"/>
                        <a:pt x="30842" y="16148"/>
                      </a:cubicBezTo>
                      <a:lnTo>
                        <a:pt x="30842" y="44979"/>
                      </a:lnTo>
                      <a:close/>
                      <a:moveTo>
                        <a:pt x="11442" y="42864"/>
                      </a:moveTo>
                      <a:cubicBezTo>
                        <a:pt x="12971" y="43075"/>
                        <a:pt x="14522" y="43075"/>
                        <a:pt x="16052" y="42864"/>
                      </a:cubicBezTo>
                      <a:cubicBezTo>
                        <a:pt x="17474" y="42586"/>
                        <a:pt x="18839" y="42066"/>
                        <a:pt x="20086" y="41327"/>
                      </a:cubicBezTo>
                      <a:cubicBezTo>
                        <a:pt x="21390" y="40564"/>
                        <a:pt x="22558" y="39590"/>
                        <a:pt x="23543" y="38444"/>
                      </a:cubicBezTo>
                      <a:cubicBezTo>
                        <a:pt x="24661" y="37517"/>
                        <a:pt x="25690" y="36487"/>
                        <a:pt x="26616" y="35369"/>
                      </a:cubicBezTo>
                      <a:lnTo>
                        <a:pt x="26616" y="24029"/>
                      </a:lnTo>
                      <a:cubicBezTo>
                        <a:pt x="23038" y="23700"/>
                        <a:pt x="19438" y="23700"/>
                        <a:pt x="15860" y="24029"/>
                      </a:cubicBezTo>
                      <a:cubicBezTo>
                        <a:pt x="13261" y="24307"/>
                        <a:pt x="10729" y="25022"/>
                        <a:pt x="8368" y="26143"/>
                      </a:cubicBezTo>
                      <a:cubicBezTo>
                        <a:pt x="6670" y="26798"/>
                        <a:pt x="5155" y="27853"/>
                        <a:pt x="3950" y="29218"/>
                      </a:cubicBezTo>
                      <a:cubicBezTo>
                        <a:pt x="3050" y="30442"/>
                        <a:pt x="2578" y="31928"/>
                        <a:pt x="2606" y="33447"/>
                      </a:cubicBezTo>
                      <a:cubicBezTo>
                        <a:pt x="2296" y="34709"/>
                        <a:pt x="2296" y="36028"/>
                        <a:pt x="2606" y="37291"/>
                      </a:cubicBezTo>
                      <a:cubicBezTo>
                        <a:pt x="3019" y="38330"/>
                        <a:pt x="3678" y="39253"/>
                        <a:pt x="4527" y="39981"/>
                      </a:cubicBezTo>
                      <a:lnTo>
                        <a:pt x="7216" y="41519"/>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2" name="Google Shape;1832;p209"/>
                <p:cNvSpPr/>
                <p:nvPr/>
              </p:nvSpPr>
              <p:spPr>
                <a:xfrm>
                  <a:off x="484132" y="1519197"/>
                  <a:ext cx="34387" cy="45749"/>
                </a:xfrm>
                <a:custGeom>
                  <a:avLst/>
                  <a:gdLst/>
                  <a:ahLst/>
                  <a:cxnLst/>
                  <a:rect l="l" t="t" r="r" b="b"/>
                  <a:pathLst>
                    <a:path w="34387" h="45749" extrusionOk="0">
                      <a:moveTo>
                        <a:pt x="33427" y="6967"/>
                      </a:moveTo>
                      <a:lnTo>
                        <a:pt x="33427" y="6967"/>
                      </a:lnTo>
                      <a:lnTo>
                        <a:pt x="33427" y="6967"/>
                      </a:lnTo>
                      <a:lnTo>
                        <a:pt x="32274" y="6967"/>
                      </a:lnTo>
                      <a:lnTo>
                        <a:pt x="30161" y="5621"/>
                      </a:lnTo>
                      <a:lnTo>
                        <a:pt x="27088" y="4276"/>
                      </a:lnTo>
                      <a:cubicBezTo>
                        <a:pt x="25495" y="4052"/>
                        <a:pt x="23879" y="4052"/>
                        <a:pt x="22286" y="4276"/>
                      </a:cubicBezTo>
                      <a:cubicBezTo>
                        <a:pt x="19982" y="4317"/>
                        <a:pt x="17705" y="4773"/>
                        <a:pt x="15563" y="5621"/>
                      </a:cubicBezTo>
                      <a:cubicBezTo>
                        <a:pt x="13616" y="6574"/>
                        <a:pt x="11909" y="7953"/>
                        <a:pt x="10569" y="9657"/>
                      </a:cubicBezTo>
                      <a:cubicBezTo>
                        <a:pt x="9170" y="11427"/>
                        <a:pt x="8126" y="13450"/>
                        <a:pt x="7495" y="15616"/>
                      </a:cubicBezTo>
                      <a:cubicBezTo>
                        <a:pt x="7095" y="18292"/>
                        <a:pt x="7095" y="21012"/>
                        <a:pt x="7495" y="23688"/>
                      </a:cubicBezTo>
                      <a:cubicBezTo>
                        <a:pt x="7061" y="26426"/>
                        <a:pt x="7061" y="29215"/>
                        <a:pt x="7495" y="31953"/>
                      </a:cubicBezTo>
                      <a:cubicBezTo>
                        <a:pt x="8142" y="34171"/>
                        <a:pt x="9183" y="36255"/>
                        <a:pt x="10569" y="38103"/>
                      </a:cubicBezTo>
                      <a:cubicBezTo>
                        <a:pt x="11841" y="39700"/>
                        <a:pt x="13492" y="40956"/>
                        <a:pt x="15371" y="41755"/>
                      </a:cubicBezTo>
                      <a:cubicBezTo>
                        <a:pt x="17347" y="42699"/>
                        <a:pt x="19520" y="43160"/>
                        <a:pt x="21710" y="43100"/>
                      </a:cubicBezTo>
                      <a:cubicBezTo>
                        <a:pt x="23487" y="43438"/>
                        <a:pt x="25311" y="43438"/>
                        <a:pt x="27088" y="43100"/>
                      </a:cubicBezTo>
                      <a:cubicBezTo>
                        <a:pt x="28376" y="42776"/>
                        <a:pt x="29606" y="42258"/>
                        <a:pt x="30738" y="41563"/>
                      </a:cubicBezTo>
                      <a:lnTo>
                        <a:pt x="31698" y="38488"/>
                      </a:lnTo>
                      <a:cubicBezTo>
                        <a:pt x="31698" y="38488"/>
                        <a:pt x="31698" y="38488"/>
                        <a:pt x="33043" y="38488"/>
                      </a:cubicBezTo>
                      <a:lnTo>
                        <a:pt x="34195" y="39833"/>
                      </a:lnTo>
                      <a:cubicBezTo>
                        <a:pt x="33443" y="40809"/>
                        <a:pt x="32534" y="41653"/>
                        <a:pt x="31506" y="42332"/>
                      </a:cubicBezTo>
                      <a:cubicBezTo>
                        <a:pt x="30445" y="43124"/>
                        <a:pt x="29282" y="43771"/>
                        <a:pt x="28049" y="44254"/>
                      </a:cubicBezTo>
                      <a:cubicBezTo>
                        <a:pt x="26711" y="44902"/>
                        <a:pt x="25288" y="45355"/>
                        <a:pt x="23823" y="45599"/>
                      </a:cubicBezTo>
                      <a:cubicBezTo>
                        <a:pt x="22228" y="45800"/>
                        <a:pt x="20615" y="45800"/>
                        <a:pt x="19020" y="45599"/>
                      </a:cubicBezTo>
                      <a:cubicBezTo>
                        <a:pt x="16381" y="45620"/>
                        <a:pt x="13765" y="45097"/>
                        <a:pt x="11337" y="44061"/>
                      </a:cubicBezTo>
                      <a:cubicBezTo>
                        <a:pt x="9005" y="43035"/>
                        <a:pt x="6960" y="41451"/>
                        <a:pt x="5382" y="39448"/>
                      </a:cubicBezTo>
                      <a:cubicBezTo>
                        <a:pt x="3544" y="37395"/>
                        <a:pt x="2168" y="34970"/>
                        <a:pt x="1349" y="32337"/>
                      </a:cubicBezTo>
                      <a:cubicBezTo>
                        <a:pt x="459" y="29211"/>
                        <a:pt x="6" y="25977"/>
                        <a:pt x="4" y="22727"/>
                      </a:cubicBezTo>
                      <a:cubicBezTo>
                        <a:pt x="-48" y="19599"/>
                        <a:pt x="406" y="16484"/>
                        <a:pt x="1349" y="13501"/>
                      </a:cubicBezTo>
                      <a:cubicBezTo>
                        <a:pt x="2160" y="10906"/>
                        <a:pt x="3464" y="8491"/>
                        <a:pt x="5190" y="6390"/>
                      </a:cubicBezTo>
                      <a:cubicBezTo>
                        <a:pt x="6913" y="4377"/>
                        <a:pt x="9084" y="2797"/>
                        <a:pt x="11529" y="1777"/>
                      </a:cubicBezTo>
                      <a:cubicBezTo>
                        <a:pt x="14470" y="415"/>
                        <a:pt x="17708" y="-180"/>
                        <a:pt x="20941" y="47"/>
                      </a:cubicBezTo>
                      <a:cubicBezTo>
                        <a:pt x="23567" y="-35"/>
                        <a:pt x="26183" y="423"/>
                        <a:pt x="28625" y="1393"/>
                      </a:cubicBezTo>
                      <a:cubicBezTo>
                        <a:pt x="30816" y="2212"/>
                        <a:pt x="32788" y="3528"/>
                        <a:pt x="34387" y="523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3" name="Google Shape;1833;p209"/>
                <p:cNvSpPr/>
                <p:nvPr/>
              </p:nvSpPr>
              <p:spPr>
                <a:xfrm>
                  <a:off x="528700" y="1519104"/>
                  <a:ext cx="24587" cy="46076"/>
                </a:xfrm>
                <a:custGeom>
                  <a:avLst/>
                  <a:gdLst/>
                  <a:ahLst/>
                  <a:cxnLst/>
                  <a:rect l="l" t="t" r="r" b="b"/>
                  <a:pathLst>
                    <a:path w="24587" h="46076" extrusionOk="0">
                      <a:moveTo>
                        <a:pt x="0" y="45500"/>
                      </a:moveTo>
                      <a:lnTo>
                        <a:pt x="0" y="1294"/>
                      </a:lnTo>
                      <a:lnTo>
                        <a:pt x="3458" y="1294"/>
                      </a:lnTo>
                      <a:cubicBezTo>
                        <a:pt x="3607" y="1664"/>
                        <a:pt x="3607" y="2077"/>
                        <a:pt x="3458" y="2447"/>
                      </a:cubicBezTo>
                      <a:lnTo>
                        <a:pt x="3458" y="11673"/>
                      </a:lnTo>
                      <a:cubicBezTo>
                        <a:pt x="4594" y="8495"/>
                        <a:pt x="6510" y="5654"/>
                        <a:pt x="9028" y="3408"/>
                      </a:cubicBezTo>
                      <a:cubicBezTo>
                        <a:pt x="11635" y="1029"/>
                        <a:pt x="15116" y="-155"/>
                        <a:pt x="18632" y="141"/>
                      </a:cubicBezTo>
                      <a:cubicBezTo>
                        <a:pt x="19842" y="-47"/>
                        <a:pt x="21073" y="-47"/>
                        <a:pt x="22282" y="141"/>
                      </a:cubicBezTo>
                      <a:cubicBezTo>
                        <a:pt x="23114" y="700"/>
                        <a:pt x="23887" y="1345"/>
                        <a:pt x="24587" y="2063"/>
                      </a:cubicBezTo>
                      <a:lnTo>
                        <a:pt x="24587" y="5138"/>
                      </a:lnTo>
                      <a:cubicBezTo>
                        <a:pt x="24587" y="5138"/>
                        <a:pt x="24587" y="5138"/>
                        <a:pt x="24587" y="5138"/>
                      </a:cubicBezTo>
                      <a:lnTo>
                        <a:pt x="24587" y="5138"/>
                      </a:lnTo>
                      <a:lnTo>
                        <a:pt x="23435" y="5138"/>
                      </a:lnTo>
                      <a:lnTo>
                        <a:pt x="21514" y="5138"/>
                      </a:lnTo>
                      <a:lnTo>
                        <a:pt x="17672" y="5138"/>
                      </a:lnTo>
                      <a:cubicBezTo>
                        <a:pt x="14690" y="5098"/>
                        <a:pt x="11804" y="6198"/>
                        <a:pt x="9604" y="8213"/>
                      </a:cubicBezTo>
                      <a:cubicBezTo>
                        <a:pt x="7099" y="10738"/>
                        <a:pt x="5252" y="13840"/>
                        <a:pt x="4226" y="17247"/>
                      </a:cubicBezTo>
                      <a:lnTo>
                        <a:pt x="4226" y="46077"/>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4" name="Google Shape;1834;p209"/>
                <p:cNvSpPr/>
                <p:nvPr/>
              </p:nvSpPr>
              <p:spPr>
                <a:xfrm>
                  <a:off x="560958" y="1519244"/>
                  <a:ext cx="39978" cy="45585"/>
                </a:xfrm>
                <a:custGeom>
                  <a:avLst/>
                  <a:gdLst/>
                  <a:ahLst/>
                  <a:cxnLst/>
                  <a:rect l="l" t="t" r="r" b="b"/>
                  <a:pathLst>
                    <a:path w="39978" h="45585" extrusionOk="0">
                      <a:moveTo>
                        <a:pt x="19797" y="1"/>
                      </a:moveTo>
                      <a:cubicBezTo>
                        <a:pt x="22748" y="-23"/>
                        <a:pt x="25679" y="499"/>
                        <a:pt x="28441" y="1538"/>
                      </a:cubicBezTo>
                      <a:cubicBezTo>
                        <a:pt x="30848" y="2624"/>
                        <a:pt x="33006" y="4194"/>
                        <a:pt x="34780" y="6151"/>
                      </a:cubicBezTo>
                      <a:cubicBezTo>
                        <a:pt x="36436" y="8369"/>
                        <a:pt x="37733" y="10833"/>
                        <a:pt x="38622" y="13455"/>
                      </a:cubicBezTo>
                      <a:cubicBezTo>
                        <a:pt x="39591" y="16431"/>
                        <a:pt x="40046" y="19551"/>
                        <a:pt x="39966" y="22681"/>
                      </a:cubicBezTo>
                      <a:cubicBezTo>
                        <a:pt x="40061" y="25874"/>
                        <a:pt x="39606" y="29059"/>
                        <a:pt x="38622" y="32098"/>
                      </a:cubicBezTo>
                      <a:cubicBezTo>
                        <a:pt x="37777" y="34680"/>
                        <a:pt x="36476" y="37089"/>
                        <a:pt x="34780" y="39210"/>
                      </a:cubicBezTo>
                      <a:cubicBezTo>
                        <a:pt x="33113" y="41283"/>
                        <a:pt x="30926" y="42875"/>
                        <a:pt x="28441" y="43823"/>
                      </a:cubicBezTo>
                      <a:cubicBezTo>
                        <a:pt x="25720" y="45024"/>
                        <a:pt x="22770" y="45614"/>
                        <a:pt x="19797" y="45553"/>
                      </a:cubicBezTo>
                      <a:cubicBezTo>
                        <a:pt x="16978" y="45717"/>
                        <a:pt x="14158" y="45258"/>
                        <a:pt x="11537" y="44207"/>
                      </a:cubicBezTo>
                      <a:cubicBezTo>
                        <a:pt x="9053" y="43260"/>
                        <a:pt x="6865" y="41668"/>
                        <a:pt x="5199" y="39594"/>
                      </a:cubicBezTo>
                      <a:cubicBezTo>
                        <a:pt x="3362" y="37569"/>
                        <a:pt x="2044" y="35129"/>
                        <a:pt x="1357" y="32483"/>
                      </a:cubicBezTo>
                      <a:cubicBezTo>
                        <a:pt x="372" y="29444"/>
                        <a:pt x="-82" y="26258"/>
                        <a:pt x="12" y="23065"/>
                      </a:cubicBezTo>
                      <a:cubicBezTo>
                        <a:pt x="-68" y="19936"/>
                        <a:pt x="387" y="16815"/>
                        <a:pt x="1357" y="13839"/>
                      </a:cubicBezTo>
                      <a:cubicBezTo>
                        <a:pt x="2094" y="11155"/>
                        <a:pt x="3405" y="8663"/>
                        <a:pt x="5199" y="6536"/>
                      </a:cubicBezTo>
                      <a:cubicBezTo>
                        <a:pt x="6972" y="4578"/>
                        <a:pt x="9130" y="3008"/>
                        <a:pt x="11537" y="1923"/>
                      </a:cubicBezTo>
                      <a:cubicBezTo>
                        <a:pt x="14152" y="789"/>
                        <a:pt x="16951" y="138"/>
                        <a:pt x="19797" y="1"/>
                      </a:cubicBezTo>
                      <a:close/>
                      <a:moveTo>
                        <a:pt x="19797" y="42093"/>
                      </a:moveTo>
                      <a:cubicBezTo>
                        <a:pt x="22175" y="42186"/>
                        <a:pt x="24542" y="41726"/>
                        <a:pt x="26712" y="40747"/>
                      </a:cubicBezTo>
                      <a:cubicBezTo>
                        <a:pt x="28678" y="39914"/>
                        <a:pt x="30397" y="38591"/>
                        <a:pt x="31706" y="36903"/>
                      </a:cubicBezTo>
                      <a:cubicBezTo>
                        <a:pt x="33119" y="35097"/>
                        <a:pt x="34104" y="32994"/>
                        <a:pt x="34588" y="30753"/>
                      </a:cubicBezTo>
                      <a:cubicBezTo>
                        <a:pt x="35333" y="28130"/>
                        <a:pt x="35657" y="25405"/>
                        <a:pt x="35548" y="22680"/>
                      </a:cubicBezTo>
                      <a:cubicBezTo>
                        <a:pt x="35643" y="20020"/>
                        <a:pt x="35319" y="17360"/>
                        <a:pt x="34588" y="14800"/>
                      </a:cubicBezTo>
                      <a:cubicBezTo>
                        <a:pt x="34104" y="12559"/>
                        <a:pt x="33119" y="10456"/>
                        <a:pt x="31706" y="8650"/>
                      </a:cubicBezTo>
                      <a:cubicBezTo>
                        <a:pt x="30409" y="6904"/>
                        <a:pt x="28691" y="5515"/>
                        <a:pt x="26712" y="4614"/>
                      </a:cubicBezTo>
                      <a:cubicBezTo>
                        <a:pt x="24510" y="3742"/>
                        <a:pt x="22165" y="3286"/>
                        <a:pt x="19797" y="3268"/>
                      </a:cubicBezTo>
                      <a:cubicBezTo>
                        <a:pt x="17494" y="3310"/>
                        <a:pt x="15216" y="3765"/>
                        <a:pt x="13074" y="4614"/>
                      </a:cubicBezTo>
                      <a:cubicBezTo>
                        <a:pt x="11095" y="5515"/>
                        <a:pt x="9377" y="6904"/>
                        <a:pt x="8080" y="8650"/>
                      </a:cubicBezTo>
                      <a:cubicBezTo>
                        <a:pt x="6694" y="10498"/>
                        <a:pt x="5653" y="12582"/>
                        <a:pt x="5006" y="14800"/>
                      </a:cubicBezTo>
                      <a:cubicBezTo>
                        <a:pt x="4689" y="17417"/>
                        <a:pt x="4689" y="20063"/>
                        <a:pt x="5006" y="22680"/>
                      </a:cubicBezTo>
                      <a:cubicBezTo>
                        <a:pt x="4679" y="25361"/>
                        <a:pt x="4679" y="28072"/>
                        <a:pt x="5006" y="30753"/>
                      </a:cubicBezTo>
                      <a:cubicBezTo>
                        <a:pt x="5653" y="32971"/>
                        <a:pt x="6694" y="35055"/>
                        <a:pt x="8080" y="36903"/>
                      </a:cubicBezTo>
                      <a:cubicBezTo>
                        <a:pt x="9389" y="38591"/>
                        <a:pt x="11108" y="39914"/>
                        <a:pt x="13074" y="40747"/>
                      </a:cubicBezTo>
                      <a:cubicBezTo>
                        <a:pt x="15149" y="41843"/>
                        <a:pt x="17452" y="42435"/>
                        <a:pt x="19797" y="4247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5" name="Google Shape;1835;p209"/>
                <p:cNvSpPr/>
                <p:nvPr/>
              </p:nvSpPr>
              <p:spPr>
                <a:xfrm>
                  <a:off x="609568" y="1520359"/>
                  <a:ext cx="28852" cy="43909"/>
                </a:xfrm>
                <a:custGeom>
                  <a:avLst/>
                  <a:gdLst/>
                  <a:ahLst/>
                  <a:cxnLst/>
                  <a:rect l="l" t="t" r="r" b="b"/>
                  <a:pathLst>
                    <a:path w="28852" h="43909" extrusionOk="0">
                      <a:moveTo>
                        <a:pt x="26892" y="5421"/>
                      </a:moveTo>
                      <a:cubicBezTo>
                        <a:pt x="26527" y="5594"/>
                        <a:pt x="26104" y="5594"/>
                        <a:pt x="25740" y="5421"/>
                      </a:cubicBezTo>
                      <a:lnTo>
                        <a:pt x="24587" y="5421"/>
                      </a:lnTo>
                      <a:lnTo>
                        <a:pt x="22474" y="4267"/>
                      </a:lnTo>
                      <a:lnTo>
                        <a:pt x="19401" y="2922"/>
                      </a:lnTo>
                      <a:lnTo>
                        <a:pt x="14983" y="2922"/>
                      </a:lnTo>
                      <a:cubicBezTo>
                        <a:pt x="13518" y="2709"/>
                        <a:pt x="12030" y="2709"/>
                        <a:pt x="10565" y="2922"/>
                      </a:cubicBezTo>
                      <a:cubicBezTo>
                        <a:pt x="9331" y="3405"/>
                        <a:pt x="8169" y="4051"/>
                        <a:pt x="7107" y="4844"/>
                      </a:cubicBezTo>
                      <a:cubicBezTo>
                        <a:pt x="6200" y="5561"/>
                        <a:pt x="5476" y="6483"/>
                        <a:pt x="4994" y="7535"/>
                      </a:cubicBezTo>
                      <a:cubicBezTo>
                        <a:pt x="4734" y="8543"/>
                        <a:pt x="4734" y="9602"/>
                        <a:pt x="4994" y="10610"/>
                      </a:cubicBezTo>
                      <a:cubicBezTo>
                        <a:pt x="4667" y="11805"/>
                        <a:pt x="4667" y="13067"/>
                        <a:pt x="4994" y="14262"/>
                      </a:cubicBezTo>
                      <a:lnTo>
                        <a:pt x="7876" y="16568"/>
                      </a:lnTo>
                      <a:lnTo>
                        <a:pt x="11717" y="18298"/>
                      </a:lnTo>
                      <a:lnTo>
                        <a:pt x="16327" y="19644"/>
                      </a:lnTo>
                      <a:lnTo>
                        <a:pt x="20745" y="21181"/>
                      </a:lnTo>
                      <a:cubicBezTo>
                        <a:pt x="22169" y="21723"/>
                        <a:pt x="23523" y="22433"/>
                        <a:pt x="24779" y="23295"/>
                      </a:cubicBezTo>
                      <a:cubicBezTo>
                        <a:pt x="25927" y="24151"/>
                        <a:pt x="26850" y="25272"/>
                        <a:pt x="27468" y="26563"/>
                      </a:cubicBezTo>
                      <a:cubicBezTo>
                        <a:pt x="28280" y="27890"/>
                        <a:pt x="28681" y="29428"/>
                        <a:pt x="28621" y="30983"/>
                      </a:cubicBezTo>
                      <a:cubicBezTo>
                        <a:pt x="28929" y="32764"/>
                        <a:pt x="28929" y="34584"/>
                        <a:pt x="28621" y="36365"/>
                      </a:cubicBezTo>
                      <a:cubicBezTo>
                        <a:pt x="27891" y="38023"/>
                        <a:pt x="26848" y="39524"/>
                        <a:pt x="25547" y="40786"/>
                      </a:cubicBezTo>
                      <a:cubicBezTo>
                        <a:pt x="24050" y="42011"/>
                        <a:pt x="22363" y="42985"/>
                        <a:pt x="20553" y="43669"/>
                      </a:cubicBezTo>
                      <a:cubicBezTo>
                        <a:pt x="18388" y="43990"/>
                        <a:pt x="16187" y="43990"/>
                        <a:pt x="14022" y="43669"/>
                      </a:cubicBezTo>
                      <a:cubicBezTo>
                        <a:pt x="11250" y="43790"/>
                        <a:pt x="8488" y="43264"/>
                        <a:pt x="5955" y="42131"/>
                      </a:cubicBezTo>
                      <a:cubicBezTo>
                        <a:pt x="3749" y="41230"/>
                        <a:pt x="1729" y="39927"/>
                        <a:pt x="0" y="38287"/>
                      </a:cubicBezTo>
                      <a:lnTo>
                        <a:pt x="0" y="36749"/>
                      </a:lnTo>
                      <a:lnTo>
                        <a:pt x="0" y="36749"/>
                      </a:lnTo>
                      <a:lnTo>
                        <a:pt x="1345" y="36749"/>
                      </a:lnTo>
                      <a:lnTo>
                        <a:pt x="2689" y="36749"/>
                      </a:lnTo>
                      <a:cubicBezTo>
                        <a:pt x="3346" y="37412"/>
                        <a:pt x="4130" y="37935"/>
                        <a:pt x="4994" y="38287"/>
                      </a:cubicBezTo>
                      <a:cubicBezTo>
                        <a:pt x="5985" y="38987"/>
                        <a:pt x="7090" y="39507"/>
                        <a:pt x="8260" y="39825"/>
                      </a:cubicBezTo>
                      <a:cubicBezTo>
                        <a:pt x="9909" y="40146"/>
                        <a:pt x="11605" y="40146"/>
                        <a:pt x="13254" y="39825"/>
                      </a:cubicBezTo>
                      <a:cubicBezTo>
                        <a:pt x="14904" y="40132"/>
                        <a:pt x="16598" y="40132"/>
                        <a:pt x="18248" y="39825"/>
                      </a:cubicBezTo>
                      <a:cubicBezTo>
                        <a:pt x="19528" y="39354"/>
                        <a:pt x="20703" y="38636"/>
                        <a:pt x="21706" y="37711"/>
                      </a:cubicBezTo>
                      <a:cubicBezTo>
                        <a:pt x="22638" y="36819"/>
                        <a:pt x="23417" y="35780"/>
                        <a:pt x="24011" y="34635"/>
                      </a:cubicBezTo>
                      <a:cubicBezTo>
                        <a:pt x="24212" y="33362"/>
                        <a:pt x="24212" y="32065"/>
                        <a:pt x="24011" y="30791"/>
                      </a:cubicBezTo>
                      <a:cubicBezTo>
                        <a:pt x="24125" y="29499"/>
                        <a:pt x="23785" y="28208"/>
                        <a:pt x="23050" y="27139"/>
                      </a:cubicBezTo>
                      <a:cubicBezTo>
                        <a:pt x="22294" y="26562"/>
                        <a:pt x="21451" y="26108"/>
                        <a:pt x="20553" y="25794"/>
                      </a:cubicBezTo>
                      <a:cubicBezTo>
                        <a:pt x="19368" y="25025"/>
                        <a:pt x="18073" y="24441"/>
                        <a:pt x="16711" y="24064"/>
                      </a:cubicBezTo>
                      <a:lnTo>
                        <a:pt x="12101" y="22527"/>
                      </a:lnTo>
                      <a:lnTo>
                        <a:pt x="7683" y="20989"/>
                      </a:lnTo>
                      <a:cubicBezTo>
                        <a:pt x="6309" y="20247"/>
                        <a:pt x="5074" y="19272"/>
                        <a:pt x="4034" y="18106"/>
                      </a:cubicBezTo>
                      <a:cubicBezTo>
                        <a:pt x="1591" y="16312"/>
                        <a:pt x="161" y="13450"/>
                        <a:pt x="192" y="10418"/>
                      </a:cubicBezTo>
                      <a:cubicBezTo>
                        <a:pt x="367" y="9144"/>
                        <a:pt x="756" y="7909"/>
                        <a:pt x="1345" y="6766"/>
                      </a:cubicBezTo>
                      <a:cubicBezTo>
                        <a:pt x="2040" y="5253"/>
                        <a:pt x="3095" y="3933"/>
                        <a:pt x="4418" y="2922"/>
                      </a:cubicBezTo>
                      <a:cubicBezTo>
                        <a:pt x="5664" y="1696"/>
                        <a:pt x="7176" y="775"/>
                        <a:pt x="8836" y="231"/>
                      </a:cubicBezTo>
                      <a:cubicBezTo>
                        <a:pt x="10873" y="-77"/>
                        <a:pt x="12945" y="-77"/>
                        <a:pt x="14983" y="231"/>
                      </a:cubicBezTo>
                      <a:cubicBezTo>
                        <a:pt x="17403" y="164"/>
                        <a:pt x="19815" y="555"/>
                        <a:pt x="22090" y="1384"/>
                      </a:cubicBezTo>
                      <a:cubicBezTo>
                        <a:pt x="24214" y="2158"/>
                        <a:pt x="26170" y="3333"/>
                        <a:pt x="27852" y="484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6" name="Google Shape;1836;p209"/>
                <p:cNvSpPr/>
                <p:nvPr/>
              </p:nvSpPr>
              <p:spPr>
                <a:xfrm>
                  <a:off x="646833" y="1519533"/>
                  <a:ext cx="29587" cy="44734"/>
                </a:xfrm>
                <a:custGeom>
                  <a:avLst/>
                  <a:gdLst/>
                  <a:ahLst/>
                  <a:cxnLst/>
                  <a:rect l="l" t="t" r="r" b="b"/>
                  <a:pathLst>
                    <a:path w="29587" h="44734" extrusionOk="0">
                      <a:moveTo>
                        <a:pt x="27660" y="6246"/>
                      </a:moveTo>
                      <a:cubicBezTo>
                        <a:pt x="27363" y="6418"/>
                        <a:pt x="26997" y="6418"/>
                        <a:pt x="26700" y="6246"/>
                      </a:cubicBezTo>
                      <a:lnTo>
                        <a:pt x="25547" y="6246"/>
                      </a:lnTo>
                      <a:lnTo>
                        <a:pt x="23435" y="5093"/>
                      </a:lnTo>
                      <a:lnTo>
                        <a:pt x="20361" y="3747"/>
                      </a:lnTo>
                      <a:lnTo>
                        <a:pt x="15751" y="3747"/>
                      </a:lnTo>
                      <a:cubicBezTo>
                        <a:pt x="14351" y="3534"/>
                        <a:pt x="12926" y="3534"/>
                        <a:pt x="11525" y="3747"/>
                      </a:cubicBezTo>
                      <a:cubicBezTo>
                        <a:pt x="10292" y="4230"/>
                        <a:pt x="9129" y="4877"/>
                        <a:pt x="8068" y="5669"/>
                      </a:cubicBezTo>
                      <a:cubicBezTo>
                        <a:pt x="7107" y="6332"/>
                        <a:pt x="6371" y="7270"/>
                        <a:pt x="5955" y="8360"/>
                      </a:cubicBezTo>
                      <a:cubicBezTo>
                        <a:pt x="5694" y="9369"/>
                        <a:pt x="5694" y="10427"/>
                        <a:pt x="5955" y="11435"/>
                      </a:cubicBezTo>
                      <a:cubicBezTo>
                        <a:pt x="5545" y="12618"/>
                        <a:pt x="5545" y="13905"/>
                        <a:pt x="5955" y="15087"/>
                      </a:cubicBezTo>
                      <a:lnTo>
                        <a:pt x="8836" y="17394"/>
                      </a:lnTo>
                      <a:lnTo>
                        <a:pt x="12678" y="19124"/>
                      </a:lnTo>
                      <a:lnTo>
                        <a:pt x="17288" y="20469"/>
                      </a:lnTo>
                      <a:lnTo>
                        <a:pt x="21706" y="22007"/>
                      </a:lnTo>
                      <a:cubicBezTo>
                        <a:pt x="23087" y="22511"/>
                        <a:pt x="24382" y="23224"/>
                        <a:pt x="25547" y="24121"/>
                      </a:cubicBezTo>
                      <a:cubicBezTo>
                        <a:pt x="26750" y="24970"/>
                        <a:pt x="27737" y="26089"/>
                        <a:pt x="28429" y="27388"/>
                      </a:cubicBezTo>
                      <a:cubicBezTo>
                        <a:pt x="29241" y="28716"/>
                        <a:pt x="29642" y="30254"/>
                        <a:pt x="29581" y="31809"/>
                      </a:cubicBezTo>
                      <a:cubicBezTo>
                        <a:pt x="29608" y="33667"/>
                        <a:pt x="29214" y="35507"/>
                        <a:pt x="28429" y="37190"/>
                      </a:cubicBezTo>
                      <a:cubicBezTo>
                        <a:pt x="27769" y="38840"/>
                        <a:pt x="26790" y="40342"/>
                        <a:pt x="25547" y="41611"/>
                      </a:cubicBezTo>
                      <a:cubicBezTo>
                        <a:pt x="24050" y="42836"/>
                        <a:pt x="22363" y="43810"/>
                        <a:pt x="20553" y="44494"/>
                      </a:cubicBezTo>
                      <a:cubicBezTo>
                        <a:pt x="18388" y="44815"/>
                        <a:pt x="16187" y="44815"/>
                        <a:pt x="14022" y="44494"/>
                      </a:cubicBezTo>
                      <a:cubicBezTo>
                        <a:pt x="8812" y="44679"/>
                        <a:pt x="3750" y="42736"/>
                        <a:pt x="0" y="39112"/>
                      </a:cubicBezTo>
                      <a:lnTo>
                        <a:pt x="0" y="37575"/>
                      </a:lnTo>
                      <a:lnTo>
                        <a:pt x="0" y="37575"/>
                      </a:lnTo>
                      <a:lnTo>
                        <a:pt x="0" y="37575"/>
                      </a:lnTo>
                      <a:lnTo>
                        <a:pt x="1345" y="37575"/>
                      </a:lnTo>
                      <a:lnTo>
                        <a:pt x="3458" y="39112"/>
                      </a:lnTo>
                      <a:cubicBezTo>
                        <a:pt x="4538" y="39775"/>
                        <a:pt x="5700" y="40292"/>
                        <a:pt x="6915" y="40650"/>
                      </a:cubicBezTo>
                      <a:cubicBezTo>
                        <a:pt x="8564" y="40972"/>
                        <a:pt x="10260" y="40972"/>
                        <a:pt x="11909" y="40650"/>
                      </a:cubicBezTo>
                      <a:cubicBezTo>
                        <a:pt x="13560" y="40958"/>
                        <a:pt x="15253" y="40958"/>
                        <a:pt x="16904" y="40650"/>
                      </a:cubicBezTo>
                      <a:cubicBezTo>
                        <a:pt x="18184" y="40180"/>
                        <a:pt x="19359" y="39461"/>
                        <a:pt x="20361" y="38536"/>
                      </a:cubicBezTo>
                      <a:cubicBezTo>
                        <a:pt x="21296" y="37690"/>
                        <a:pt x="22020" y="36637"/>
                        <a:pt x="22474" y="35461"/>
                      </a:cubicBezTo>
                      <a:cubicBezTo>
                        <a:pt x="22762" y="34196"/>
                        <a:pt x="22762" y="32882"/>
                        <a:pt x="22474" y="31617"/>
                      </a:cubicBezTo>
                      <a:cubicBezTo>
                        <a:pt x="22499" y="30334"/>
                        <a:pt x="22166" y="29069"/>
                        <a:pt x="21514" y="27965"/>
                      </a:cubicBezTo>
                      <a:cubicBezTo>
                        <a:pt x="21611" y="27522"/>
                        <a:pt x="21676" y="27072"/>
                        <a:pt x="21706" y="26619"/>
                      </a:cubicBezTo>
                      <a:cubicBezTo>
                        <a:pt x="20470" y="25816"/>
                        <a:pt x="19106" y="25231"/>
                        <a:pt x="17672" y="24890"/>
                      </a:cubicBezTo>
                      <a:lnTo>
                        <a:pt x="13254" y="23352"/>
                      </a:lnTo>
                      <a:lnTo>
                        <a:pt x="8644" y="21814"/>
                      </a:lnTo>
                      <a:cubicBezTo>
                        <a:pt x="7267" y="21302"/>
                        <a:pt x="5972" y="20590"/>
                        <a:pt x="4802" y="19700"/>
                      </a:cubicBezTo>
                      <a:cubicBezTo>
                        <a:pt x="3652" y="18871"/>
                        <a:pt x="2673" y="17827"/>
                        <a:pt x="1921" y="16625"/>
                      </a:cubicBezTo>
                      <a:cubicBezTo>
                        <a:pt x="1252" y="15181"/>
                        <a:pt x="923" y="13603"/>
                        <a:pt x="960" y="12012"/>
                      </a:cubicBezTo>
                      <a:cubicBezTo>
                        <a:pt x="981" y="10489"/>
                        <a:pt x="1307" y="8986"/>
                        <a:pt x="1921" y="7592"/>
                      </a:cubicBezTo>
                      <a:cubicBezTo>
                        <a:pt x="2610" y="6128"/>
                        <a:pt x="3591" y="4820"/>
                        <a:pt x="4802" y="3747"/>
                      </a:cubicBezTo>
                      <a:cubicBezTo>
                        <a:pt x="6150" y="2560"/>
                        <a:pt x="7715" y="1646"/>
                        <a:pt x="9412" y="1057"/>
                      </a:cubicBezTo>
                      <a:cubicBezTo>
                        <a:pt x="13718" y="-352"/>
                        <a:pt x="18360" y="-352"/>
                        <a:pt x="22666" y="1057"/>
                      </a:cubicBezTo>
                      <a:cubicBezTo>
                        <a:pt x="24790" y="1830"/>
                        <a:pt x="26747" y="3005"/>
                        <a:pt x="28429" y="4516"/>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7" name="Google Shape;1837;p209"/>
                <p:cNvSpPr/>
                <p:nvPr/>
              </p:nvSpPr>
              <p:spPr>
                <a:xfrm>
                  <a:off x="706956" y="1501754"/>
                  <a:ext cx="49366" cy="63810"/>
                </a:xfrm>
                <a:custGeom>
                  <a:avLst/>
                  <a:gdLst/>
                  <a:ahLst/>
                  <a:cxnLst/>
                  <a:rect l="l" t="t" r="r" b="b"/>
                  <a:pathLst>
                    <a:path w="49366" h="63810" extrusionOk="0">
                      <a:moveTo>
                        <a:pt x="2881" y="0"/>
                      </a:moveTo>
                      <a:lnTo>
                        <a:pt x="2881" y="0"/>
                      </a:lnTo>
                      <a:cubicBezTo>
                        <a:pt x="2881" y="0"/>
                        <a:pt x="2881" y="0"/>
                        <a:pt x="2881" y="0"/>
                      </a:cubicBezTo>
                      <a:lnTo>
                        <a:pt x="45332" y="55931"/>
                      </a:lnTo>
                      <a:cubicBezTo>
                        <a:pt x="45237" y="55100"/>
                        <a:pt x="45237" y="54262"/>
                        <a:pt x="45332" y="53432"/>
                      </a:cubicBezTo>
                      <a:lnTo>
                        <a:pt x="45332" y="0"/>
                      </a:lnTo>
                      <a:lnTo>
                        <a:pt x="49366" y="0"/>
                      </a:lnTo>
                      <a:lnTo>
                        <a:pt x="49366" y="62850"/>
                      </a:lnTo>
                      <a:lnTo>
                        <a:pt x="47061" y="62850"/>
                      </a:lnTo>
                      <a:cubicBezTo>
                        <a:pt x="46571" y="63064"/>
                        <a:pt x="46014" y="63064"/>
                        <a:pt x="45524" y="62850"/>
                      </a:cubicBezTo>
                      <a:lnTo>
                        <a:pt x="4610" y="8265"/>
                      </a:lnTo>
                      <a:cubicBezTo>
                        <a:pt x="4698" y="9095"/>
                        <a:pt x="4698" y="9933"/>
                        <a:pt x="4610" y="10763"/>
                      </a:cubicBezTo>
                      <a:lnTo>
                        <a:pt x="4610" y="63811"/>
                      </a:lnTo>
                      <a:lnTo>
                        <a:pt x="0" y="63811"/>
                      </a:lnTo>
                      <a:lnTo>
                        <a:pt x="0" y="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8" name="Google Shape;1838;p209"/>
                <p:cNvSpPr/>
                <p:nvPr/>
              </p:nvSpPr>
              <p:spPr>
                <a:xfrm>
                  <a:off x="769192" y="1519244"/>
                  <a:ext cx="40350" cy="45558"/>
                </a:xfrm>
                <a:custGeom>
                  <a:avLst/>
                  <a:gdLst/>
                  <a:ahLst/>
                  <a:cxnLst/>
                  <a:rect l="l" t="t" r="r" b="b"/>
                  <a:pathLst>
                    <a:path w="40350" h="45558" extrusionOk="0">
                      <a:moveTo>
                        <a:pt x="20169" y="1"/>
                      </a:moveTo>
                      <a:cubicBezTo>
                        <a:pt x="23120" y="-23"/>
                        <a:pt x="26051" y="499"/>
                        <a:pt x="28813" y="1538"/>
                      </a:cubicBezTo>
                      <a:cubicBezTo>
                        <a:pt x="31192" y="2577"/>
                        <a:pt x="33297" y="4157"/>
                        <a:pt x="34960" y="6151"/>
                      </a:cubicBezTo>
                      <a:cubicBezTo>
                        <a:pt x="36748" y="8313"/>
                        <a:pt x="38116" y="10790"/>
                        <a:pt x="38993" y="13455"/>
                      </a:cubicBezTo>
                      <a:cubicBezTo>
                        <a:pt x="39963" y="16431"/>
                        <a:pt x="40418" y="19551"/>
                        <a:pt x="40338" y="22681"/>
                      </a:cubicBezTo>
                      <a:cubicBezTo>
                        <a:pt x="40433" y="25874"/>
                        <a:pt x="39978" y="29059"/>
                        <a:pt x="38993" y="32098"/>
                      </a:cubicBezTo>
                      <a:cubicBezTo>
                        <a:pt x="38174" y="34731"/>
                        <a:pt x="36798" y="37156"/>
                        <a:pt x="34960" y="39210"/>
                      </a:cubicBezTo>
                      <a:cubicBezTo>
                        <a:pt x="33403" y="41313"/>
                        <a:pt x="31267" y="42916"/>
                        <a:pt x="28813" y="43823"/>
                      </a:cubicBezTo>
                      <a:cubicBezTo>
                        <a:pt x="26092" y="45024"/>
                        <a:pt x="23142" y="45614"/>
                        <a:pt x="20169" y="45553"/>
                      </a:cubicBezTo>
                      <a:cubicBezTo>
                        <a:pt x="17257" y="45625"/>
                        <a:pt x="14367" y="45033"/>
                        <a:pt x="11717" y="43823"/>
                      </a:cubicBezTo>
                      <a:cubicBezTo>
                        <a:pt x="9233" y="42875"/>
                        <a:pt x="7045" y="41283"/>
                        <a:pt x="5378" y="39210"/>
                      </a:cubicBezTo>
                      <a:cubicBezTo>
                        <a:pt x="3540" y="37156"/>
                        <a:pt x="2164" y="34731"/>
                        <a:pt x="1345" y="32098"/>
                      </a:cubicBezTo>
                      <a:cubicBezTo>
                        <a:pt x="453" y="29039"/>
                        <a:pt x="0" y="25868"/>
                        <a:pt x="0" y="22681"/>
                      </a:cubicBezTo>
                      <a:cubicBezTo>
                        <a:pt x="13" y="19557"/>
                        <a:pt x="466" y="16452"/>
                        <a:pt x="1345" y="13455"/>
                      </a:cubicBezTo>
                      <a:cubicBezTo>
                        <a:pt x="2222" y="10790"/>
                        <a:pt x="3590" y="8313"/>
                        <a:pt x="5378" y="6151"/>
                      </a:cubicBezTo>
                      <a:cubicBezTo>
                        <a:pt x="7152" y="4194"/>
                        <a:pt x="9310" y="2624"/>
                        <a:pt x="11717" y="1538"/>
                      </a:cubicBezTo>
                      <a:cubicBezTo>
                        <a:pt x="14417" y="513"/>
                        <a:pt x="17282" y="-8"/>
                        <a:pt x="20169" y="1"/>
                      </a:cubicBezTo>
                      <a:close/>
                      <a:moveTo>
                        <a:pt x="20169" y="42093"/>
                      </a:moveTo>
                      <a:cubicBezTo>
                        <a:pt x="22547" y="42186"/>
                        <a:pt x="24914" y="41726"/>
                        <a:pt x="27084" y="40747"/>
                      </a:cubicBezTo>
                      <a:cubicBezTo>
                        <a:pt x="29019" y="39862"/>
                        <a:pt x="30727" y="38547"/>
                        <a:pt x="32078" y="36903"/>
                      </a:cubicBezTo>
                      <a:cubicBezTo>
                        <a:pt x="33491" y="35097"/>
                        <a:pt x="34476" y="32994"/>
                        <a:pt x="34960" y="30753"/>
                      </a:cubicBezTo>
                      <a:cubicBezTo>
                        <a:pt x="35705" y="28130"/>
                        <a:pt x="36029" y="25405"/>
                        <a:pt x="35920" y="22680"/>
                      </a:cubicBezTo>
                      <a:cubicBezTo>
                        <a:pt x="36015" y="20020"/>
                        <a:pt x="35691" y="17360"/>
                        <a:pt x="34960" y="14800"/>
                      </a:cubicBezTo>
                      <a:cubicBezTo>
                        <a:pt x="34476" y="12559"/>
                        <a:pt x="33491" y="10456"/>
                        <a:pt x="32078" y="8650"/>
                      </a:cubicBezTo>
                      <a:cubicBezTo>
                        <a:pt x="30738" y="6946"/>
                        <a:pt x="29031" y="5566"/>
                        <a:pt x="27084" y="4614"/>
                      </a:cubicBezTo>
                      <a:cubicBezTo>
                        <a:pt x="24882" y="3742"/>
                        <a:pt x="22537" y="3286"/>
                        <a:pt x="20169" y="3268"/>
                      </a:cubicBezTo>
                      <a:cubicBezTo>
                        <a:pt x="17801" y="3286"/>
                        <a:pt x="15456" y="3742"/>
                        <a:pt x="13254" y="4614"/>
                      </a:cubicBezTo>
                      <a:cubicBezTo>
                        <a:pt x="11365" y="5573"/>
                        <a:pt x="9722" y="6954"/>
                        <a:pt x="8452" y="8650"/>
                      </a:cubicBezTo>
                      <a:cubicBezTo>
                        <a:pt x="7066" y="10498"/>
                        <a:pt x="6025" y="12582"/>
                        <a:pt x="5378" y="14800"/>
                      </a:cubicBezTo>
                      <a:cubicBezTo>
                        <a:pt x="4739" y="17378"/>
                        <a:pt x="4417" y="20024"/>
                        <a:pt x="4418" y="22680"/>
                      </a:cubicBezTo>
                      <a:cubicBezTo>
                        <a:pt x="4407" y="25400"/>
                        <a:pt x="4729" y="28112"/>
                        <a:pt x="5378" y="30753"/>
                      </a:cubicBezTo>
                      <a:cubicBezTo>
                        <a:pt x="6025" y="32971"/>
                        <a:pt x="7066" y="35055"/>
                        <a:pt x="8452" y="36903"/>
                      </a:cubicBezTo>
                      <a:cubicBezTo>
                        <a:pt x="9729" y="38544"/>
                        <a:pt x="11374" y="39860"/>
                        <a:pt x="13254" y="40747"/>
                      </a:cubicBezTo>
                      <a:cubicBezTo>
                        <a:pt x="15406" y="41821"/>
                        <a:pt x="17766" y="42411"/>
                        <a:pt x="20169" y="4247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9" name="Google Shape;1839;p209"/>
                <p:cNvSpPr/>
                <p:nvPr/>
              </p:nvSpPr>
              <p:spPr>
                <a:xfrm>
                  <a:off x="820671" y="1519286"/>
                  <a:ext cx="24587" cy="45317"/>
                </a:xfrm>
                <a:custGeom>
                  <a:avLst/>
                  <a:gdLst/>
                  <a:ahLst/>
                  <a:cxnLst/>
                  <a:rect l="l" t="t" r="r" b="b"/>
                  <a:pathLst>
                    <a:path w="24587" h="45317" extrusionOk="0">
                      <a:moveTo>
                        <a:pt x="0" y="45318"/>
                      </a:moveTo>
                      <a:lnTo>
                        <a:pt x="0" y="1112"/>
                      </a:lnTo>
                      <a:lnTo>
                        <a:pt x="3265" y="1112"/>
                      </a:lnTo>
                      <a:cubicBezTo>
                        <a:pt x="3415" y="1481"/>
                        <a:pt x="3415" y="1895"/>
                        <a:pt x="3265" y="2265"/>
                      </a:cubicBezTo>
                      <a:lnTo>
                        <a:pt x="3265" y="11490"/>
                      </a:lnTo>
                      <a:cubicBezTo>
                        <a:pt x="4402" y="8313"/>
                        <a:pt x="6318" y="5471"/>
                        <a:pt x="8836" y="3226"/>
                      </a:cubicBezTo>
                      <a:cubicBezTo>
                        <a:pt x="11301" y="1144"/>
                        <a:pt x="14448" y="49"/>
                        <a:pt x="17672" y="151"/>
                      </a:cubicBezTo>
                      <a:cubicBezTo>
                        <a:pt x="18880" y="-50"/>
                        <a:pt x="20113" y="-50"/>
                        <a:pt x="21322" y="151"/>
                      </a:cubicBezTo>
                      <a:cubicBezTo>
                        <a:pt x="22439" y="449"/>
                        <a:pt x="23530" y="834"/>
                        <a:pt x="24587" y="1304"/>
                      </a:cubicBezTo>
                      <a:lnTo>
                        <a:pt x="24587" y="4379"/>
                      </a:lnTo>
                      <a:lnTo>
                        <a:pt x="23627" y="4379"/>
                      </a:lnTo>
                      <a:lnTo>
                        <a:pt x="23627" y="4379"/>
                      </a:lnTo>
                      <a:lnTo>
                        <a:pt x="22474" y="4379"/>
                      </a:lnTo>
                      <a:lnTo>
                        <a:pt x="20553" y="4379"/>
                      </a:lnTo>
                      <a:lnTo>
                        <a:pt x="18248" y="4379"/>
                      </a:lnTo>
                      <a:cubicBezTo>
                        <a:pt x="15200" y="4290"/>
                        <a:pt x="12237" y="5393"/>
                        <a:pt x="9988" y="7454"/>
                      </a:cubicBezTo>
                      <a:cubicBezTo>
                        <a:pt x="7615" y="10046"/>
                        <a:pt x="5844" y="13131"/>
                        <a:pt x="4802" y="16488"/>
                      </a:cubicBezTo>
                      <a:lnTo>
                        <a:pt x="4802" y="45318"/>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0" name="Google Shape;1840;p209"/>
                <p:cNvSpPr/>
                <p:nvPr/>
              </p:nvSpPr>
              <p:spPr>
                <a:xfrm>
                  <a:off x="851213" y="1505791"/>
                  <a:ext cx="25355" cy="59497"/>
                </a:xfrm>
                <a:custGeom>
                  <a:avLst/>
                  <a:gdLst/>
                  <a:ahLst/>
                  <a:cxnLst/>
                  <a:rect l="l" t="t" r="r" b="b"/>
                  <a:pathLst>
                    <a:path w="25355" h="59497" extrusionOk="0">
                      <a:moveTo>
                        <a:pt x="16711" y="59390"/>
                      </a:moveTo>
                      <a:cubicBezTo>
                        <a:pt x="14150" y="59629"/>
                        <a:pt x="11615" y="58713"/>
                        <a:pt x="9796" y="56892"/>
                      </a:cubicBezTo>
                      <a:cubicBezTo>
                        <a:pt x="7850" y="54827"/>
                        <a:pt x="6872" y="52032"/>
                        <a:pt x="7107" y="49203"/>
                      </a:cubicBezTo>
                      <a:lnTo>
                        <a:pt x="7107" y="19028"/>
                      </a:lnTo>
                      <a:lnTo>
                        <a:pt x="0" y="19028"/>
                      </a:lnTo>
                      <a:cubicBezTo>
                        <a:pt x="0" y="19028"/>
                        <a:pt x="0" y="19028"/>
                        <a:pt x="0" y="19028"/>
                      </a:cubicBezTo>
                      <a:lnTo>
                        <a:pt x="0" y="17298"/>
                      </a:lnTo>
                      <a:lnTo>
                        <a:pt x="7491" y="17298"/>
                      </a:lnTo>
                      <a:lnTo>
                        <a:pt x="9412" y="0"/>
                      </a:lnTo>
                      <a:lnTo>
                        <a:pt x="9412" y="0"/>
                      </a:lnTo>
                      <a:lnTo>
                        <a:pt x="9412" y="0"/>
                      </a:lnTo>
                      <a:lnTo>
                        <a:pt x="11525" y="0"/>
                      </a:lnTo>
                      <a:lnTo>
                        <a:pt x="11525" y="16914"/>
                      </a:lnTo>
                      <a:lnTo>
                        <a:pt x="25355" y="16914"/>
                      </a:lnTo>
                      <a:lnTo>
                        <a:pt x="25355" y="19989"/>
                      </a:lnTo>
                      <a:lnTo>
                        <a:pt x="11525" y="19989"/>
                      </a:lnTo>
                      <a:lnTo>
                        <a:pt x="11525" y="49972"/>
                      </a:lnTo>
                      <a:cubicBezTo>
                        <a:pt x="11408" y="50994"/>
                        <a:pt x="11408" y="52026"/>
                        <a:pt x="11525" y="53048"/>
                      </a:cubicBezTo>
                      <a:cubicBezTo>
                        <a:pt x="11815" y="53899"/>
                        <a:pt x="12272" y="54683"/>
                        <a:pt x="12870" y="55354"/>
                      </a:cubicBezTo>
                      <a:cubicBezTo>
                        <a:pt x="13388" y="55912"/>
                        <a:pt x="14054" y="56312"/>
                        <a:pt x="14791" y="56507"/>
                      </a:cubicBezTo>
                      <a:lnTo>
                        <a:pt x="17096" y="56507"/>
                      </a:lnTo>
                      <a:lnTo>
                        <a:pt x="19977" y="56507"/>
                      </a:lnTo>
                      <a:lnTo>
                        <a:pt x="21898" y="55354"/>
                      </a:lnTo>
                      <a:cubicBezTo>
                        <a:pt x="22417" y="55147"/>
                        <a:pt x="22878" y="54817"/>
                        <a:pt x="23242" y="54393"/>
                      </a:cubicBezTo>
                      <a:lnTo>
                        <a:pt x="24203" y="54393"/>
                      </a:lnTo>
                      <a:cubicBezTo>
                        <a:pt x="24203" y="54393"/>
                        <a:pt x="24203" y="54393"/>
                        <a:pt x="24203" y="54393"/>
                      </a:cubicBezTo>
                      <a:lnTo>
                        <a:pt x="25355" y="56315"/>
                      </a:lnTo>
                      <a:cubicBezTo>
                        <a:pt x="24176" y="57576"/>
                        <a:pt x="22733" y="58560"/>
                        <a:pt x="21129" y="59198"/>
                      </a:cubicBezTo>
                      <a:cubicBezTo>
                        <a:pt x="19679" y="59517"/>
                        <a:pt x="18184" y="59582"/>
                        <a:pt x="16712" y="59390"/>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1" name="Google Shape;1841;p209"/>
                <p:cNvSpPr/>
                <p:nvPr/>
              </p:nvSpPr>
              <p:spPr>
                <a:xfrm>
                  <a:off x="887517" y="1500025"/>
                  <a:ext cx="34768" cy="64771"/>
                </a:xfrm>
                <a:custGeom>
                  <a:avLst/>
                  <a:gdLst/>
                  <a:ahLst/>
                  <a:cxnLst/>
                  <a:rect l="l" t="t" r="r" b="b"/>
                  <a:pathLst>
                    <a:path w="34768" h="64771" extrusionOk="0">
                      <a:moveTo>
                        <a:pt x="0" y="64580"/>
                      </a:moveTo>
                      <a:lnTo>
                        <a:pt x="0" y="0"/>
                      </a:lnTo>
                      <a:lnTo>
                        <a:pt x="4226" y="0"/>
                      </a:lnTo>
                      <a:lnTo>
                        <a:pt x="4226" y="28061"/>
                      </a:lnTo>
                      <a:cubicBezTo>
                        <a:pt x="6099" y="25623"/>
                        <a:pt x="8453" y="23595"/>
                        <a:pt x="11141" y="22103"/>
                      </a:cubicBezTo>
                      <a:cubicBezTo>
                        <a:pt x="13827" y="20556"/>
                        <a:pt x="16878" y="19759"/>
                        <a:pt x="19977" y="19797"/>
                      </a:cubicBezTo>
                      <a:cubicBezTo>
                        <a:pt x="22147" y="19734"/>
                        <a:pt x="24306" y="20127"/>
                        <a:pt x="26316" y="20950"/>
                      </a:cubicBezTo>
                      <a:cubicBezTo>
                        <a:pt x="28096" y="21647"/>
                        <a:pt x="29679" y="22768"/>
                        <a:pt x="30926" y="24217"/>
                      </a:cubicBezTo>
                      <a:cubicBezTo>
                        <a:pt x="32220" y="25811"/>
                        <a:pt x="33198" y="27638"/>
                        <a:pt x="33807" y="29599"/>
                      </a:cubicBezTo>
                      <a:cubicBezTo>
                        <a:pt x="34462" y="31846"/>
                        <a:pt x="34786" y="34177"/>
                        <a:pt x="34768" y="36518"/>
                      </a:cubicBezTo>
                      <a:lnTo>
                        <a:pt x="34768" y="64772"/>
                      </a:lnTo>
                      <a:lnTo>
                        <a:pt x="30734" y="64772"/>
                      </a:lnTo>
                      <a:lnTo>
                        <a:pt x="30734" y="36326"/>
                      </a:lnTo>
                      <a:cubicBezTo>
                        <a:pt x="30950" y="32822"/>
                        <a:pt x="29930" y="29353"/>
                        <a:pt x="27852" y="26524"/>
                      </a:cubicBezTo>
                      <a:cubicBezTo>
                        <a:pt x="25602" y="24063"/>
                        <a:pt x="22339" y="22785"/>
                        <a:pt x="19017" y="23064"/>
                      </a:cubicBezTo>
                      <a:cubicBezTo>
                        <a:pt x="16182" y="22991"/>
                        <a:pt x="13384" y="23724"/>
                        <a:pt x="10949" y="25178"/>
                      </a:cubicBezTo>
                      <a:cubicBezTo>
                        <a:pt x="8416" y="26814"/>
                        <a:pt x="6203" y="28898"/>
                        <a:pt x="4418" y="31329"/>
                      </a:cubicBezTo>
                      <a:lnTo>
                        <a:pt x="4418" y="6458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2" name="Google Shape;1842;p209"/>
                <p:cNvSpPr/>
                <p:nvPr/>
              </p:nvSpPr>
              <p:spPr>
                <a:xfrm>
                  <a:off x="946679" y="1501754"/>
                  <a:ext cx="55320" cy="62849"/>
                </a:xfrm>
                <a:custGeom>
                  <a:avLst/>
                  <a:gdLst/>
                  <a:ahLst/>
                  <a:cxnLst/>
                  <a:rect l="l" t="t" r="r" b="b"/>
                  <a:pathLst>
                    <a:path w="55320" h="62849" extrusionOk="0">
                      <a:moveTo>
                        <a:pt x="55321" y="62850"/>
                      </a:moveTo>
                      <a:lnTo>
                        <a:pt x="51863" y="62850"/>
                      </a:lnTo>
                      <a:lnTo>
                        <a:pt x="50903" y="62850"/>
                      </a:lnTo>
                      <a:cubicBezTo>
                        <a:pt x="50821" y="62535"/>
                        <a:pt x="50821" y="62204"/>
                        <a:pt x="50903" y="61889"/>
                      </a:cubicBezTo>
                      <a:lnTo>
                        <a:pt x="43604" y="43630"/>
                      </a:lnTo>
                      <a:lnTo>
                        <a:pt x="11909" y="43630"/>
                      </a:lnTo>
                      <a:lnTo>
                        <a:pt x="4610" y="61889"/>
                      </a:lnTo>
                      <a:lnTo>
                        <a:pt x="4610" y="62850"/>
                      </a:lnTo>
                      <a:lnTo>
                        <a:pt x="3458" y="62850"/>
                      </a:lnTo>
                      <a:lnTo>
                        <a:pt x="0" y="62850"/>
                      </a:lnTo>
                      <a:lnTo>
                        <a:pt x="25740" y="0"/>
                      </a:lnTo>
                      <a:lnTo>
                        <a:pt x="29197" y="0"/>
                      </a:lnTo>
                      <a:close/>
                      <a:moveTo>
                        <a:pt x="13254" y="39978"/>
                      </a:moveTo>
                      <a:lnTo>
                        <a:pt x="41491" y="39978"/>
                      </a:lnTo>
                      <a:lnTo>
                        <a:pt x="29197" y="8265"/>
                      </a:lnTo>
                      <a:lnTo>
                        <a:pt x="29197" y="6535"/>
                      </a:lnTo>
                      <a:lnTo>
                        <a:pt x="29197" y="4421"/>
                      </a:lnTo>
                      <a:cubicBezTo>
                        <a:pt x="29197" y="4421"/>
                        <a:pt x="29197" y="5766"/>
                        <a:pt x="29197" y="6535"/>
                      </a:cubicBezTo>
                      <a:lnTo>
                        <a:pt x="29197" y="8265"/>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3" name="Google Shape;1843;p209"/>
                <p:cNvSpPr/>
                <p:nvPr/>
              </p:nvSpPr>
              <p:spPr>
                <a:xfrm>
                  <a:off x="1009876" y="1518660"/>
                  <a:ext cx="56228" cy="45944"/>
                </a:xfrm>
                <a:custGeom>
                  <a:avLst/>
                  <a:gdLst/>
                  <a:ahLst/>
                  <a:cxnLst/>
                  <a:rect l="l" t="t" r="r" b="b"/>
                  <a:pathLst>
                    <a:path w="56228" h="45944" extrusionOk="0">
                      <a:moveTo>
                        <a:pt x="0" y="45945"/>
                      </a:moveTo>
                      <a:lnTo>
                        <a:pt x="0" y="1738"/>
                      </a:lnTo>
                      <a:lnTo>
                        <a:pt x="2305" y="1738"/>
                      </a:lnTo>
                      <a:cubicBezTo>
                        <a:pt x="2721" y="1498"/>
                        <a:pt x="3234" y="1498"/>
                        <a:pt x="3650" y="1738"/>
                      </a:cubicBezTo>
                      <a:lnTo>
                        <a:pt x="3650" y="8273"/>
                      </a:lnTo>
                      <a:cubicBezTo>
                        <a:pt x="4438" y="7040"/>
                        <a:pt x="5338" y="5882"/>
                        <a:pt x="6339" y="4814"/>
                      </a:cubicBezTo>
                      <a:lnTo>
                        <a:pt x="9412" y="2315"/>
                      </a:lnTo>
                      <a:cubicBezTo>
                        <a:pt x="11684" y="793"/>
                        <a:pt x="14361" y="-11"/>
                        <a:pt x="17096" y="9"/>
                      </a:cubicBezTo>
                      <a:cubicBezTo>
                        <a:pt x="19940" y="-106"/>
                        <a:pt x="22711" y="934"/>
                        <a:pt x="24779" y="2892"/>
                      </a:cubicBezTo>
                      <a:cubicBezTo>
                        <a:pt x="26877" y="4956"/>
                        <a:pt x="28229" y="7661"/>
                        <a:pt x="28621" y="10580"/>
                      </a:cubicBezTo>
                      <a:cubicBezTo>
                        <a:pt x="29154" y="8935"/>
                        <a:pt x="29931" y="7380"/>
                        <a:pt x="30926" y="5967"/>
                      </a:cubicBezTo>
                      <a:cubicBezTo>
                        <a:pt x="31810" y="4636"/>
                        <a:pt x="32914" y="3466"/>
                        <a:pt x="34191" y="2507"/>
                      </a:cubicBezTo>
                      <a:cubicBezTo>
                        <a:pt x="35479" y="1752"/>
                        <a:pt x="36828" y="1109"/>
                        <a:pt x="38225" y="585"/>
                      </a:cubicBezTo>
                      <a:lnTo>
                        <a:pt x="42835" y="585"/>
                      </a:lnTo>
                      <a:cubicBezTo>
                        <a:pt x="44816" y="558"/>
                        <a:pt x="46780" y="951"/>
                        <a:pt x="48598" y="1738"/>
                      </a:cubicBezTo>
                      <a:cubicBezTo>
                        <a:pt x="50351" y="2393"/>
                        <a:pt x="51929" y="3446"/>
                        <a:pt x="53208" y="4814"/>
                      </a:cubicBezTo>
                      <a:cubicBezTo>
                        <a:pt x="54441" y="6418"/>
                        <a:pt x="55354" y="8245"/>
                        <a:pt x="55897" y="10195"/>
                      </a:cubicBezTo>
                      <a:cubicBezTo>
                        <a:pt x="56339" y="12545"/>
                        <a:pt x="56339" y="14957"/>
                        <a:pt x="55897" y="17307"/>
                      </a:cubicBezTo>
                      <a:lnTo>
                        <a:pt x="55897" y="45560"/>
                      </a:lnTo>
                      <a:lnTo>
                        <a:pt x="51671" y="45560"/>
                      </a:lnTo>
                      <a:lnTo>
                        <a:pt x="51671" y="17691"/>
                      </a:lnTo>
                      <a:cubicBezTo>
                        <a:pt x="51881" y="14156"/>
                        <a:pt x="50937" y="10648"/>
                        <a:pt x="48982" y="7697"/>
                      </a:cubicBezTo>
                      <a:cubicBezTo>
                        <a:pt x="47402" y="5891"/>
                        <a:pt x="45215" y="4729"/>
                        <a:pt x="42835" y="4429"/>
                      </a:cubicBezTo>
                      <a:cubicBezTo>
                        <a:pt x="41377" y="4139"/>
                        <a:pt x="39876" y="4139"/>
                        <a:pt x="38417" y="4429"/>
                      </a:cubicBezTo>
                      <a:cubicBezTo>
                        <a:pt x="37023" y="4967"/>
                        <a:pt x="35773" y="5822"/>
                        <a:pt x="34768" y="6928"/>
                      </a:cubicBezTo>
                      <a:cubicBezTo>
                        <a:pt x="33545" y="8101"/>
                        <a:pt x="32623" y="9551"/>
                        <a:pt x="32078" y="11156"/>
                      </a:cubicBezTo>
                      <a:cubicBezTo>
                        <a:pt x="31414" y="13005"/>
                        <a:pt x="31089" y="14958"/>
                        <a:pt x="31118" y="16922"/>
                      </a:cubicBezTo>
                      <a:lnTo>
                        <a:pt x="31118" y="45176"/>
                      </a:lnTo>
                      <a:lnTo>
                        <a:pt x="26892" y="45176"/>
                      </a:lnTo>
                      <a:lnTo>
                        <a:pt x="26892" y="17691"/>
                      </a:lnTo>
                      <a:cubicBezTo>
                        <a:pt x="27159" y="14177"/>
                        <a:pt x="26283" y="10671"/>
                        <a:pt x="24395" y="7697"/>
                      </a:cubicBezTo>
                      <a:cubicBezTo>
                        <a:pt x="22603" y="5420"/>
                        <a:pt x="19790" y="4194"/>
                        <a:pt x="16904" y="4429"/>
                      </a:cubicBezTo>
                      <a:cubicBezTo>
                        <a:pt x="14489" y="4359"/>
                        <a:pt x="12121" y="5103"/>
                        <a:pt x="10181" y="6543"/>
                      </a:cubicBezTo>
                      <a:cubicBezTo>
                        <a:pt x="8011" y="8153"/>
                        <a:pt x="6182" y="10178"/>
                        <a:pt x="4802" y="12502"/>
                      </a:cubicBezTo>
                      <a:lnTo>
                        <a:pt x="4802" y="45945"/>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4" name="Google Shape;1844;p209"/>
                <p:cNvSpPr/>
                <p:nvPr/>
              </p:nvSpPr>
              <p:spPr>
                <a:xfrm>
                  <a:off x="1076529" y="1519218"/>
                  <a:ext cx="37921" cy="45727"/>
                </a:xfrm>
                <a:custGeom>
                  <a:avLst/>
                  <a:gdLst/>
                  <a:ahLst/>
                  <a:cxnLst/>
                  <a:rect l="l" t="t" r="r" b="b"/>
                  <a:pathLst>
                    <a:path w="37921" h="45727" extrusionOk="0">
                      <a:moveTo>
                        <a:pt x="20554" y="26"/>
                      </a:moveTo>
                      <a:cubicBezTo>
                        <a:pt x="22929" y="-28"/>
                        <a:pt x="25287" y="431"/>
                        <a:pt x="27469" y="1372"/>
                      </a:cubicBezTo>
                      <a:cubicBezTo>
                        <a:pt x="29567" y="2173"/>
                        <a:pt x="31468" y="3418"/>
                        <a:pt x="33039" y="5024"/>
                      </a:cubicBezTo>
                      <a:cubicBezTo>
                        <a:pt x="34630" y="6827"/>
                        <a:pt x="35868" y="8914"/>
                        <a:pt x="36689" y="11174"/>
                      </a:cubicBezTo>
                      <a:cubicBezTo>
                        <a:pt x="37500" y="13852"/>
                        <a:pt x="37889" y="16641"/>
                        <a:pt x="37842" y="19439"/>
                      </a:cubicBezTo>
                      <a:cubicBezTo>
                        <a:pt x="37948" y="19881"/>
                        <a:pt x="37948" y="20342"/>
                        <a:pt x="37842" y="20784"/>
                      </a:cubicBezTo>
                      <a:lnTo>
                        <a:pt x="4803" y="20784"/>
                      </a:lnTo>
                      <a:lnTo>
                        <a:pt x="4803" y="20784"/>
                      </a:lnTo>
                      <a:cubicBezTo>
                        <a:pt x="4755" y="23709"/>
                        <a:pt x="5143" y="26624"/>
                        <a:pt x="5955" y="29433"/>
                      </a:cubicBezTo>
                      <a:cubicBezTo>
                        <a:pt x="6639" y="31733"/>
                        <a:pt x="7746" y="33884"/>
                        <a:pt x="9221" y="35776"/>
                      </a:cubicBezTo>
                      <a:cubicBezTo>
                        <a:pt x="10548" y="37525"/>
                        <a:pt x="12348" y="38859"/>
                        <a:pt x="14407" y="39620"/>
                      </a:cubicBezTo>
                      <a:cubicBezTo>
                        <a:pt x="16514" y="40582"/>
                        <a:pt x="18815" y="41043"/>
                        <a:pt x="21130" y="40965"/>
                      </a:cubicBezTo>
                      <a:cubicBezTo>
                        <a:pt x="23036" y="41299"/>
                        <a:pt x="24986" y="41299"/>
                        <a:pt x="26893" y="40965"/>
                      </a:cubicBezTo>
                      <a:cubicBezTo>
                        <a:pt x="28300" y="40636"/>
                        <a:pt x="29657" y="40119"/>
                        <a:pt x="30926" y="39428"/>
                      </a:cubicBezTo>
                      <a:cubicBezTo>
                        <a:pt x="31908" y="39173"/>
                        <a:pt x="32870" y="38852"/>
                        <a:pt x="33808" y="38467"/>
                      </a:cubicBezTo>
                      <a:lnTo>
                        <a:pt x="35344" y="38467"/>
                      </a:lnTo>
                      <a:lnTo>
                        <a:pt x="36497" y="39812"/>
                      </a:lnTo>
                      <a:cubicBezTo>
                        <a:pt x="35745" y="40788"/>
                        <a:pt x="34836" y="41632"/>
                        <a:pt x="33808" y="42311"/>
                      </a:cubicBezTo>
                      <a:lnTo>
                        <a:pt x="29774" y="44233"/>
                      </a:lnTo>
                      <a:lnTo>
                        <a:pt x="25164" y="45578"/>
                      </a:lnTo>
                      <a:cubicBezTo>
                        <a:pt x="23505" y="45777"/>
                        <a:pt x="21828" y="45777"/>
                        <a:pt x="20170" y="45578"/>
                      </a:cubicBezTo>
                      <a:cubicBezTo>
                        <a:pt x="17322" y="45621"/>
                        <a:pt x="14501" y="45030"/>
                        <a:pt x="11910" y="43848"/>
                      </a:cubicBezTo>
                      <a:cubicBezTo>
                        <a:pt x="9425" y="42901"/>
                        <a:pt x="7237" y="41309"/>
                        <a:pt x="5571" y="39235"/>
                      </a:cubicBezTo>
                      <a:cubicBezTo>
                        <a:pt x="3742" y="37102"/>
                        <a:pt x="2369" y="34617"/>
                        <a:pt x="1537" y="31932"/>
                      </a:cubicBezTo>
                      <a:cubicBezTo>
                        <a:pt x="500" y="28702"/>
                        <a:pt x="-18" y="25329"/>
                        <a:pt x="0" y="21937"/>
                      </a:cubicBezTo>
                      <a:cubicBezTo>
                        <a:pt x="27" y="18941"/>
                        <a:pt x="479" y="15964"/>
                        <a:pt x="1345" y="13096"/>
                      </a:cubicBezTo>
                      <a:cubicBezTo>
                        <a:pt x="2223" y="10547"/>
                        <a:pt x="3594" y="8196"/>
                        <a:pt x="5379" y="6177"/>
                      </a:cubicBezTo>
                      <a:cubicBezTo>
                        <a:pt x="6997" y="4181"/>
                        <a:pt x="9119" y="2655"/>
                        <a:pt x="11526" y="1756"/>
                      </a:cubicBezTo>
                      <a:cubicBezTo>
                        <a:pt x="14351" y="457"/>
                        <a:pt x="17449" y="-137"/>
                        <a:pt x="20554" y="26"/>
                      </a:cubicBezTo>
                      <a:close/>
                      <a:moveTo>
                        <a:pt x="20554" y="3102"/>
                      </a:moveTo>
                      <a:cubicBezTo>
                        <a:pt x="18449" y="3076"/>
                        <a:pt x="16360" y="3468"/>
                        <a:pt x="14407" y="4255"/>
                      </a:cubicBezTo>
                      <a:cubicBezTo>
                        <a:pt x="12693" y="4984"/>
                        <a:pt x="11129" y="6027"/>
                        <a:pt x="9797" y="7330"/>
                      </a:cubicBezTo>
                      <a:cubicBezTo>
                        <a:pt x="8451" y="8741"/>
                        <a:pt x="7348" y="10364"/>
                        <a:pt x="6531" y="12135"/>
                      </a:cubicBezTo>
                      <a:cubicBezTo>
                        <a:pt x="5705" y="14094"/>
                        <a:pt x="5186" y="16168"/>
                        <a:pt x="4995" y="18286"/>
                      </a:cubicBezTo>
                      <a:lnTo>
                        <a:pt x="33808" y="18286"/>
                      </a:lnTo>
                      <a:cubicBezTo>
                        <a:pt x="34207" y="16190"/>
                        <a:pt x="34207" y="14038"/>
                        <a:pt x="33808" y="11943"/>
                      </a:cubicBezTo>
                      <a:cubicBezTo>
                        <a:pt x="33263" y="10168"/>
                        <a:pt x="32346" y="8530"/>
                        <a:pt x="31118" y="7138"/>
                      </a:cubicBezTo>
                      <a:cubicBezTo>
                        <a:pt x="29920" y="5900"/>
                        <a:pt x="28482" y="4919"/>
                        <a:pt x="26893" y="4255"/>
                      </a:cubicBezTo>
                      <a:cubicBezTo>
                        <a:pt x="24876" y="3478"/>
                        <a:pt x="22698" y="3214"/>
                        <a:pt x="20554" y="3486"/>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5" name="Google Shape;1845;p209"/>
                <p:cNvSpPr/>
                <p:nvPr/>
              </p:nvSpPr>
              <p:spPr>
                <a:xfrm>
                  <a:off x="1125703" y="1519086"/>
                  <a:ext cx="26123" cy="45517"/>
                </a:xfrm>
                <a:custGeom>
                  <a:avLst/>
                  <a:gdLst/>
                  <a:ahLst/>
                  <a:cxnLst/>
                  <a:rect l="l" t="t" r="r" b="b"/>
                  <a:pathLst>
                    <a:path w="26123" h="45517" extrusionOk="0">
                      <a:moveTo>
                        <a:pt x="0" y="45518"/>
                      </a:moveTo>
                      <a:lnTo>
                        <a:pt x="0" y="1312"/>
                      </a:lnTo>
                      <a:lnTo>
                        <a:pt x="3842" y="1312"/>
                      </a:lnTo>
                      <a:cubicBezTo>
                        <a:pt x="3991" y="1681"/>
                        <a:pt x="3991" y="2095"/>
                        <a:pt x="3842" y="2465"/>
                      </a:cubicBezTo>
                      <a:lnTo>
                        <a:pt x="3842" y="11690"/>
                      </a:lnTo>
                      <a:cubicBezTo>
                        <a:pt x="4979" y="8513"/>
                        <a:pt x="6894" y="5671"/>
                        <a:pt x="9412" y="3426"/>
                      </a:cubicBezTo>
                      <a:cubicBezTo>
                        <a:pt x="11858" y="1311"/>
                        <a:pt x="15019" y="211"/>
                        <a:pt x="18248" y="350"/>
                      </a:cubicBezTo>
                      <a:cubicBezTo>
                        <a:pt x="19819" y="-39"/>
                        <a:pt x="21453" y="-105"/>
                        <a:pt x="23050" y="158"/>
                      </a:cubicBezTo>
                      <a:cubicBezTo>
                        <a:pt x="24115" y="426"/>
                        <a:pt x="25146" y="813"/>
                        <a:pt x="26124" y="1312"/>
                      </a:cubicBezTo>
                      <a:lnTo>
                        <a:pt x="26124" y="4387"/>
                      </a:lnTo>
                      <a:cubicBezTo>
                        <a:pt x="26124" y="4387"/>
                        <a:pt x="26124" y="4387"/>
                        <a:pt x="26124" y="4387"/>
                      </a:cubicBezTo>
                      <a:lnTo>
                        <a:pt x="26124" y="4387"/>
                      </a:lnTo>
                      <a:lnTo>
                        <a:pt x="24971" y="4387"/>
                      </a:lnTo>
                      <a:lnTo>
                        <a:pt x="23050" y="4387"/>
                      </a:lnTo>
                      <a:lnTo>
                        <a:pt x="20553" y="4387"/>
                      </a:lnTo>
                      <a:cubicBezTo>
                        <a:pt x="17571" y="4347"/>
                        <a:pt x="14686" y="5447"/>
                        <a:pt x="12486" y="7462"/>
                      </a:cubicBezTo>
                      <a:cubicBezTo>
                        <a:pt x="9980" y="9987"/>
                        <a:pt x="8133" y="13089"/>
                        <a:pt x="7107" y="16495"/>
                      </a:cubicBezTo>
                      <a:lnTo>
                        <a:pt x="7107" y="4532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6" name="Google Shape;1846;p209"/>
                <p:cNvSpPr/>
                <p:nvPr/>
              </p:nvSpPr>
              <p:spPr>
                <a:xfrm>
                  <a:off x="1162200" y="1502331"/>
                  <a:ext cx="5844" cy="62273"/>
                </a:xfrm>
                <a:custGeom>
                  <a:avLst/>
                  <a:gdLst/>
                  <a:ahLst/>
                  <a:cxnLst/>
                  <a:rect l="l" t="t" r="r" b="b"/>
                  <a:pathLst>
                    <a:path w="5844" h="62273" extrusionOk="0">
                      <a:moveTo>
                        <a:pt x="5763" y="2691"/>
                      </a:moveTo>
                      <a:cubicBezTo>
                        <a:pt x="5872" y="3198"/>
                        <a:pt x="5872" y="3722"/>
                        <a:pt x="5763" y="4229"/>
                      </a:cubicBezTo>
                      <a:cubicBezTo>
                        <a:pt x="5862" y="4672"/>
                        <a:pt x="5862" y="5131"/>
                        <a:pt x="5763" y="5574"/>
                      </a:cubicBezTo>
                      <a:lnTo>
                        <a:pt x="4418" y="5574"/>
                      </a:lnTo>
                      <a:lnTo>
                        <a:pt x="2881" y="5574"/>
                      </a:lnTo>
                      <a:lnTo>
                        <a:pt x="1537" y="5574"/>
                      </a:lnTo>
                      <a:lnTo>
                        <a:pt x="192" y="5574"/>
                      </a:lnTo>
                      <a:cubicBezTo>
                        <a:pt x="93" y="5131"/>
                        <a:pt x="93" y="4672"/>
                        <a:pt x="192" y="4229"/>
                      </a:cubicBezTo>
                      <a:cubicBezTo>
                        <a:pt x="83" y="3722"/>
                        <a:pt x="83" y="3198"/>
                        <a:pt x="192" y="2691"/>
                      </a:cubicBezTo>
                      <a:cubicBezTo>
                        <a:pt x="126" y="2181"/>
                        <a:pt x="126" y="1664"/>
                        <a:pt x="192" y="1153"/>
                      </a:cubicBezTo>
                      <a:cubicBezTo>
                        <a:pt x="137" y="771"/>
                        <a:pt x="137" y="382"/>
                        <a:pt x="192" y="0"/>
                      </a:cubicBezTo>
                      <a:lnTo>
                        <a:pt x="1537" y="0"/>
                      </a:lnTo>
                      <a:lnTo>
                        <a:pt x="4418" y="0"/>
                      </a:lnTo>
                      <a:lnTo>
                        <a:pt x="5763" y="0"/>
                      </a:lnTo>
                      <a:lnTo>
                        <a:pt x="5763" y="1153"/>
                      </a:lnTo>
                      <a:cubicBezTo>
                        <a:pt x="5829" y="1664"/>
                        <a:pt x="5829" y="2181"/>
                        <a:pt x="5763" y="2691"/>
                      </a:cubicBezTo>
                      <a:close/>
                      <a:moveTo>
                        <a:pt x="3842" y="18067"/>
                      </a:moveTo>
                      <a:lnTo>
                        <a:pt x="3842" y="62273"/>
                      </a:lnTo>
                      <a:lnTo>
                        <a:pt x="0" y="62273"/>
                      </a:lnTo>
                      <a:lnTo>
                        <a:pt x="0" y="18067"/>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7" name="Google Shape;1847;p209"/>
                <p:cNvSpPr/>
                <p:nvPr/>
              </p:nvSpPr>
              <p:spPr>
                <a:xfrm>
                  <a:off x="1178707" y="1520970"/>
                  <a:ext cx="34011" cy="45707"/>
                </a:xfrm>
                <a:custGeom>
                  <a:avLst/>
                  <a:gdLst/>
                  <a:ahLst/>
                  <a:cxnLst/>
                  <a:rect l="l" t="t" r="r" b="b"/>
                  <a:pathLst>
                    <a:path w="34011" h="45707" extrusionOk="0">
                      <a:moveTo>
                        <a:pt x="32475" y="5194"/>
                      </a:moveTo>
                      <a:lnTo>
                        <a:pt x="32475" y="5194"/>
                      </a:lnTo>
                      <a:lnTo>
                        <a:pt x="32475" y="5194"/>
                      </a:lnTo>
                      <a:cubicBezTo>
                        <a:pt x="32102" y="5326"/>
                        <a:pt x="31695" y="5326"/>
                        <a:pt x="31322" y="5194"/>
                      </a:cubicBezTo>
                      <a:lnTo>
                        <a:pt x="27673" y="3849"/>
                      </a:lnTo>
                      <a:lnTo>
                        <a:pt x="24407" y="2503"/>
                      </a:lnTo>
                      <a:cubicBezTo>
                        <a:pt x="22878" y="2293"/>
                        <a:pt x="21327" y="2293"/>
                        <a:pt x="19797" y="2503"/>
                      </a:cubicBezTo>
                      <a:cubicBezTo>
                        <a:pt x="17429" y="2521"/>
                        <a:pt x="15084" y="2978"/>
                        <a:pt x="12882" y="3849"/>
                      </a:cubicBezTo>
                      <a:cubicBezTo>
                        <a:pt x="10993" y="4808"/>
                        <a:pt x="9351" y="6189"/>
                        <a:pt x="8080" y="7885"/>
                      </a:cubicBezTo>
                      <a:cubicBezTo>
                        <a:pt x="6617" y="9641"/>
                        <a:pt x="5508" y="11664"/>
                        <a:pt x="4814" y="13843"/>
                      </a:cubicBezTo>
                      <a:cubicBezTo>
                        <a:pt x="4189" y="16489"/>
                        <a:pt x="3866" y="19197"/>
                        <a:pt x="3854" y="21916"/>
                      </a:cubicBezTo>
                      <a:cubicBezTo>
                        <a:pt x="3790" y="24715"/>
                        <a:pt x="4179" y="27506"/>
                        <a:pt x="5007" y="30180"/>
                      </a:cubicBezTo>
                      <a:cubicBezTo>
                        <a:pt x="5611" y="32608"/>
                        <a:pt x="6798" y="34851"/>
                        <a:pt x="8464" y="36715"/>
                      </a:cubicBezTo>
                      <a:cubicBezTo>
                        <a:pt x="9699" y="38351"/>
                        <a:pt x="11360" y="39615"/>
                        <a:pt x="13266" y="40367"/>
                      </a:cubicBezTo>
                      <a:cubicBezTo>
                        <a:pt x="15243" y="41311"/>
                        <a:pt x="17415" y="41772"/>
                        <a:pt x="19605" y="41712"/>
                      </a:cubicBezTo>
                      <a:cubicBezTo>
                        <a:pt x="21384" y="42033"/>
                        <a:pt x="23205" y="42033"/>
                        <a:pt x="24983" y="41712"/>
                      </a:cubicBezTo>
                      <a:cubicBezTo>
                        <a:pt x="26199" y="41354"/>
                        <a:pt x="27361" y="40837"/>
                        <a:pt x="28441" y="40175"/>
                      </a:cubicBezTo>
                      <a:lnTo>
                        <a:pt x="30746" y="38445"/>
                      </a:lnTo>
                      <a:lnTo>
                        <a:pt x="31899" y="38445"/>
                      </a:lnTo>
                      <a:cubicBezTo>
                        <a:pt x="32196" y="38273"/>
                        <a:pt x="32562" y="38273"/>
                        <a:pt x="32859" y="38445"/>
                      </a:cubicBezTo>
                      <a:lnTo>
                        <a:pt x="34011" y="39790"/>
                      </a:lnTo>
                      <a:lnTo>
                        <a:pt x="31514" y="42289"/>
                      </a:lnTo>
                      <a:lnTo>
                        <a:pt x="27865" y="44211"/>
                      </a:lnTo>
                      <a:cubicBezTo>
                        <a:pt x="26539" y="44887"/>
                        <a:pt x="25111" y="45342"/>
                        <a:pt x="23639" y="45556"/>
                      </a:cubicBezTo>
                      <a:cubicBezTo>
                        <a:pt x="22044" y="45757"/>
                        <a:pt x="20431" y="45757"/>
                        <a:pt x="18837" y="45556"/>
                      </a:cubicBezTo>
                      <a:cubicBezTo>
                        <a:pt x="16200" y="45546"/>
                        <a:pt x="13591" y="45024"/>
                        <a:pt x="11153" y="44019"/>
                      </a:cubicBezTo>
                      <a:cubicBezTo>
                        <a:pt x="8854" y="42938"/>
                        <a:pt x="6820" y="41363"/>
                        <a:pt x="5198" y="39406"/>
                      </a:cubicBezTo>
                      <a:cubicBezTo>
                        <a:pt x="3428" y="37335"/>
                        <a:pt x="2119" y="34911"/>
                        <a:pt x="1357" y="32294"/>
                      </a:cubicBezTo>
                      <a:cubicBezTo>
                        <a:pt x="373" y="29189"/>
                        <a:pt x="-82" y="25940"/>
                        <a:pt x="12" y="22684"/>
                      </a:cubicBezTo>
                      <a:cubicBezTo>
                        <a:pt x="-7" y="19572"/>
                        <a:pt x="381" y="16471"/>
                        <a:pt x="1165" y="13459"/>
                      </a:cubicBezTo>
                      <a:cubicBezTo>
                        <a:pt x="2043" y="10852"/>
                        <a:pt x="3412" y="8438"/>
                        <a:pt x="5198" y="6347"/>
                      </a:cubicBezTo>
                      <a:cubicBezTo>
                        <a:pt x="6851" y="4342"/>
                        <a:pt x="8959" y="2761"/>
                        <a:pt x="11345" y="1734"/>
                      </a:cubicBezTo>
                      <a:cubicBezTo>
                        <a:pt x="14066" y="533"/>
                        <a:pt x="17016" y="-57"/>
                        <a:pt x="19989" y="5"/>
                      </a:cubicBezTo>
                      <a:cubicBezTo>
                        <a:pt x="22551" y="-51"/>
                        <a:pt x="25098" y="406"/>
                        <a:pt x="27480" y="1350"/>
                      </a:cubicBezTo>
                      <a:cubicBezTo>
                        <a:pt x="29704" y="2216"/>
                        <a:pt x="31730" y="3524"/>
                        <a:pt x="33435" y="519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8" name="Google Shape;1848;p209"/>
                <p:cNvSpPr/>
                <p:nvPr/>
              </p:nvSpPr>
              <p:spPr>
                <a:xfrm>
                  <a:off x="1221322" y="1519817"/>
                  <a:ext cx="32739" cy="45129"/>
                </a:xfrm>
                <a:custGeom>
                  <a:avLst/>
                  <a:gdLst/>
                  <a:ahLst/>
                  <a:cxnLst/>
                  <a:rect l="l" t="t" r="r" b="b"/>
                  <a:pathLst>
                    <a:path w="32739" h="45129" extrusionOk="0">
                      <a:moveTo>
                        <a:pt x="29429" y="44787"/>
                      </a:moveTo>
                      <a:cubicBezTo>
                        <a:pt x="28606" y="44808"/>
                        <a:pt x="27883" y="44245"/>
                        <a:pt x="27700" y="43442"/>
                      </a:cubicBezTo>
                      <a:lnTo>
                        <a:pt x="27700" y="37868"/>
                      </a:lnTo>
                      <a:lnTo>
                        <a:pt x="24051" y="40943"/>
                      </a:lnTo>
                      <a:cubicBezTo>
                        <a:pt x="22845" y="41886"/>
                        <a:pt x="21560" y="42722"/>
                        <a:pt x="20209" y="43442"/>
                      </a:cubicBezTo>
                      <a:lnTo>
                        <a:pt x="15983" y="44979"/>
                      </a:lnTo>
                      <a:lnTo>
                        <a:pt x="11181" y="44979"/>
                      </a:lnTo>
                      <a:cubicBezTo>
                        <a:pt x="9715" y="45180"/>
                        <a:pt x="8229" y="45180"/>
                        <a:pt x="6763" y="44979"/>
                      </a:cubicBezTo>
                      <a:cubicBezTo>
                        <a:pt x="5366" y="44511"/>
                        <a:pt x="4065" y="43795"/>
                        <a:pt x="2921" y="42865"/>
                      </a:cubicBezTo>
                      <a:cubicBezTo>
                        <a:pt x="1819" y="41888"/>
                        <a:pt x="907" y="40715"/>
                        <a:pt x="232" y="39406"/>
                      </a:cubicBezTo>
                      <a:cubicBezTo>
                        <a:pt x="-77" y="37690"/>
                        <a:pt x="-77" y="35932"/>
                        <a:pt x="232" y="34216"/>
                      </a:cubicBezTo>
                      <a:cubicBezTo>
                        <a:pt x="237" y="32375"/>
                        <a:pt x="770" y="30574"/>
                        <a:pt x="1769" y="29027"/>
                      </a:cubicBezTo>
                      <a:cubicBezTo>
                        <a:pt x="3119" y="27283"/>
                        <a:pt x="4821" y="25843"/>
                        <a:pt x="6763" y="24798"/>
                      </a:cubicBezTo>
                      <a:cubicBezTo>
                        <a:pt x="9574" y="23466"/>
                        <a:pt x="12543" y="22498"/>
                        <a:pt x="15599" y="21915"/>
                      </a:cubicBezTo>
                      <a:cubicBezTo>
                        <a:pt x="19851" y="21184"/>
                        <a:pt x="24155" y="20798"/>
                        <a:pt x="28469" y="20762"/>
                      </a:cubicBezTo>
                      <a:lnTo>
                        <a:pt x="28469" y="16149"/>
                      </a:lnTo>
                      <a:cubicBezTo>
                        <a:pt x="28667" y="12796"/>
                        <a:pt x="27718" y="9474"/>
                        <a:pt x="25780" y="6731"/>
                      </a:cubicBezTo>
                      <a:cubicBezTo>
                        <a:pt x="23845" y="4420"/>
                        <a:pt x="20905" y="3200"/>
                        <a:pt x="17904" y="3464"/>
                      </a:cubicBezTo>
                      <a:cubicBezTo>
                        <a:pt x="16125" y="3144"/>
                        <a:pt x="14304" y="3144"/>
                        <a:pt x="12526" y="3464"/>
                      </a:cubicBezTo>
                      <a:lnTo>
                        <a:pt x="8684" y="5386"/>
                      </a:lnTo>
                      <a:lnTo>
                        <a:pt x="6187" y="7308"/>
                      </a:lnTo>
                      <a:cubicBezTo>
                        <a:pt x="5867" y="7865"/>
                        <a:pt x="5291" y="8226"/>
                        <a:pt x="4650" y="8269"/>
                      </a:cubicBezTo>
                      <a:cubicBezTo>
                        <a:pt x="4234" y="8509"/>
                        <a:pt x="3721" y="8509"/>
                        <a:pt x="3305" y="8269"/>
                      </a:cubicBezTo>
                      <a:lnTo>
                        <a:pt x="3306" y="6924"/>
                      </a:lnTo>
                      <a:cubicBezTo>
                        <a:pt x="5379" y="4737"/>
                        <a:pt x="7859" y="2974"/>
                        <a:pt x="10605" y="1734"/>
                      </a:cubicBezTo>
                      <a:cubicBezTo>
                        <a:pt x="13325" y="533"/>
                        <a:pt x="16276" y="-57"/>
                        <a:pt x="19249" y="4"/>
                      </a:cubicBezTo>
                      <a:cubicBezTo>
                        <a:pt x="21355" y="-42"/>
                        <a:pt x="23449" y="350"/>
                        <a:pt x="25395" y="1158"/>
                      </a:cubicBezTo>
                      <a:cubicBezTo>
                        <a:pt x="27130" y="1838"/>
                        <a:pt x="28654" y="2965"/>
                        <a:pt x="29813" y="4425"/>
                      </a:cubicBezTo>
                      <a:cubicBezTo>
                        <a:pt x="31045" y="5887"/>
                        <a:pt x="31961" y="7589"/>
                        <a:pt x="32503" y="9422"/>
                      </a:cubicBezTo>
                      <a:cubicBezTo>
                        <a:pt x="32818" y="11653"/>
                        <a:pt x="32818" y="13918"/>
                        <a:pt x="32503" y="16149"/>
                      </a:cubicBezTo>
                      <a:lnTo>
                        <a:pt x="32503" y="44979"/>
                      </a:lnTo>
                      <a:close/>
                      <a:moveTo>
                        <a:pt x="11565" y="42289"/>
                      </a:moveTo>
                      <a:cubicBezTo>
                        <a:pt x="13160" y="42490"/>
                        <a:pt x="14773" y="42490"/>
                        <a:pt x="16367" y="42289"/>
                      </a:cubicBezTo>
                      <a:cubicBezTo>
                        <a:pt x="17771" y="41947"/>
                        <a:pt x="19126" y="41430"/>
                        <a:pt x="20401" y="40751"/>
                      </a:cubicBezTo>
                      <a:cubicBezTo>
                        <a:pt x="21579" y="39968"/>
                        <a:pt x="22618" y="38994"/>
                        <a:pt x="23475" y="37868"/>
                      </a:cubicBezTo>
                      <a:lnTo>
                        <a:pt x="26740" y="34793"/>
                      </a:lnTo>
                      <a:lnTo>
                        <a:pt x="26740" y="23453"/>
                      </a:lnTo>
                      <a:cubicBezTo>
                        <a:pt x="23098" y="23117"/>
                        <a:pt x="19433" y="23117"/>
                        <a:pt x="15791" y="23453"/>
                      </a:cubicBezTo>
                      <a:cubicBezTo>
                        <a:pt x="13204" y="23785"/>
                        <a:pt x="10679" y="24497"/>
                        <a:pt x="8300" y="25567"/>
                      </a:cubicBezTo>
                      <a:cubicBezTo>
                        <a:pt x="6656" y="26222"/>
                        <a:pt x="5203" y="27279"/>
                        <a:pt x="4074" y="28642"/>
                      </a:cubicBezTo>
                      <a:cubicBezTo>
                        <a:pt x="3118" y="29848"/>
                        <a:pt x="2578" y="31332"/>
                        <a:pt x="2537" y="32871"/>
                      </a:cubicBezTo>
                      <a:cubicBezTo>
                        <a:pt x="2318" y="34143"/>
                        <a:pt x="2318" y="35443"/>
                        <a:pt x="2537" y="36715"/>
                      </a:cubicBezTo>
                      <a:cubicBezTo>
                        <a:pt x="3017" y="37716"/>
                        <a:pt x="3667" y="38627"/>
                        <a:pt x="4458" y="39406"/>
                      </a:cubicBezTo>
                      <a:cubicBezTo>
                        <a:pt x="5329" y="40070"/>
                        <a:pt x="6302" y="40589"/>
                        <a:pt x="7339" y="40943"/>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9" name="Google Shape;1849;p209"/>
                <p:cNvSpPr/>
                <p:nvPr/>
              </p:nvSpPr>
              <p:spPr>
                <a:xfrm>
                  <a:off x="1262853" y="1556724"/>
                  <a:ext cx="6996" cy="6727"/>
                </a:xfrm>
                <a:custGeom>
                  <a:avLst/>
                  <a:gdLst/>
                  <a:ahLst/>
                  <a:cxnLst/>
                  <a:rect l="l" t="t" r="r" b="b"/>
                  <a:pathLst>
                    <a:path w="6996" h="6727" extrusionOk="0">
                      <a:moveTo>
                        <a:pt x="1152" y="4421"/>
                      </a:moveTo>
                      <a:cubicBezTo>
                        <a:pt x="1059" y="3848"/>
                        <a:pt x="1059" y="3264"/>
                        <a:pt x="1152" y="2691"/>
                      </a:cubicBezTo>
                      <a:lnTo>
                        <a:pt x="1152" y="961"/>
                      </a:lnTo>
                      <a:lnTo>
                        <a:pt x="2305" y="0"/>
                      </a:lnTo>
                      <a:lnTo>
                        <a:pt x="4034" y="0"/>
                      </a:lnTo>
                      <a:lnTo>
                        <a:pt x="5570" y="0"/>
                      </a:lnTo>
                      <a:cubicBezTo>
                        <a:pt x="6090" y="207"/>
                        <a:pt x="6551" y="537"/>
                        <a:pt x="6915" y="961"/>
                      </a:cubicBezTo>
                      <a:lnTo>
                        <a:pt x="6915" y="2114"/>
                      </a:lnTo>
                      <a:cubicBezTo>
                        <a:pt x="7008" y="2687"/>
                        <a:pt x="7008" y="3271"/>
                        <a:pt x="6915" y="3844"/>
                      </a:cubicBezTo>
                      <a:cubicBezTo>
                        <a:pt x="7024" y="4351"/>
                        <a:pt x="7024" y="4875"/>
                        <a:pt x="6915" y="5382"/>
                      </a:cubicBezTo>
                      <a:lnTo>
                        <a:pt x="6915" y="6727"/>
                      </a:lnTo>
                      <a:lnTo>
                        <a:pt x="5570" y="6727"/>
                      </a:lnTo>
                      <a:lnTo>
                        <a:pt x="4034" y="6727"/>
                      </a:lnTo>
                      <a:cubicBezTo>
                        <a:pt x="1806" y="6727"/>
                        <a:pt x="0" y="4920"/>
                        <a:pt x="0" y="2691"/>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grpSp>
      <p:sp>
        <p:nvSpPr>
          <p:cNvPr id="1850" name="Google Shape;1850;p209"/>
          <p:cNvSpPr txBox="1">
            <a:spLocks noGrp="1"/>
          </p:cNvSpPr>
          <p:nvPr>
            <p:ph type="body" idx="1"/>
          </p:nvPr>
        </p:nvSpPr>
        <p:spPr>
          <a:xfrm>
            <a:off x="438264" y="3886201"/>
            <a:ext cx="4643059" cy="94557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rgbClr val="000000"/>
              </a:buClr>
              <a:buSzPts val="1500"/>
              <a:buFont typeface="Arial"/>
              <a:buNone/>
              <a:defRPr/>
            </a:lvl1pPr>
            <a:lvl2pPr marL="914400" lvl="1" indent="-228600" algn="l">
              <a:lnSpc>
                <a:spcPct val="110000"/>
              </a:lnSpc>
              <a:spcBef>
                <a:spcPts val="1200"/>
              </a:spcBef>
              <a:spcAft>
                <a:spcPts val="0"/>
              </a:spcAft>
              <a:buClr>
                <a:srgbClr val="000000"/>
              </a:buClr>
              <a:buSzPts val="1050"/>
              <a:buFont typeface="Arial"/>
              <a:buNone/>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851" name="Google Shape;1851;p209"/>
          <p:cNvSpPr txBox="1">
            <a:spLocks noGrp="1"/>
          </p:cNvSpPr>
          <p:nvPr>
            <p:ph type="body" idx="3"/>
          </p:nvPr>
        </p:nvSpPr>
        <p:spPr>
          <a:xfrm>
            <a:off x="438264" y="5055792"/>
            <a:ext cx="4643059" cy="674687"/>
          </a:xfrm>
          <a:prstGeom prst="rect">
            <a:avLst/>
          </a:prstGeom>
          <a:noFill/>
          <a:ln>
            <a:noFill/>
          </a:ln>
        </p:spPr>
        <p:txBody>
          <a:bodyPr spcFirstLastPara="1" wrap="square" lIns="0" tIns="0" rIns="0" bIns="0" anchor="t" anchorCtr="0">
            <a:noAutofit/>
          </a:bodyPr>
          <a:lstStyle>
            <a:lvl1pPr marL="457200" marR="0" lvl="0" indent="-228600" algn="l">
              <a:lnSpc>
                <a:spcPct val="110000"/>
              </a:lnSpc>
              <a:spcBef>
                <a:spcPts val="0"/>
              </a:spcBef>
              <a:spcAft>
                <a:spcPts val="0"/>
              </a:spcAft>
              <a:buClr>
                <a:srgbClr val="000000"/>
              </a:buClr>
              <a:buSzPts val="900"/>
              <a:buFont typeface="Arial"/>
              <a:buNone/>
              <a:defRPr sz="1200" b="0" i="0">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852" name="Google Shape;1852;p209"/>
          <p:cNvSpPr/>
          <p:nvPr/>
        </p:nvSpPr>
        <p:spPr>
          <a:xfrm>
            <a:off x="438265" y="6429809"/>
            <a:ext cx="2236739" cy="12311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00" b="0" i="0">
                <a:solidFill>
                  <a:schemeClr val="dk1"/>
                </a:solidFill>
                <a:latin typeface="Arial"/>
                <a:ea typeface="Arial"/>
                <a:cs typeface="Arial"/>
                <a:sym typeface="Arial"/>
              </a:rPr>
              <a:t>© 2021 PPLSI. All rights reserved. </a:t>
            </a:r>
            <a:endParaRPr sz="800" b="0" i="0">
              <a:solidFill>
                <a:schemeClr val="dk1"/>
              </a:solidFill>
              <a:latin typeface="Arial"/>
              <a:ea typeface="Arial"/>
              <a:cs typeface="Arial"/>
              <a:sym typeface="Aria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Presentation_Title_3">
  <p:cSld name="Presentation_Title_3">
    <p:spTree>
      <p:nvGrpSpPr>
        <p:cNvPr id="1" name="Shape 1853"/>
        <p:cNvGrpSpPr/>
        <p:nvPr/>
      </p:nvGrpSpPr>
      <p:grpSpPr>
        <a:xfrm>
          <a:off x="0" y="0"/>
          <a:ext cx="0" cy="0"/>
          <a:chOff x="0" y="0"/>
          <a:chExt cx="0" cy="0"/>
        </a:xfrm>
      </p:grpSpPr>
      <p:pic>
        <p:nvPicPr>
          <p:cNvPr id="1854" name="Google Shape;1854;p210" descr="Shape, arrow&#10;&#10;Description automatically generated"/>
          <p:cNvPicPr preferRelativeResize="0"/>
          <p:nvPr/>
        </p:nvPicPr>
        <p:blipFill rotWithShape="1">
          <a:blip r:embed="rId2">
            <a:alphaModFix/>
          </a:blip>
          <a:srcRect/>
          <a:stretch/>
        </p:blipFill>
        <p:spPr>
          <a:xfrm>
            <a:off x="1" y="1786"/>
            <a:ext cx="12192000" cy="6856214"/>
          </a:xfrm>
          <a:prstGeom prst="rect">
            <a:avLst/>
          </a:prstGeom>
          <a:noFill/>
          <a:ln>
            <a:noFill/>
          </a:ln>
        </p:spPr>
      </p:pic>
      <p:sp>
        <p:nvSpPr>
          <p:cNvPr id="1855" name="Google Shape;1855;p210"/>
          <p:cNvSpPr txBox="1">
            <a:spLocks noGrp="1"/>
          </p:cNvSpPr>
          <p:nvPr>
            <p:ph type="title"/>
          </p:nvPr>
        </p:nvSpPr>
        <p:spPr>
          <a:xfrm>
            <a:off x="438151" y="2499214"/>
            <a:ext cx="4643172" cy="121483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800"/>
              <a:buFont typeface="Arial"/>
              <a:buNone/>
              <a:defRPr sz="4800">
                <a:solidFill>
                  <a:schemeClr val="lt1"/>
                </a:solidFill>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
        <p:nvSpPr>
          <p:cNvPr id="1856" name="Google Shape;1856;p210"/>
          <p:cNvSpPr txBox="1">
            <a:spLocks noGrp="1"/>
          </p:cNvSpPr>
          <p:nvPr>
            <p:ph type="body" idx="1"/>
          </p:nvPr>
        </p:nvSpPr>
        <p:spPr>
          <a:xfrm>
            <a:off x="438264" y="3886201"/>
            <a:ext cx="4643059" cy="95596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chemeClr val="lt1"/>
              </a:buClr>
              <a:buSzPts val="1500"/>
              <a:buFont typeface="Arial"/>
              <a:buNone/>
              <a:defRPr>
                <a:solidFill>
                  <a:schemeClr val="lt1"/>
                </a:solidFill>
              </a:defRPr>
            </a:lvl1pPr>
            <a:lvl2pPr marL="914400" lvl="1" indent="-228600" algn="l">
              <a:lnSpc>
                <a:spcPct val="110000"/>
              </a:lnSpc>
              <a:spcBef>
                <a:spcPts val="1200"/>
              </a:spcBef>
              <a:spcAft>
                <a:spcPts val="0"/>
              </a:spcAft>
              <a:buClr>
                <a:srgbClr val="000000"/>
              </a:buClr>
              <a:buSzPts val="1050"/>
              <a:buFont typeface="Arial"/>
              <a:buNone/>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857" name="Google Shape;1857;p210"/>
          <p:cNvSpPr txBox="1">
            <a:spLocks noGrp="1"/>
          </p:cNvSpPr>
          <p:nvPr>
            <p:ph type="body" idx="2"/>
          </p:nvPr>
        </p:nvSpPr>
        <p:spPr>
          <a:xfrm>
            <a:off x="438264" y="5055791"/>
            <a:ext cx="4643059" cy="674687"/>
          </a:xfrm>
          <a:prstGeom prst="rect">
            <a:avLst/>
          </a:prstGeom>
          <a:noFill/>
          <a:ln>
            <a:noFill/>
          </a:ln>
        </p:spPr>
        <p:txBody>
          <a:bodyPr spcFirstLastPara="1" wrap="square" lIns="0" tIns="0" rIns="0" bIns="0" anchor="t" anchorCtr="0">
            <a:noAutofit/>
          </a:bodyPr>
          <a:lstStyle>
            <a:lvl1pPr marL="457200" marR="0" lvl="0" indent="-228600" algn="l">
              <a:lnSpc>
                <a:spcPct val="110000"/>
              </a:lnSpc>
              <a:spcBef>
                <a:spcPts val="0"/>
              </a:spcBef>
              <a:spcAft>
                <a:spcPts val="0"/>
              </a:spcAft>
              <a:buClr>
                <a:schemeClr val="lt1"/>
              </a:buClr>
              <a:buSzPts val="900"/>
              <a:buFont typeface="Arial"/>
              <a:buNone/>
              <a:defRPr sz="1200" b="0" i="0">
                <a:solidFill>
                  <a:schemeClr val="lt1"/>
                </a:solidFill>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858" name="Google Shape;1858;p210"/>
          <p:cNvSpPr/>
          <p:nvPr/>
        </p:nvSpPr>
        <p:spPr>
          <a:xfrm>
            <a:off x="438265" y="6429809"/>
            <a:ext cx="2236739" cy="12311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00" b="0" i="0">
                <a:solidFill>
                  <a:schemeClr val="dk1"/>
                </a:solidFill>
                <a:latin typeface="Arial"/>
                <a:ea typeface="Arial"/>
                <a:cs typeface="Arial"/>
                <a:sym typeface="Arial"/>
              </a:rPr>
              <a:t>© 2021 PPLSI. All rights reserved. </a:t>
            </a:r>
            <a:endParaRPr sz="800" b="0" i="0">
              <a:solidFill>
                <a:schemeClr val="dk1"/>
              </a:solidFill>
              <a:latin typeface="Arial"/>
              <a:ea typeface="Arial"/>
              <a:cs typeface="Arial"/>
              <a:sym typeface="Aria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Presentation_Title_4">
  <p:cSld name="Presentation_Title_4">
    <p:spTree>
      <p:nvGrpSpPr>
        <p:cNvPr id="1" name="Shape 1859"/>
        <p:cNvGrpSpPr/>
        <p:nvPr/>
      </p:nvGrpSpPr>
      <p:grpSpPr>
        <a:xfrm>
          <a:off x="0" y="0"/>
          <a:ext cx="0" cy="0"/>
          <a:chOff x="0" y="0"/>
          <a:chExt cx="0" cy="0"/>
        </a:xfrm>
      </p:grpSpPr>
      <p:pic>
        <p:nvPicPr>
          <p:cNvPr id="1860" name="Google Shape;1860;p211" descr="A picture containing icon&#10;&#10;Description automatically generated"/>
          <p:cNvPicPr preferRelativeResize="0"/>
          <p:nvPr/>
        </p:nvPicPr>
        <p:blipFill rotWithShape="1">
          <a:blip r:embed="rId2">
            <a:alphaModFix/>
          </a:blip>
          <a:srcRect/>
          <a:stretch/>
        </p:blipFill>
        <p:spPr>
          <a:xfrm>
            <a:off x="1" y="893"/>
            <a:ext cx="12192000" cy="6856214"/>
          </a:xfrm>
          <a:prstGeom prst="rect">
            <a:avLst/>
          </a:prstGeom>
          <a:noFill/>
          <a:ln>
            <a:noFill/>
          </a:ln>
        </p:spPr>
      </p:pic>
      <p:sp>
        <p:nvSpPr>
          <p:cNvPr id="1861" name="Google Shape;1861;p211"/>
          <p:cNvSpPr txBox="1">
            <a:spLocks noGrp="1"/>
          </p:cNvSpPr>
          <p:nvPr>
            <p:ph type="title"/>
          </p:nvPr>
        </p:nvSpPr>
        <p:spPr>
          <a:xfrm>
            <a:off x="438151" y="2499214"/>
            <a:ext cx="4643172" cy="121483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800"/>
              <a:buFont typeface="Arial"/>
              <a:buNone/>
              <a:defRPr sz="4800">
                <a:solidFill>
                  <a:schemeClr val="lt1"/>
                </a:solidFill>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
        <p:nvSpPr>
          <p:cNvPr id="1862" name="Google Shape;1862;p211"/>
          <p:cNvSpPr txBox="1">
            <a:spLocks noGrp="1"/>
          </p:cNvSpPr>
          <p:nvPr>
            <p:ph type="body" idx="1"/>
          </p:nvPr>
        </p:nvSpPr>
        <p:spPr>
          <a:xfrm>
            <a:off x="438264" y="3886201"/>
            <a:ext cx="4643059" cy="955963"/>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chemeClr val="lt1"/>
              </a:buClr>
              <a:buSzPts val="1500"/>
              <a:buFont typeface="Arial"/>
              <a:buNone/>
              <a:defRPr>
                <a:solidFill>
                  <a:schemeClr val="lt1"/>
                </a:solidFill>
              </a:defRPr>
            </a:lvl1pPr>
            <a:lvl2pPr marL="914400" lvl="1" indent="-228600" algn="l">
              <a:lnSpc>
                <a:spcPct val="110000"/>
              </a:lnSpc>
              <a:spcBef>
                <a:spcPts val="1200"/>
              </a:spcBef>
              <a:spcAft>
                <a:spcPts val="0"/>
              </a:spcAft>
              <a:buClr>
                <a:srgbClr val="000000"/>
              </a:buClr>
              <a:buSzPts val="1050"/>
              <a:buFont typeface="Arial"/>
              <a:buNone/>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863" name="Google Shape;1863;p211"/>
          <p:cNvSpPr txBox="1">
            <a:spLocks noGrp="1"/>
          </p:cNvSpPr>
          <p:nvPr>
            <p:ph type="body" idx="2"/>
          </p:nvPr>
        </p:nvSpPr>
        <p:spPr>
          <a:xfrm>
            <a:off x="438264" y="5054567"/>
            <a:ext cx="4643059" cy="674687"/>
          </a:xfrm>
          <a:prstGeom prst="rect">
            <a:avLst/>
          </a:prstGeom>
          <a:noFill/>
          <a:ln>
            <a:noFill/>
          </a:ln>
        </p:spPr>
        <p:txBody>
          <a:bodyPr spcFirstLastPara="1" wrap="square" lIns="0" tIns="0" rIns="0" bIns="0" anchor="t" anchorCtr="0">
            <a:noAutofit/>
          </a:bodyPr>
          <a:lstStyle>
            <a:lvl1pPr marL="457200" marR="0" lvl="0" indent="-228600" algn="l">
              <a:lnSpc>
                <a:spcPct val="110000"/>
              </a:lnSpc>
              <a:spcBef>
                <a:spcPts val="0"/>
              </a:spcBef>
              <a:spcAft>
                <a:spcPts val="0"/>
              </a:spcAft>
              <a:buClr>
                <a:schemeClr val="lt1"/>
              </a:buClr>
              <a:buSzPts val="900"/>
              <a:buFont typeface="Arial"/>
              <a:buNone/>
              <a:defRPr sz="1200" b="0" i="0">
                <a:solidFill>
                  <a:schemeClr val="lt1"/>
                </a:solidFill>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grpSp>
        <p:nvGrpSpPr>
          <p:cNvPr id="1864" name="Google Shape;1864;p211"/>
          <p:cNvGrpSpPr/>
          <p:nvPr/>
        </p:nvGrpSpPr>
        <p:grpSpPr>
          <a:xfrm>
            <a:off x="438004" y="425557"/>
            <a:ext cx="2497690" cy="731909"/>
            <a:chOff x="437889" y="425557"/>
            <a:chExt cx="2497040" cy="731909"/>
          </a:xfrm>
        </p:grpSpPr>
        <p:grpSp>
          <p:nvGrpSpPr>
            <p:cNvPr id="1865" name="Google Shape;1865;p211"/>
            <p:cNvGrpSpPr/>
            <p:nvPr/>
          </p:nvGrpSpPr>
          <p:grpSpPr>
            <a:xfrm>
              <a:off x="437889" y="425557"/>
              <a:ext cx="919278" cy="731909"/>
              <a:chOff x="437889" y="425557"/>
              <a:chExt cx="919278" cy="731909"/>
            </a:xfrm>
          </p:grpSpPr>
          <p:sp>
            <p:nvSpPr>
              <p:cNvPr id="1866" name="Google Shape;1866;p211"/>
              <p:cNvSpPr/>
              <p:nvPr/>
            </p:nvSpPr>
            <p:spPr>
              <a:xfrm rot="9218400">
                <a:off x="485750" y="587138"/>
                <a:ext cx="823472" cy="408427"/>
              </a:xfrm>
              <a:custGeom>
                <a:avLst/>
                <a:gdLst/>
                <a:ahLst/>
                <a:cxnLst/>
                <a:rect l="l" t="t" r="r" b="b"/>
                <a:pathLst>
                  <a:path w="823472" h="408427" extrusionOk="0">
                    <a:moveTo>
                      <a:pt x="0" y="0"/>
                    </a:moveTo>
                    <a:lnTo>
                      <a:pt x="715521" y="0"/>
                    </a:lnTo>
                    <a:cubicBezTo>
                      <a:pt x="775141" y="0"/>
                      <a:pt x="823473" y="48361"/>
                      <a:pt x="823473" y="108017"/>
                    </a:cubicBezTo>
                    <a:lnTo>
                      <a:pt x="823473" y="408427"/>
                    </a:lnTo>
                    <a:lnTo>
                      <a:pt x="823473" y="408427"/>
                    </a:lnTo>
                    <a:lnTo>
                      <a:pt x="107952" y="408427"/>
                    </a:lnTo>
                    <a:cubicBezTo>
                      <a:pt x="48332" y="408427"/>
                      <a:pt x="0" y="360067"/>
                      <a:pt x="0" y="300410"/>
                    </a:cubicBezTo>
                    <a:lnTo>
                      <a:pt x="0" y="0"/>
                    </a:lnTo>
                    <a:lnTo>
                      <a:pt x="0" y="0"/>
                    </a:lnTo>
                    <a:close/>
                  </a:path>
                </a:pathLst>
              </a:custGeom>
              <a:gradFill>
                <a:gsLst>
                  <a:gs pos="0">
                    <a:schemeClr val="accent2"/>
                  </a:gs>
                  <a:gs pos="100000">
                    <a:schemeClr val="accent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7" name="Google Shape;1867;p211"/>
              <p:cNvSpPr/>
              <p:nvPr/>
            </p:nvSpPr>
            <p:spPr>
              <a:xfrm rot="-9216000">
                <a:off x="485791" y="587446"/>
                <a:ext cx="823472" cy="408235"/>
              </a:xfrm>
              <a:custGeom>
                <a:avLst/>
                <a:gdLst/>
                <a:ahLst/>
                <a:cxnLst/>
                <a:rect l="l" t="t" r="r" b="b"/>
                <a:pathLst>
                  <a:path w="823472" h="408235" extrusionOk="0">
                    <a:moveTo>
                      <a:pt x="107952" y="0"/>
                    </a:moveTo>
                    <a:lnTo>
                      <a:pt x="823473" y="0"/>
                    </a:lnTo>
                    <a:lnTo>
                      <a:pt x="823473" y="0"/>
                    </a:lnTo>
                    <a:lnTo>
                      <a:pt x="823473" y="300218"/>
                    </a:lnTo>
                    <a:cubicBezTo>
                      <a:pt x="823473" y="359874"/>
                      <a:pt x="775141" y="408235"/>
                      <a:pt x="715521" y="408235"/>
                    </a:cubicBezTo>
                    <a:lnTo>
                      <a:pt x="0" y="408235"/>
                    </a:lnTo>
                    <a:lnTo>
                      <a:pt x="0" y="408235"/>
                    </a:lnTo>
                    <a:lnTo>
                      <a:pt x="0" y="108017"/>
                    </a:lnTo>
                    <a:cubicBezTo>
                      <a:pt x="0" y="48361"/>
                      <a:pt x="48332" y="0"/>
                      <a:pt x="107952" y="0"/>
                    </a:cubicBezTo>
                    <a:close/>
                  </a:path>
                </a:pathLst>
              </a:custGeom>
              <a:solidFill>
                <a:srgbClr val="009DB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8" name="Google Shape;1868;p211"/>
              <p:cNvSpPr/>
              <p:nvPr/>
            </p:nvSpPr>
            <p:spPr>
              <a:xfrm>
                <a:off x="438612" y="564005"/>
                <a:ext cx="918555" cy="455901"/>
              </a:xfrm>
              <a:custGeom>
                <a:avLst/>
                <a:gdLst/>
                <a:ahLst/>
                <a:cxnLst/>
                <a:rect l="l" t="t" r="r" b="b"/>
                <a:pathLst>
                  <a:path w="918555" h="455901" extrusionOk="0">
                    <a:moveTo>
                      <a:pt x="918555" y="227951"/>
                    </a:moveTo>
                    <a:lnTo>
                      <a:pt x="459278" y="0"/>
                    </a:lnTo>
                    <a:lnTo>
                      <a:pt x="0" y="227758"/>
                    </a:lnTo>
                    <a:lnTo>
                      <a:pt x="459086" y="455901"/>
                    </a:lnTo>
                    <a:lnTo>
                      <a:pt x="918555" y="227951"/>
                    </a:lnTo>
                    <a:close/>
                  </a:path>
                </a:pathLst>
              </a:custGeom>
              <a:solidFill>
                <a:srgbClr val="2A277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9" name="Google Shape;1869;p211"/>
              <p:cNvSpPr/>
              <p:nvPr/>
            </p:nvSpPr>
            <p:spPr>
              <a:xfrm>
                <a:off x="687747" y="738883"/>
                <a:ext cx="84902" cy="111502"/>
              </a:xfrm>
              <a:custGeom>
                <a:avLst/>
                <a:gdLst/>
                <a:ahLst/>
                <a:cxnLst/>
                <a:rect l="l" t="t" r="r" b="b"/>
                <a:pathLst>
                  <a:path w="84902" h="111502" extrusionOk="0">
                    <a:moveTo>
                      <a:pt x="0" y="25"/>
                    </a:moveTo>
                    <a:lnTo>
                      <a:pt x="42451" y="25"/>
                    </a:lnTo>
                    <a:cubicBezTo>
                      <a:pt x="64659" y="-749"/>
                      <a:pt x="83462" y="16277"/>
                      <a:pt x="84902" y="38466"/>
                    </a:cubicBezTo>
                    <a:cubicBezTo>
                      <a:pt x="84068" y="61140"/>
                      <a:pt x="65118" y="78900"/>
                      <a:pt x="42451" y="78251"/>
                    </a:cubicBezTo>
                    <a:lnTo>
                      <a:pt x="29773" y="78251"/>
                    </a:lnTo>
                    <a:lnTo>
                      <a:pt x="29773" y="111502"/>
                    </a:lnTo>
                    <a:lnTo>
                      <a:pt x="0" y="111502"/>
                    </a:lnTo>
                    <a:close/>
                    <a:moveTo>
                      <a:pt x="56089" y="39619"/>
                    </a:moveTo>
                    <a:cubicBezTo>
                      <a:pt x="55791" y="32619"/>
                      <a:pt x="49879" y="27186"/>
                      <a:pt x="42884" y="27484"/>
                    </a:cubicBezTo>
                    <a:cubicBezTo>
                      <a:pt x="42740" y="27490"/>
                      <a:pt x="42595" y="27499"/>
                      <a:pt x="42451" y="27510"/>
                    </a:cubicBezTo>
                    <a:lnTo>
                      <a:pt x="29773" y="27510"/>
                    </a:lnTo>
                    <a:lnTo>
                      <a:pt x="29773" y="51727"/>
                    </a:lnTo>
                    <a:lnTo>
                      <a:pt x="42451" y="51727"/>
                    </a:lnTo>
                    <a:cubicBezTo>
                      <a:pt x="49227" y="52153"/>
                      <a:pt x="55065" y="47001"/>
                      <a:pt x="55490" y="40221"/>
                    </a:cubicBezTo>
                    <a:cubicBezTo>
                      <a:pt x="55502" y="40020"/>
                      <a:pt x="55510" y="39820"/>
                      <a:pt x="55513" y="3961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0" name="Google Shape;1870;p211"/>
              <p:cNvSpPr/>
              <p:nvPr/>
            </p:nvSpPr>
            <p:spPr>
              <a:xfrm>
                <a:off x="790513" y="738883"/>
                <a:ext cx="84901" cy="111502"/>
              </a:xfrm>
              <a:custGeom>
                <a:avLst/>
                <a:gdLst/>
                <a:ahLst/>
                <a:cxnLst/>
                <a:rect l="l" t="t" r="r" b="b"/>
                <a:pathLst>
                  <a:path w="84901" h="111502" extrusionOk="0">
                    <a:moveTo>
                      <a:pt x="0" y="25"/>
                    </a:moveTo>
                    <a:lnTo>
                      <a:pt x="42451" y="25"/>
                    </a:lnTo>
                    <a:cubicBezTo>
                      <a:pt x="64659" y="-749"/>
                      <a:pt x="83462" y="16277"/>
                      <a:pt x="84902" y="38466"/>
                    </a:cubicBezTo>
                    <a:cubicBezTo>
                      <a:pt x="84068" y="61140"/>
                      <a:pt x="65118" y="78900"/>
                      <a:pt x="42451" y="78251"/>
                    </a:cubicBezTo>
                    <a:lnTo>
                      <a:pt x="29773" y="78251"/>
                    </a:lnTo>
                    <a:lnTo>
                      <a:pt x="29773" y="111502"/>
                    </a:lnTo>
                    <a:lnTo>
                      <a:pt x="0" y="111502"/>
                    </a:lnTo>
                    <a:close/>
                    <a:moveTo>
                      <a:pt x="56089" y="39619"/>
                    </a:moveTo>
                    <a:cubicBezTo>
                      <a:pt x="55791" y="32619"/>
                      <a:pt x="49879" y="27186"/>
                      <a:pt x="42884" y="27484"/>
                    </a:cubicBezTo>
                    <a:cubicBezTo>
                      <a:pt x="42739" y="27490"/>
                      <a:pt x="42595" y="27499"/>
                      <a:pt x="42451" y="27510"/>
                    </a:cubicBezTo>
                    <a:lnTo>
                      <a:pt x="29773" y="27510"/>
                    </a:lnTo>
                    <a:lnTo>
                      <a:pt x="29773" y="51727"/>
                    </a:lnTo>
                    <a:lnTo>
                      <a:pt x="42451" y="51727"/>
                    </a:lnTo>
                    <a:cubicBezTo>
                      <a:pt x="49200" y="52471"/>
                      <a:pt x="55273" y="47599"/>
                      <a:pt x="56016" y="40846"/>
                    </a:cubicBezTo>
                    <a:cubicBezTo>
                      <a:pt x="56061" y="40439"/>
                      <a:pt x="56085" y="40029"/>
                      <a:pt x="56089" y="3961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1" name="Google Shape;1871;p211"/>
              <p:cNvSpPr/>
              <p:nvPr/>
            </p:nvSpPr>
            <p:spPr>
              <a:xfrm>
                <a:off x="893856" y="738908"/>
                <a:ext cx="72800" cy="112437"/>
              </a:xfrm>
              <a:custGeom>
                <a:avLst/>
                <a:gdLst/>
                <a:ahLst/>
                <a:cxnLst/>
                <a:rect l="l" t="t" r="r" b="b"/>
                <a:pathLst>
                  <a:path w="72800" h="112437" extrusionOk="0">
                    <a:moveTo>
                      <a:pt x="72801" y="84376"/>
                    </a:moveTo>
                    <a:lnTo>
                      <a:pt x="72801" y="112438"/>
                    </a:lnTo>
                    <a:lnTo>
                      <a:pt x="0" y="112438"/>
                    </a:lnTo>
                    <a:lnTo>
                      <a:pt x="0" y="0"/>
                    </a:lnTo>
                    <a:lnTo>
                      <a:pt x="29773" y="0"/>
                    </a:lnTo>
                    <a:lnTo>
                      <a:pt x="29773" y="8437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2" name="Google Shape;1872;p211"/>
              <p:cNvSpPr/>
              <p:nvPr/>
            </p:nvSpPr>
            <p:spPr>
              <a:xfrm>
                <a:off x="979142" y="737035"/>
                <a:ext cx="82597" cy="116079"/>
              </a:xfrm>
              <a:custGeom>
                <a:avLst/>
                <a:gdLst/>
                <a:ahLst/>
                <a:cxnLst/>
                <a:rect l="l" t="t" r="r" b="b"/>
                <a:pathLst>
                  <a:path w="82597" h="116079" extrusionOk="0">
                    <a:moveTo>
                      <a:pt x="0" y="95283"/>
                    </a:moveTo>
                    <a:lnTo>
                      <a:pt x="18056" y="77600"/>
                    </a:lnTo>
                    <a:cubicBezTo>
                      <a:pt x="23498" y="84686"/>
                      <a:pt x="31986" y="88754"/>
                      <a:pt x="40914" y="88556"/>
                    </a:cubicBezTo>
                    <a:cubicBezTo>
                      <a:pt x="47253" y="88556"/>
                      <a:pt x="53400" y="86250"/>
                      <a:pt x="53400" y="81637"/>
                    </a:cubicBezTo>
                    <a:cubicBezTo>
                      <a:pt x="53400" y="77024"/>
                      <a:pt x="41875" y="70873"/>
                      <a:pt x="30926" y="65876"/>
                    </a:cubicBezTo>
                    <a:cubicBezTo>
                      <a:pt x="16102" y="61886"/>
                      <a:pt x="5451" y="48911"/>
                      <a:pt x="4418" y="33586"/>
                    </a:cubicBezTo>
                    <a:cubicBezTo>
                      <a:pt x="6246" y="13325"/>
                      <a:pt x="24118" y="-1634"/>
                      <a:pt x="44372" y="143"/>
                    </a:cubicBezTo>
                    <a:cubicBezTo>
                      <a:pt x="58825" y="-1055"/>
                      <a:pt x="72593" y="6514"/>
                      <a:pt x="79332" y="19363"/>
                    </a:cubicBezTo>
                    <a:lnTo>
                      <a:pt x="62044" y="35893"/>
                    </a:lnTo>
                    <a:cubicBezTo>
                      <a:pt x="57892" y="30454"/>
                      <a:pt x="51403" y="27314"/>
                      <a:pt x="44564" y="27436"/>
                    </a:cubicBezTo>
                    <a:cubicBezTo>
                      <a:pt x="38609" y="27436"/>
                      <a:pt x="34191" y="30511"/>
                      <a:pt x="34191" y="34355"/>
                    </a:cubicBezTo>
                    <a:cubicBezTo>
                      <a:pt x="34191" y="38199"/>
                      <a:pt x="42067" y="41274"/>
                      <a:pt x="53400" y="46272"/>
                    </a:cubicBezTo>
                    <a:cubicBezTo>
                      <a:pt x="71072" y="53768"/>
                      <a:pt x="82597" y="64531"/>
                      <a:pt x="82597" y="81060"/>
                    </a:cubicBezTo>
                    <a:cubicBezTo>
                      <a:pt x="80708" y="102206"/>
                      <a:pt x="62045" y="117815"/>
                      <a:pt x="40912" y="115925"/>
                    </a:cubicBezTo>
                    <a:cubicBezTo>
                      <a:pt x="40656" y="115902"/>
                      <a:pt x="40401" y="115876"/>
                      <a:pt x="40146" y="115848"/>
                    </a:cubicBezTo>
                    <a:cubicBezTo>
                      <a:pt x="24038" y="116734"/>
                      <a:pt x="8700" y="108877"/>
                      <a:pt x="0" y="9528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3" name="Google Shape;1873;p211"/>
              <p:cNvSpPr/>
              <p:nvPr/>
            </p:nvSpPr>
            <p:spPr>
              <a:xfrm>
                <a:off x="1081908" y="738908"/>
                <a:ext cx="29965" cy="112437"/>
              </a:xfrm>
              <a:custGeom>
                <a:avLst/>
                <a:gdLst/>
                <a:ahLst/>
                <a:cxnLst/>
                <a:rect l="l" t="t" r="r" b="b"/>
                <a:pathLst>
                  <a:path w="29965" h="112437" extrusionOk="0">
                    <a:moveTo>
                      <a:pt x="0" y="0"/>
                    </a:moveTo>
                    <a:lnTo>
                      <a:pt x="29965" y="0"/>
                    </a:lnTo>
                    <a:lnTo>
                      <a:pt x="29965" y="112438"/>
                    </a:lnTo>
                    <a:lnTo>
                      <a:pt x="0" y="1124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4" name="Google Shape;1874;p211"/>
              <p:cNvSpPr/>
              <p:nvPr/>
            </p:nvSpPr>
            <p:spPr>
              <a:xfrm>
                <a:off x="1271305" y="514225"/>
                <a:ext cx="31117" cy="15183"/>
              </a:xfrm>
              <a:custGeom>
                <a:avLst/>
                <a:gdLst/>
                <a:ahLst/>
                <a:cxnLst/>
                <a:rect l="l" t="t" r="r" b="b"/>
                <a:pathLst>
                  <a:path w="31117" h="15183" extrusionOk="0">
                    <a:moveTo>
                      <a:pt x="11909" y="0"/>
                    </a:moveTo>
                    <a:lnTo>
                      <a:pt x="11909" y="2691"/>
                    </a:lnTo>
                    <a:lnTo>
                      <a:pt x="7491" y="2691"/>
                    </a:lnTo>
                    <a:lnTo>
                      <a:pt x="7491" y="14607"/>
                    </a:lnTo>
                    <a:lnTo>
                      <a:pt x="4418" y="14607"/>
                    </a:lnTo>
                    <a:lnTo>
                      <a:pt x="4418" y="2691"/>
                    </a:lnTo>
                    <a:lnTo>
                      <a:pt x="0" y="2691"/>
                    </a:lnTo>
                    <a:lnTo>
                      <a:pt x="0" y="0"/>
                    </a:lnTo>
                    <a:close/>
                    <a:moveTo>
                      <a:pt x="22090" y="8072"/>
                    </a:moveTo>
                    <a:lnTo>
                      <a:pt x="22090" y="8072"/>
                    </a:lnTo>
                    <a:cubicBezTo>
                      <a:pt x="22090" y="8072"/>
                      <a:pt x="22090" y="8072"/>
                      <a:pt x="22090" y="8072"/>
                    </a:cubicBezTo>
                    <a:lnTo>
                      <a:pt x="22090" y="8072"/>
                    </a:lnTo>
                    <a:cubicBezTo>
                      <a:pt x="22090" y="8072"/>
                      <a:pt x="22090" y="8072"/>
                      <a:pt x="22090" y="8072"/>
                    </a:cubicBezTo>
                    <a:lnTo>
                      <a:pt x="26124" y="577"/>
                    </a:lnTo>
                    <a:lnTo>
                      <a:pt x="26124" y="577"/>
                    </a:lnTo>
                    <a:cubicBezTo>
                      <a:pt x="26124" y="577"/>
                      <a:pt x="26124" y="577"/>
                      <a:pt x="26124" y="577"/>
                    </a:cubicBezTo>
                    <a:lnTo>
                      <a:pt x="31118" y="577"/>
                    </a:lnTo>
                    <a:lnTo>
                      <a:pt x="31118" y="15184"/>
                    </a:lnTo>
                    <a:lnTo>
                      <a:pt x="28429" y="15184"/>
                    </a:lnTo>
                    <a:lnTo>
                      <a:pt x="28429" y="3844"/>
                    </a:lnTo>
                    <a:lnTo>
                      <a:pt x="24011" y="12109"/>
                    </a:lnTo>
                    <a:cubicBezTo>
                      <a:pt x="23654" y="12315"/>
                      <a:pt x="23215" y="12315"/>
                      <a:pt x="22858" y="12109"/>
                    </a:cubicBezTo>
                    <a:lnTo>
                      <a:pt x="22858" y="12109"/>
                    </a:lnTo>
                    <a:cubicBezTo>
                      <a:pt x="22502" y="12315"/>
                      <a:pt x="22062" y="12315"/>
                      <a:pt x="21706" y="12109"/>
                    </a:cubicBezTo>
                    <a:lnTo>
                      <a:pt x="17288" y="3844"/>
                    </a:lnTo>
                    <a:lnTo>
                      <a:pt x="17288" y="14607"/>
                    </a:lnTo>
                    <a:lnTo>
                      <a:pt x="14599" y="14607"/>
                    </a:lnTo>
                    <a:lnTo>
                      <a:pt x="14599" y="0"/>
                    </a:lnTo>
                    <a:lnTo>
                      <a:pt x="17096" y="0"/>
                    </a:lnTo>
                    <a:cubicBezTo>
                      <a:pt x="17096" y="0"/>
                      <a:pt x="17096" y="0"/>
                      <a:pt x="17096" y="0"/>
                    </a:cubicBezTo>
                    <a:lnTo>
                      <a:pt x="17096" y="0"/>
                    </a:lnTo>
                    <a:close/>
                  </a:path>
                </a:pathLst>
              </a:custGeom>
              <a:solidFill>
                <a:srgbClr val="B4B4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875" name="Google Shape;1875;p211"/>
            <p:cNvGrpSpPr/>
            <p:nvPr/>
          </p:nvGrpSpPr>
          <p:grpSpPr>
            <a:xfrm>
              <a:off x="1507785" y="499024"/>
              <a:ext cx="1427144" cy="611336"/>
              <a:chOff x="1485663" y="484276"/>
              <a:chExt cx="1427144" cy="611336"/>
            </a:xfrm>
          </p:grpSpPr>
          <p:grpSp>
            <p:nvGrpSpPr>
              <p:cNvPr id="1876" name="Google Shape;1876;p211"/>
              <p:cNvGrpSpPr/>
              <p:nvPr/>
            </p:nvGrpSpPr>
            <p:grpSpPr>
              <a:xfrm>
                <a:off x="1485663" y="926709"/>
                <a:ext cx="1369504" cy="168903"/>
                <a:chOff x="438036" y="1695105"/>
                <a:chExt cx="1031693" cy="127240"/>
              </a:xfrm>
            </p:grpSpPr>
            <p:sp>
              <p:nvSpPr>
                <p:cNvPr id="1877" name="Google Shape;1877;p211"/>
                <p:cNvSpPr/>
                <p:nvPr/>
              </p:nvSpPr>
              <p:spPr>
                <a:xfrm>
                  <a:off x="595546" y="1724131"/>
                  <a:ext cx="40530" cy="68231"/>
                </a:xfrm>
                <a:custGeom>
                  <a:avLst/>
                  <a:gdLst/>
                  <a:ahLst/>
                  <a:cxnLst/>
                  <a:rect l="l" t="t" r="r" b="b"/>
                  <a:pathLst>
                    <a:path w="40530" h="68231" extrusionOk="0">
                      <a:moveTo>
                        <a:pt x="33231" y="57660"/>
                      </a:moveTo>
                      <a:lnTo>
                        <a:pt x="10949" y="57660"/>
                      </a:lnTo>
                      <a:lnTo>
                        <a:pt x="10949" y="0"/>
                      </a:lnTo>
                      <a:lnTo>
                        <a:pt x="0" y="0"/>
                      </a:lnTo>
                      <a:lnTo>
                        <a:pt x="0" y="68231"/>
                      </a:lnTo>
                      <a:lnTo>
                        <a:pt x="40530" y="68231"/>
                      </a:lnTo>
                      <a:cubicBezTo>
                        <a:pt x="37338" y="65298"/>
                        <a:pt x="34844" y="61685"/>
                        <a:pt x="33231" y="5766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8" name="Google Shape;1878;p211"/>
                <p:cNvSpPr/>
                <p:nvPr/>
              </p:nvSpPr>
              <p:spPr>
                <a:xfrm>
                  <a:off x="634058" y="1741728"/>
                  <a:ext cx="50328" cy="53711"/>
                </a:xfrm>
                <a:custGeom>
                  <a:avLst/>
                  <a:gdLst/>
                  <a:ahLst/>
                  <a:cxnLst/>
                  <a:rect l="l" t="t" r="r" b="b"/>
                  <a:pathLst>
                    <a:path w="50328" h="53711" extrusionOk="0">
                      <a:moveTo>
                        <a:pt x="98" y="27378"/>
                      </a:moveTo>
                      <a:cubicBezTo>
                        <a:pt x="-1115" y="13525"/>
                        <a:pt x="9124" y="1311"/>
                        <a:pt x="22968" y="98"/>
                      </a:cubicBezTo>
                      <a:cubicBezTo>
                        <a:pt x="36813" y="-1116"/>
                        <a:pt x="49019" y="9130"/>
                        <a:pt x="50232" y="22982"/>
                      </a:cubicBezTo>
                      <a:cubicBezTo>
                        <a:pt x="50360" y="24444"/>
                        <a:pt x="50360" y="25915"/>
                        <a:pt x="50232" y="27378"/>
                      </a:cubicBezTo>
                      <a:lnTo>
                        <a:pt x="50232" y="27378"/>
                      </a:lnTo>
                      <a:cubicBezTo>
                        <a:pt x="50328" y="28978"/>
                        <a:pt x="50328" y="30582"/>
                        <a:pt x="50232" y="32183"/>
                      </a:cubicBezTo>
                      <a:lnTo>
                        <a:pt x="11815" y="32183"/>
                      </a:lnTo>
                      <a:cubicBezTo>
                        <a:pt x="13581" y="38761"/>
                        <a:pt x="19607" y="43283"/>
                        <a:pt x="26413" y="43138"/>
                      </a:cubicBezTo>
                      <a:cubicBezTo>
                        <a:pt x="31567" y="43102"/>
                        <a:pt x="36460" y="40864"/>
                        <a:pt x="39859" y="36988"/>
                      </a:cubicBezTo>
                      <a:lnTo>
                        <a:pt x="47351" y="43330"/>
                      </a:lnTo>
                      <a:cubicBezTo>
                        <a:pt x="38546" y="54901"/>
                        <a:pt x="22035" y="57139"/>
                        <a:pt x="10471" y="48329"/>
                      </a:cubicBezTo>
                      <a:cubicBezTo>
                        <a:pt x="3934" y="43348"/>
                        <a:pt x="97" y="35599"/>
                        <a:pt x="98" y="27378"/>
                      </a:cubicBezTo>
                      <a:close/>
                      <a:moveTo>
                        <a:pt x="38515" y="22957"/>
                      </a:moveTo>
                      <a:cubicBezTo>
                        <a:pt x="36690" y="15208"/>
                        <a:pt x="28932" y="10407"/>
                        <a:pt x="21188" y="12233"/>
                      </a:cubicBezTo>
                      <a:cubicBezTo>
                        <a:pt x="15873" y="13486"/>
                        <a:pt x="11723" y="17639"/>
                        <a:pt x="10470" y="2295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9" name="Google Shape;1879;p211"/>
                <p:cNvSpPr/>
                <p:nvPr/>
              </p:nvSpPr>
              <p:spPr>
                <a:xfrm>
                  <a:off x="687746" y="1743543"/>
                  <a:ext cx="51140" cy="71180"/>
                </a:xfrm>
                <a:custGeom>
                  <a:avLst/>
                  <a:gdLst/>
                  <a:ahLst/>
                  <a:cxnLst/>
                  <a:rect l="l" t="t" r="r" b="b"/>
                  <a:pathLst>
                    <a:path w="51140" h="71180" extrusionOk="0">
                      <a:moveTo>
                        <a:pt x="24780" y="49780"/>
                      </a:moveTo>
                      <a:cubicBezTo>
                        <a:pt x="11309" y="49993"/>
                        <a:pt x="216" y="39238"/>
                        <a:pt x="3" y="25759"/>
                      </a:cubicBezTo>
                      <a:cubicBezTo>
                        <a:pt x="2" y="25694"/>
                        <a:pt x="1" y="25628"/>
                        <a:pt x="1" y="25563"/>
                      </a:cubicBezTo>
                      <a:lnTo>
                        <a:pt x="1" y="25563"/>
                      </a:lnTo>
                      <a:cubicBezTo>
                        <a:pt x="-116" y="11915"/>
                        <a:pt x="10578" y="620"/>
                        <a:pt x="24204" y="0"/>
                      </a:cubicBezTo>
                      <a:cubicBezTo>
                        <a:pt x="30593" y="-10"/>
                        <a:pt x="36569" y="3160"/>
                        <a:pt x="40147" y="8457"/>
                      </a:cubicBezTo>
                      <a:lnTo>
                        <a:pt x="40147" y="961"/>
                      </a:lnTo>
                      <a:lnTo>
                        <a:pt x="50904" y="961"/>
                      </a:lnTo>
                      <a:lnTo>
                        <a:pt x="50904" y="44014"/>
                      </a:lnTo>
                      <a:cubicBezTo>
                        <a:pt x="52744" y="57047"/>
                        <a:pt x="43676" y="69105"/>
                        <a:pt x="30651" y="70946"/>
                      </a:cubicBezTo>
                      <a:cubicBezTo>
                        <a:pt x="28961" y="71185"/>
                        <a:pt x="27250" y="71242"/>
                        <a:pt x="25548" y="71115"/>
                      </a:cubicBezTo>
                      <a:cubicBezTo>
                        <a:pt x="15330" y="71362"/>
                        <a:pt x="5894" y="65666"/>
                        <a:pt x="1346" y="56507"/>
                      </a:cubicBezTo>
                      <a:lnTo>
                        <a:pt x="10566" y="51702"/>
                      </a:lnTo>
                      <a:cubicBezTo>
                        <a:pt x="13116" y="57654"/>
                        <a:pt x="19083" y="61404"/>
                        <a:pt x="25548" y="61120"/>
                      </a:cubicBezTo>
                      <a:cubicBezTo>
                        <a:pt x="36305" y="61120"/>
                        <a:pt x="39955" y="53816"/>
                        <a:pt x="40147" y="44014"/>
                      </a:cubicBezTo>
                      <a:lnTo>
                        <a:pt x="40147" y="42092"/>
                      </a:lnTo>
                      <a:cubicBezTo>
                        <a:pt x="36519" y="46932"/>
                        <a:pt x="30826" y="49780"/>
                        <a:pt x="24780" y="49780"/>
                      </a:cubicBezTo>
                      <a:close/>
                      <a:moveTo>
                        <a:pt x="26509" y="39786"/>
                      </a:moveTo>
                      <a:cubicBezTo>
                        <a:pt x="34890" y="39786"/>
                        <a:pt x="41684" y="32988"/>
                        <a:pt x="41684" y="24602"/>
                      </a:cubicBezTo>
                      <a:cubicBezTo>
                        <a:pt x="41790" y="16217"/>
                        <a:pt x="35082" y="9333"/>
                        <a:pt x="26702" y="9227"/>
                      </a:cubicBezTo>
                      <a:cubicBezTo>
                        <a:pt x="26638" y="9226"/>
                        <a:pt x="26573" y="9226"/>
                        <a:pt x="26509" y="9226"/>
                      </a:cubicBezTo>
                      <a:cubicBezTo>
                        <a:pt x="18022" y="9226"/>
                        <a:pt x="11142" y="16110"/>
                        <a:pt x="11142" y="24602"/>
                      </a:cubicBezTo>
                      <a:cubicBezTo>
                        <a:pt x="10930" y="32773"/>
                        <a:pt x="17378" y="39568"/>
                        <a:pt x="25543" y="39781"/>
                      </a:cubicBezTo>
                      <a:cubicBezTo>
                        <a:pt x="25673" y="39784"/>
                        <a:pt x="25803" y="39786"/>
                        <a:pt x="25933" y="3978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0" name="Google Shape;1880;p211"/>
                <p:cNvSpPr/>
                <p:nvPr/>
              </p:nvSpPr>
              <p:spPr>
                <a:xfrm>
                  <a:off x="745370" y="1743542"/>
                  <a:ext cx="50522" cy="49804"/>
                </a:xfrm>
                <a:custGeom>
                  <a:avLst/>
                  <a:gdLst/>
                  <a:ahLst/>
                  <a:cxnLst/>
                  <a:rect l="l" t="t" r="r" b="b"/>
                  <a:pathLst>
                    <a:path w="50522" h="49804" extrusionOk="0">
                      <a:moveTo>
                        <a:pt x="23630" y="49781"/>
                      </a:moveTo>
                      <a:cubicBezTo>
                        <a:pt x="10532" y="49369"/>
                        <a:pt x="100" y="38676"/>
                        <a:pt x="3" y="25564"/>
                      </a:cubicBezTo>
                      <a:lnTo>
                        <a:pt x="3" y="25564"/>
                      </a:lnTo>
                      <a:cubicBezTo>
                        <a:pt x="-219" y="11948"/>
                        <a:pt x="10419" y="623"/>
                        <a:pt x="24014" y="1"/>
                      </a:cubicBezTo>
                      <a:cubicBezTo>
                        <a:pt x="30471" y="-73"/>
                        <a:pt x="36534" y="3105"/>
                        <a:pt x="40149" y="8458"/>
                      </a:cubicBezTo>
                      <a:lnTo>
                        <a:pt x="40149" y="962"/>
                      </a:lnTo>
                      <a:lnTo>
                        <a:pt x="50522" y="962"/>
                      </a:lnTo>
                      <a:lnTo>
                        <a:pt x="50522" y="49589"/>
                      </a:lnTo>
                      <a:lnTo>
                        <a:pt x="39957" y="49589"/>
                      </a:lnTo>
                      <a:lnTo>
                        <a:pt x="39957" y="42093"/>
                      </a:lnTo>
                      <a:cubicBezTo>
                        <a:pt x="36131" y="47214"/>
                        <a:pt x="30012" y="50095"/>
                        <a:pt x="23630" y="49781"/>
                      </a:cubicBezTo>
                      <a:close/>
                      <a:moveTo>
                        <a:pt x="25167" y="39787"/>
                      </a:moveTo>
                      <a:cubicBezTo>
                        <a:pt x="33547" y="39893"/>
                        <a:pt x="40426" y="33182"/>
                        <a:pt x="40532" y="24796"/>
                      </a:cubicBezTo>
                      <a:cubicBezTo>
                        <a:pt x="40533" y="24732"/>
                        <a:pt x="40534" y="24668"/>
                        <a:pt x="40534" y="24603"/>
                      </a:cubicBezTo>
                      <a:cubicBezTo>
                        <a:pt x="40534" y="16111"/>
                        <a:pt x="33654" y="9227"/>
                        <a:pt x="25167" y="9227"/>
                      </a:cubicBezTo>
                      <a:cubicBezTo>
                        <a:pt x="16786" y="9226"/>
                        <a:pt x="9991" y="16024"/>
                        <a:pt x="9991" y="24410"/>
                      </a:cubicBezTo>
                      <a:cubicBezTo>
                        <a:pt x="9991" y="24474"/>
                        <a:pt x="9991" y="24538"/>
                        <a:pt x="9992" y="24603"/>
                      </a:cubicBezTo>
                      <a:cubicBezTo>
                        <a:pt x="9780" y="32774"/>
                        <a:pt x="16227" y="39570"/>
                        <a:pt x="24393" y="39782"/>
                      </a:cubicBezTo>
                      <a:cubicBezTo>
                        <a:pt x="24523" y="39785"/>
                        <a:pt x="24653" y="39787"/>
                        <a:pt x="24782" y="3978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1" name="Google Shape;1881;p211"/>
                <p:cNvSpPr/>
                <p:nvPr/>
              </p:nvSpPr>
              <p:spPr>
                <a:xfrm>
                  <a:off x="805880" y="1724131"/>
                  <a:ext cx="10564" cy="68231"/>
                </a:xfrm>
                <a:custGeom>
                  <a:avLst/>
                  <a:gdLst/>
                  <a:ahLst/>
                  <a:cxnLst/>
                  <a:rect l="l" t="t" r="r" b="b"/>
                  <a:pathLst>
                    <a:path w="10564" h="68231" extrusionOk="0">
                      <a:moveTo>
                        <a:pt x="0" y="0"/>
                      </a:moveTo>
                      <a:lnTo>
                        <a:pt x="10565" y="0"/>
                      </a:lnTo>
                      <a:lnTo>
                        <a:pt x="10565" y="68231"/>
                      </a:lnTo>
                      <a:lnTo>
                        <a:pt x="0" y="68231"/>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2" name="Google Shape;1882;p211"/>
                <p:cNvSpPr/>
                <p:nvPr/>
              </p:nvSpPr>
              <p:spPr>
                <a:xfrm>
                  <a:off x="438036" y="1695105"/>
                  <a:ext cx="116788" cy="127240"/>
                </a:xfrm>
                <a:custGeom>
                  <a:avLst/>
                  <a:gdLst/>
                  <a:ahLst/>
                  <a:cxnLst/>
                  <a:rect l="l" t="t" r="r" b="b"/>
                  <a:pathLst>
                    <a:path w="116788" h="127240" extrusionOk="0">
                      <a:moveTo>
                        <a:pt x="116788" y="13266"/>
                      </a:moveTo>
                      <a:lnTo>
                        <a:pt x="115252" y="12112"/>
                      </a:lnTo>
                      <a:cubicBezTo>
                        <a:pt x="79601" y="-4037"/>
                        <a:pt x="38724" y="-4037"/>
                        <a:pt x="3073" y="12112"/>
                      </a:cubicBezTo>
                      <a:lnTo>
                        <a:pt x="0" y="13266"/>
                      </a:lnTo>
                      <a:lnTo>
                        <a:pt x="0" y="16341"/>
                      </a:lnTo>
                      <a:cubicBezTo>
                        <a:pt x="5" y="59607"/>
                        <a:pt x="20805" y="100231"/>
                        <a:pt x="55897" y="125511"/>
                      </a:cubicBezTo>
                      <a:lnTo>
                        <a:pt x="58394" y="127241"/>
                      </a:lnTo>
                      <a:lnTo>
                        <a:pt x="60699" y="125511"/>
                      </a:lnTo>
                      <a:cubicBezTo>
                        <a:pt x="95864" y="100273"/>
                        <a:pt x="116739" y="59642"/>
                        <a:pt x="116788" y="16341"/>
                      </a:cubicBezTo>
                      <a:close/>
                      <a:moveTo>
                        <a:pt x="57626" y="117823"/>
                      </a:moveTo>
                      <a:lnTo>
                        <a:pt x="57626" y="117823"/>
                      </a:lnTo>
                      <a:lnTo>
                        <a:pt x="57626" y="8268"/>
                      </a:lnTo>
                      <a:lnTo>
                        <a:pt x="57626" y="8268"/>
                      </a:lnTo>
                      <a:cubicBezTo>
                        <a:pt x="74875" y="8220"/>
                        <a:pt x="91946" y="11754"/>
                        <a:pt x="107760" y="18647"/>
                      </a:cubicBezTo>
                      <a:cubicBezTo>
                        <a:pt x="107327" y="57697"/>
                        <a:pt x="88806" y="94335"/>
                        <a:pt x="57626" y="11782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3" name="Google Shape;1883;p211"/>
                <p:cNvSpPr/>
                <p:nvPr/>
              </p:nvSpPr>
              <p:spPr>
                <a:xfrm>
                  <a:off x="825857" y="1722786"/>
                  <a:ext cx="47637" cy="70537"/>
                </a:xfrm>
                <a:custGeom>
                  <a:avLst/>
                  <a:gdLst/>
                  <a:ahLst/>
                  <a:cxnLst/>
                  <a:rect l="l" t="t" r="r" b="b"/>
                  <a:pathLst>
                    <a:path w="47637" h="70537" extrusionOk="0">
                      <a:moveTo>
                        <a:pt x="21706" y="59967"/>
                      </a:moveTo>
                      <a:cubicBezTo>
                        <a:pt x="26892" y="59967"/>
                        <a:pt x="36496" y="57853"/>
                        <a:pt x="36496" y="51126"/>
                      </a:cubicBezTo>
                      <a:cubicBezTo>
                        <a:pt x="36496" y="36326"/>
                        <a:pt x="0" y="43822"/>
                        <a:pt x="0" y="19220"/>
                      </a:cubicBezTo>
                      <a:cubicBezTo>
                        <a:pt x="0" y="5190"/>
                        <a:pt x="14022" y="0"/>
                        <a:pt x="25932" y="0"/>
                      </a:cubicBezTo>
                      <a:cubicBezTo>
                        <a:pt x="32912" y="206"/>
                        <a:pt x="39776" y="1841"/>
                        <a:pt x="46101" y="4805"/>
                      </a:cubicBezTo>
                      <a:lnTo>
                        <a:pt x="42259" y="14607"/>
                      </a:lnTo>
                      <a:cubicBezTo>
                        <a:pt x="37100" y="12300"/>
                        <a:pt x="31571" y="10933"/>
                        <a:pt x="25932" y="10571"/>
                      </a:cubicBezTo>
                      <a:cubicBezTo>
                        <a:pt x="20169" y="10571"/>
                        <a:pt x="11333" y="11917"/>
                        <a:pt x="11333" y="19605"/>
                      </a:cubicBezTo>
                      <a:cubicBezTo>
                        <a:pt x="11333" y="34596"/>
                        <a:pt x="47637" y="26908"/>
                        <a:pt x="47637" y="51318"/>
                      </a:cubicBezTo>
                      <a:cubicBezTo>
                        <a:pt x="47637" y="65156"/>
                        <a:pt x="33615" y="70538"/>
                        <a:pt x="21706" y="70538"/>
                      </a:cubicBezTo>
                      <a:cubicBezTo>
                        <a:pt x="14223" y="70239"/>
                        <a:pt x="6861" y="68545"/>
                        <a:pt x="0" y="65541"/>
                      </a:cubicBezTo>
                      <a:lnTo>
                        <a:pt x="4226" y="55738"/>
                      </a:lnTo>
                      <a:cubicBezTo>
                        <a:pt x="9813" y="58000"/>
                        <a:pt x="15703" y="59425"/>
                        <a:pt x="21706" y="5996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4" name="Google Shape;1884;p211"/>
                <p:cNvSpPr/>
                <p:nvPr/>
              </p:nvSpPr>
              <p:spPr>
                <a:xfrm>
                  <a:off x="879833" y="1723554"/>
                  <a:ext cx="43411" cy="68615"/>
                </a:xfrm>
                <a:custGeom>
                  <a:avLst/>
                  <a:gdLst/>
                  <a:ahLst/>
                  <a:cxnLst/>
                  <a:rect l="l" t="t" r="r" b="b"/>
                  <a:pathLst>
                    <a:path w="43411" h="68615" extrusionOk="0">
                      <a:moveTo>
                        <a:pt x="11333" y="27869"/>
                      </a:moveTo>
                      <a:cubicBezTo>
                        <a:pt x="13658" y="22042"/>
                        <a:pt x="19484" y="18389"/>
                        <a:pt x="25740" y="18836"/>
                      </a:cubicBezTo>
                      <a:cubicBezTo>
                        <a:pt x="38609" y="18836"/>
                        <a:pt x="43411" y="29791"/>
                        <a:pt x="43411" y="41131"/>
                      </a:cubicBezTo>
                      <a:lnTo>
                        <a:pt x="43411" y="68616"/>
                      </a:lnTo>
                      <a:lnTo>
                        <a:pt x="32655" y="68616"/>
                      </a:lnTo>
                      <a:lnTo>
                        <a:pt x="32655" y="41516"/>
                      </a:lnTo>
                      <a:cubicBezTo>
                        <a:pt x="32655" y="34404"/>
                        <a:pt x="29389" y="28830"/>
                        <a:pt x="22090" y="28830"/>
                      </a:cubicBezTo>
                      <a:cubicBezTo>
                        <a:pt x="14791" y="28830"/>
                        <a:pt x="11333" y="34404"/>
                        <a:pt x="11333" y="41516"/>
                      </a:cubicBezTo>
                      <a:lnTo>
                        <a:pt x="11333" y="68616"/>
                      </a:lnTo>
                      <a:lnTo>
                        <a:pt x="0" y="68616"/>
                      </a:lnTo>
                      <a:lnTo>
                        <a:pt x="0" y="0"/>
                      </a:lnTo>
                      <a:lnTo>
                        <a:pt x="10757"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5" name="Google Shape;1885;p211"/>
                <p:cNvSpPr/>
                <p:nvPr/>
              </p:nvSpPr>
              <p:spPr>
                <a:xfrm>
                  <a:off x="929968" y="1723554"/>
                  <a:ext cx="10756" cy="68615"/>
                </a:xfrm>
                <a:custGeom>
                  <a:avLst/>
                  <a:gdLst/>
                  <a:ahLst/>
                  <a:cxnLst/>
                  <a:rect l="l" t="t" r="r" b="b"/>
                  <a:pathLst>
                    <a:path w="10756" h="68615" extrusionOk="0">
                      <a:moveTo>
                        <a:pt x="0" y="0"/>
                      </a:moveTo>
                      <a:lnTo>
                        <a:pt x="10757" y="0"/>
                      </a:lnTo>
                      <a:lnTo>
                        <a:pt x="10757" y="12301"/>
                      </a:lnTo>
                      <a:lnTo>
                        <a:pt x="0" y="12301"/>
                      </a:lnTo>
                      <a:close/>
                      <a:moveTo>
                        <a:pt x="0" y="19220"/>
                      </a:moveTo>
                      <a:lnTo>
                        <a:pt x="10757" y="19220"/>
                      </a:lnTo>
                      <a:lnTo>
                        <a:pt x="10757" y="68616"/>
                      </a:lnTo>
                      <a:lnTo>
                        <a:pt x="0" y="6861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6" name="Google Shape;1886;p211"/>
                <p:cNvSpPr/>
                <p:nvPr/>
              </p:nvSpPr>
              <p:spPr>
                <a:xfrm>
                  <a:off x="945813" y="1740383"/>
                  <a:ext cx="50382" cy="52522"/>
                </a:xfrm>
                <a:custGeom>
                  <a:avLst/>
                  <a:gdLst/>
                  <a:ahLst/>
                  <a:cxnLst/>
                  <a:rect l="l" t="t" r="r" b="b"/>
                  <a:pathLst>
                    <a:path w="50382" h="52522" extrusionOk="0">
                      <a:moveTo>
                        <a:pt x="98" y="27378"/>
                      </a:moveTo>
                      <a:cubicBezTo>
                        <a:pt x="-1116" y="13525"/>
                        <a:pt x="9124" y="1311"/>
                        <a:pt x="22968" y="98"/>
                      </a:cubicBezTo>
                      <a:cubicBezTo>
                        <a:pt x="36813" y="-1116"/>
                        <a:pt x="49019" y="9130"/>
                        <a:pt x="50232" y="22982"/>
                      </a:cubicBezTo>
                      <a:cubicBezTo>
                        <a:pt x="50360" y="24444"/>
                        <a:pt x="50360" y="25915"/>
                        <a:pt x="50232" y="27378"/>
                      </a:cubicBezTo>
                      <a:lnTo>
                        <a:pt x="50232" y="27378"/>
                      </a:lnTo>
                      <a:cubicBezTo>
                        <a:pt x="50433" y="28973"/>
                        <a:pt x="50433" y="30587"/>
                        <a:pt x="50232" y="32183"/>
                      </a:cubicBezTo>
                      <a:lnTo>
                        <a:pt x="10854" y="32183"/>
                      </a:lnTo>
                      <a:cubicBezTo>
                        <a:pt x="12468" y="38808"/>
                        <a:pt x="18447" y="43435"/>
                        <a:pt x="25261" y="43330"/>
                      </a:cubicBezTo>
                      <a:cubicBezTo>
                        <a:pt x="30420" y="43319"/>
                        <a:pt x="35323" y="41077"/>
                        <a:pt x="38707" y="37180"/>
                      </a:cubicBezTo>
                      <a:lnTo>
                        <a:pt x="46198" y="43522"/>
                      </a:lnTo>
                      <a:cubicBezTo>
                        <a:pt x="36632" y="54471"/>
                        <a:pt x="20007" y="55586"/>
                        <a:pt x="9065" y="46014"/>
                      </a:cubicBezTo>
                      <a:cubicBezTo>
                        <a:pt x="3661" y="41286"/>
                        <a:pt x="421" y="34554"/>
                        <a:pt x="98" y="27378"/>
                      </a:cubicBezTo>
                      <a:close/>
                      <a:moveTo>
                        <a:pt x="38515" y="23149"/>
                      </a:moveTo>
                      <a:cubicBezTo>
                        <a:pt x="36942" y="15453"/>
                        <a:pt x="29432" y="10490"/>
                        <a:pt x="21741" y="12064"/>
                      </a:cubicBezTo>
                      <a:cubicBezTo>
                        <a:pt x="16163" y="13205"/>
                        <a:pt x="11803" y="17567"/>
                        <a:pt x="10662" y="2314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7" name="Google Shape;1887;p211"/>
                <p:cNvSpPr/>
                <p:nvPr/>
              </p:nvSpPr>
              <p:spPr>
                <a:xfrm>
                  <a:off x="1002000" y="1723554"/>
                  <a:ext cx="10564" cy="68423"/>
                </a:xfrm>
                <a:custGeom>
                  <a:avLst/>
                  <a:gdLst/>
                  <a:ahLst/>
                  <a:cxnLst/>
                  <a:rect l="l" t="t" r="r" b="b"/>
                  <a:pathLst>
                    <a:path w="10564" h="68423" extrusionOk="0">
                      <a:moveTo>
                        <a:pt x="0" y="0"/>
                      </a:moveTo>
                      <a:lnTo>
                        <a:pt x="10565" y="0"/>
                      </a:lnTo>
                      <a:lnTo>
                        <a:pt x="10565" y="68424"/>
                      </a:lnTo>
                      <a:lnTo>
                        <a:pt x="0" y="6842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8" name="Google Shape;1888;p211"/>
                <p:cNvSpPr/>
                <p:nvPr/>
              </p:nvSpPr>
              <p:spPr>
                <a:xfrm>
                  <a:off x="1016208" y="1723554"/>
                  <a:ext cx="51101" cy="69384"/>
                </a:xfrm>
                <a:custGeom>
                  <a:avLst/>
                  <a:gdLst/>
                  <a:ahLst/>
                  <a:cxnLst/>
                  <a:rect l="l" t="t" r="r" b="b"/>
                  <a:pathLst>
                    <a:path w="51101" h="69384" extrusionOk="0">
                      <a:moveTo>
                        <a:pt x="40345" y="60736"/>
                      </a:moveTo>
                      <a:lnTo>
                        <a:pt x="40345" y="68039"/>
                      </a:lnTo>
                      <a:cubicBezTo>
                        <a:pt x="44846" y="66637"/>
                        <a:pt x="48675" y="63627"/>
                        <a:pt x="51102" y="59582"/>
                      </a:cubicBezTo>
                      <a:lnTo>
                        <a:pt x="51102" y="0"/>
                      </a:lnTo>
                      <a:lnTo>
                        <a:pt x="40345" y="0"/>
                      </a:lnTo>
                      <a:lnTo>
                        <a:pt x="40345" y="27293"/>
                      </a:lnTo>
                      <a:cubicBezTo>
                        <a:pt x="36729" y="21939"/>
                        <a:pt x="30667" y="18762"/>
                        <a:pt x="24210" y="18836"/>
                      </a:cubicBezTo>
                      <a:cubicBezTo>
                        <a:pt x="10569" y="19254"/>
                        <a:pt x="-209" y="30553"/>
                        <a:pt x="7" y="44206"/>
                      </a:cubicBezTo>
                      <a:lnTo>
                        <a:pt x="7" y="44206"/>
                      </a:lnTo>
                      <a:cubicBezTo>
                        <a:pt x="-313" y="57790"/>
                        <a:pt x="10433" y="69061"/>
                        <a:pt x="24008" y="69381"/>
                      </a:cubicBezTo>
                      <a:cubicBezTo>
                        <a:pt x="24075" y="69382"/>
                        <a:pt x="24143" y="69384"/>
                        <a:pt x="24210" y="69385"/>
                      </a:cubicBezTo>
                      <a:cubicBezTo>
                        <a:pt x="30704" y="69416"/>
                        <a:pt x="36774" y="66162"/>
                        <a:pt x="40345" y="60736"/>
                      </a:cubicBezTo>
                      <a:close/>
                      <a:moveTo>
                        <a:pt x="25746" y="59582"/>
                      </a:moveTo>
                      <a:cubicBezTo>
                        <a:pt x="17154" y="59545"/>
                        <a:pt x="10218" y="52545"/>
                        <a:pt x="10255" y="43947"/>
                      </a:cubicBezTo>
                      <a:cubicBezTo>
                        <a:pt x="10268" y="40891"/>
                        <a:pt x="11180" y="37906"/>
                        <a:pt x="12877" y="35365"/>
                      </a:cubicBezTo>
                      <a:cubicBezTo>
                        <a:pt x="15457" y="31280"/>
                        <a:pt x="19956" y="28811"/>
                        <a:pt x="24786" y="28830"/>
                      </a:cubicBezTo>
                      <a:lnTo>
                        <a:pt x="27475" y="28830"/>
                      </a:lnTo>
                      <a:cubicBezTo>
                        <a:pt x="29081" y="28845"/>
                        <a:pt x="30661" y="29240"/>
                        <a:pt x="32085" y="29983"/>
                      </a:cubicBezTo>
                      <a:cubicBezTo>
                        <a:pt x="37377" y="32948"/>
                        <a:pt x="40675" y="38522"/>
                        <a:pt x="40729" y="44591"/>
                      </a:cubicBezTo>
                      <a:cubicBezTo>
                        <a:pt x="40729" y="52870"/>
                        <a:pt x="34021" y="59582"/>
                        <a:pt x="25746" y="5958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9" name="Google Shape;1889;p211"/>
                <p:cNvSpPr/>
                <p:nvPr/>
              </p:nvSpPr>
              <p:spPr>
                <a:xfrm>
                  <a:off x="1121286" y="1724323"/>
                  <a:ext cx="10948" cy="67270"/>
                </a:xfrm>
                <a:custGeom>
                  <a:avLst/>
                  <a:gdLst/>
                  <a:ahLst/>
                  <a:cxnLst/>
                  <a:rect l="l" t="t" r="r" b="b"/>
                  <a:pathLst>
                    <a:path w="10948" h="67270" extrusionOk="0">
                      <a:moveTo>
                        <a:pt x="0" y="9610"/>
                      </a:moveTo>
                      <a:lnTo>
                        <a:pt x="0" y="67270"/>
                      </a:lnTo>
                      <a:lnTo>
                        <a:pt x="10949" y="67270"/>
                      </a:lnTo>
                      <a:lnTo>
                        <a:pt x="10949" y="0"/>
                      </a:lnTo>
                      <a:cubicBezTo>
                        <a:pt x="6319" y="1873"/>
                        <a:pt x="2459" y="5260"/>
                        <a:pt x="0" y="96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0" name="Google Shape;1890;p211"/>
                <p:cNvSpPr/>
                <p:nvPr/>
              </p:nvSpPr>
              <p:spPr>
                <a:xfrm>
                  <a:off x="1141839" y="1724131"/>
                  <a:ext cx="57625" cy="68423"/>
                </a:xfrm>
                <a:custGeom>
                  <a:avLst/>
                  <a:gdLst/>
                  <a:ahLst/>
                  <a:cxnLst/>
                  <a:rect l="l" t="t" r="r" b="b"/>
                  <a:pathLst>
                    <a:path w="57625" h="68423" extrusionOk="0">
                      <a:moveTo>
                        <a:pt x="23435" y="0"/>
                      </a:moveTo>
                      <a:cubicBezTo>
                        <a:pt x="42318" y="0"/>
                        <a:pt x="57626" y="15317"/>
                        <a:pt x="57626" y="34212"/>
                      </a:cubicBezTo>
                      <a:cubicBezTo>
                        <a:pt x="57626" y="53107"/>
                        <a:pt x="42318" y="68424"/>
                        <a:pt x="23435" y="68424"/>
                      </a:cubicBezTo>
                      <a:lnTo>
                        <a:pt x="0" y="68424"/>
                      </a:lnTo>
                      <a:lnTo>
                        <a:pt x="0" y="0"/>
                      </a:lnTo>
                      <a:close/>
                      <a:moveTo>
                        <a:pt x="23435" y="57660"/>
                      </a:moveTo>
                      <a:cubicBezTo>
                        <a:pt x="36377" y="57660"/>
                        <a:pt x="46869" y="47162"/>
                        <a:pt x="46869" y="34212"/>
                      </a:cubicBezTo>
                      <a:cubicBezTo>
                        <a:pt x="46869" y="21261"/>
                        <a:pt x="36377" y="10763"/>
                        <a:pt x="23435" y="10763"/>
                      </a:cubicBezTo>
                      <a:lnTo>
                        <a:pt x="11141" y="10763"/>
                      </a:lnTo>
                      <a:lnTo>
                        <a:pt x="11141" y="5766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1" name="Google Shape;1891;p211"/>
                <p:cNvSpPr/>
                <p:nvPr/>
              </p:nvSpPr>
              <p:spPr>
                <a:xfrm>
                  <a:off x="1204843" y="1723170"/>
                  <a:ext cx="46676" cy="70345"/>
                </a:xfrm>
                <a:custGeom>
                  <a:avLst/>
                  <a:gdLst/>
                  <a:ahLst/>
                  <a:cxnLst/>
                  <a:rect l="l" t="t" r="r" b="b"/>
                  <a:pathLst>
                    <a:path w="46676" h="70345" extrusionOk="0">
                      <a:moveTo>
                        <a:pt x="21706" y="59775"/>
                      </a:moveTo>
                      <a:cubicBezTo>
                        <a:pt x="26892" y="59775"/>
                        <a:pt x="36304" y="57660"/>
                        <a:pt x="36304" y="50933"/>
                      </a:cubicBezTo>
                      <a:cubicBezTo>
                        <a:pt x="36304" y="36326"/>
                        <a:pt x="0" y="43630"/>
                        <a:pt x="0" y="19220"/>
                      </a:cubicBezTo>
                      <a:cubicBezTo>
                        <a:pt x="0" y="5189"/>
                        <a:pt x="14022" y="0"/>
                        <a:pt x="25932" y="0"/>
                      </a:cubicBezTo>
                      <a:cubicBezTo>
                        <a:pt x="32581" y="371"/>
                        <a:pt x="39099" y="2002"/>
                        <a:pt x="45140" y="4805"/>
                      </a:cubicBezTo>
                      <a:lnTo>
                        <a:pt x="41106" y="14607"/>
                      </a:lnTo>
                      <a:cubicBezTo>
                        <a:pt x="36014" y="12302"/>
                        <a:pt x="30548" y="10935"/>
                        <a:pt x="24971" y="10571"/>
                      </a:cubicBezTo>
                      <a:cubicBezTo>
                        <a:pt x="19209" y="10571"/>
                        <a:pt x="10373" y="11917"/>
                        <a:pt x="10373" y="19412"/>
                      </a:cubicBezTo>
                      <a:cubicBezTo>
                        <a:pt x="10373" y="34404"/>
                        <a:pt x="46677" y="26716"/>
                        <a:pt x="46677" y="51125"/>
                      </a:cubicBezTo>
                      <a:cubicBezTo>
                        <a:pt x="46677" y="64964"/>
                        <a:pt x="32655" y="70346"/>
                        <a:pt x="20745" y="70346"/>
                      </a:cubicBezTo>
                      <a:cubicBezTo>
                        <a:pt x="13567" y="69926"/>
                        <a:pt x="6531" y="68166"/>
                        <a:pt x="0" y="65156"/>
                      </a:cubicBezTo>
                      <a:lnTo>
                        <a:pt x="4226" y="55546"/>
                      </a:lnTo>
                      <a:cubicBezTo>
                        <a:pt x="9813" y="57808"/>
                        <a:pt x="15703" y="59233"/>
                        <a:pt x="21706" y="5977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2" name="Google Shape;1892;p211"/>
                <p:cNvSpPr/>
                <p:nvPr/>
              </p:nvSpPr>
              <p:spPr>
                <a:xfrm>
                  <a:off x="1259203" y="1724131"/>
                  <a:ext cx="42643" cy="68423"/>
                </a:xfrm>
                <a:custGeom>
                  <a:avLst/>
                  <a:gdLst/>
                  <a:ahLst/>
                  <a:cxnLst/>
                  <a:rect l="l" t="t" r="r" b="b"/>
                  <a:pathLst>
                    <a:path w="42643" h="68423" extrusionOk="0">
                      <a:moveTo>
                        <a:pt x="10565" y="27677"/>
                      </a:moveTo>
                      <a:cubicBezTo>
                        <a:pt x="12968" y="21892"/>
                        <a:pt x="18714" y="18212"/>
                        <a:pt x="24971" y="18451"/>
                      </a:cubicBezTo>
                      <a:cubicBezTo>
                        <a:pt x="37841" y="18451"/>
                        <a:pt x="42643" y="29407"/>
                        <a:pt x="42643" y="40747"/>
                      </a:cubicBezTo>
                      <a:lnTo>
                        <a:pt x="42643" y="68231"/>
                      </a:lnTo>
                      <a:lnTo>
                        <a:pt x="31886" y="68231"/>
                      </a:lnTo>
                      <a:lnTo>
                        <a:pt x="31886" y="41131"/>
                      </a:lnTo>
                      <a:cubicBezTo>
                        <a:pt x="31886" y="34020"/>
                        <a:pt x="28621" y="28638"/>
                        <a:pt x="21322" y="28638"/>
                      </a:cubicBezTo>
                      <a:cubicBezTo>
                        <a:pt x="14022" y="28638"/>
                        <a:pt x="10565" y="34020"/>
                        <a:pt x="10565" y="41131"/>
                      </a:cubicBezTo>
                      <a:lnTo>
                        <a:pt x="10565" y="68424"/>
                      </a:lnTo>
                      <a:lnTo>
                        <a:pt x="0" y="68424"/>
                      </a:lnTo>
                      <a:lnTo>
                        <a:pt x="0" y="0"/>
                      </a:lnTo>
                      <a:lnTo>
                        <a:pt x="10565"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3" name="Google Shape;1893;p211"/>
                <p:cNvSpPr/>
                <p:nvPr/>
              </p:nvSpPr>
              <p:spPr>
                <a:xfrm>
                  <a:off x="1308569" y="1724131"/>
                  <a:ext cx="10756" cy="68231"/>
                </a:xfrm>
                <a:custGeom>
                  <a:avLst/>
                  <a:gdLst/>
                  <a:ahLst/>
                  <a:cxnLst/>
                  <a:rect l="l" t="t" r="r" b="b"/>
                  <a:pathLst>
                    <a:path w="10756" h="68231" extrusionOk="0">
                      <a:moveTo>
                        <a:pt x="0" y="0"/>
                      </a:moveTo>
                      <a:lnTo>
                        <a:pt x="10757" y="0"/>
                      </a:lnTo>
                      <a:lnTo>
                        <a:pt x="10757" y="12109"/>
                      </a:lnTo>
                      <a:lnTo>
                        <a:pt x="192" y="12109"/>
                      </a:lnTo>
                      <a:close/>
                      <a:moveTo>
                        <a:pt x="0" y="19220"/>
                      </a:moveTo>
                      <a:lnTo>
                        <a:pt x="10757" y="19220"/>
                      </a:lnTo>
                      <a:lnTo>
                        <a:pt x="10757" y="68231"/>
                      </a:lnTo>
                      <a:lnTo>
                        <a:pt x="192" y="68231"/>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4" name="Google Shape;1894;p211"/>
                <p:cNvSpPr/>
                <p:nvPr/>
              </p:nvSpPr>
              <p:spPr>
                <a:xfrm>
                  <a:off x="1324320" y="1746124"/>
                  <a:ext cx="50205" cy="49132"/>
                </a:xfrm>
                <a:custGeom>
                  <a:avLst/>
                  <a:gdLst/>
                  <a:ahLst/>
                  <a:cxnLst/>
                  <a:rect l="l" t="t" r="r" b="b"/>
                  <a:pathLst>
                    <a:path w="50205" h="49132" extrusionOk="0">
                      <a:moveTo>
                        <a:pt x="0" y="22982"/>
                      </a:moveTo>
                      <a:cubicBezTo>
                        <a:pt x="1213" y="9129"/>
                        <a:pt x="13419" y="-1116"/>
                        <a:pt x="27264" y="98"/>
                      </a:cubicBezTo>
                      <a:cubicBezTo>
                        <a:pt x="39426" y="1164"/>
                        <a:pt x="49069" y="10812"/>
                        <a:pt x="50134" y="22982"/>
                      </a:cubicBezTo>
                      <a:cubicBezTo>
                        <a:pt x="50229" y="24582"/>
                        <a:pt x="50229" y="26187"/>
                        <a:pt x="50134" y="27787"/>
                      </a:cubicBezTo>
                      <a:lnTo>
                        <a:pt x="11717" y="27787"/>
                      </a:lnTo>
                      <a:cubicBezTo>
                        <a:pt x="13262" y="34348"/>
                        <a:pt x="19198" y="38922"/>
                        <a:pt x="25932" y="38743"/>
                      </a:cubicBezTo>
                      <a:cubicBezTo>
                        <a:pt x="31088" y="38914"/>
                        <a:pt x="36039" y="36719"/>
                        <a:pt x="39378" y="32784"/>
                      </a:cubicBezTo>
                      <a:lnTo>
                        <a:pt x="46677" y="39127"/>
                      </a:lnTo>
                      <a:cubicBezTo>
                        <a:pt x="37771" y="50485"/>
                        <a:pt x="21350" y="52469"/>
                        <a:pt x="9999" y="43558"/>
                      </a:cubicBezTo>
                      <a:cubicBezTo>
                        <a:pt x="3684" y="38600"/>
                        <a:pt x="-3" y="31013"/>
                        <a:pt x="0" y="22982"/>
                      </a:cubicBezTo>
                      <a:close/>
                      <a:moveTo>
                        <a:pt x="38417" y="18754"/>
                      </a:moveTo>
                      <a:cubicBezTo>
                        <a:pt x="36845" y="11058"/>
                        <a:pt x="29335" y="6095"/>
                        <a:pt x="21643" y="7668"/>
                      </a:cubicBezTo>
                      <a:cubicBezTo>
                        <a:pt x="16065" y="8810"/>
                        <a:pt x="11705" y="13172"/>
                        <a:pt x="10565" y="1875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5" name="Google Shape;1895;p211"/>
                <p:cNvSpPr/>
                <p:nvPr/>
              </p:nvSpPr>
              <p:spPr>
                <a:xfrm>
                  <a:off x="1380410" y="1724131"/>
                  <a:ext cx="10564" cy="67846"/>
                </a:xfrm>
                <a:custGeom>
                  <a:avLst/>
                  <a:gdLst/>
                  <a:ahLst/>
                  <a:cxnLst/>
                  <a:rect l="l" t="t" r="r" b="b"/>
                  <a:pathLst>
                    <a:path w="10564" h="67846" extrusionOk="0">
                      <a:moveTo>
                        <a:pt x="0" y="0"/>
                      </a:moveTo>
                      <a:lnTo>
                        <a:pt x="10565" y="0"/>
                      </a:lnTo>
                      <a:lnTo>
                        <a:pt x="10565" y="67847"/>
                      </a:lnTo>
                      <a:lnTo>
                        <a:pt x="0" y="6784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6" name="Google Shape;1896;p211"/>
                <p:cNvSpPr/>
                <p:nvPr/>
              </p:nvSpPr>
              <p:spPr>
                <a:xfrm>
                  <a:off x="1394431" y="1724131"/>
                  <a:ext cx="50903" cy="69192"/>
                </a:xfrm>
                <a:custGeom>
                  <a:avLst/>
                  <a:gdLst/>
                  <a:ahLst/>
                  <a:cxnLst/>
                  <a:rect l="l" t="t" r="r" b="b"/>
                  <a:pathLst>
                    <a:path w="50903" h="69192" extrusionOk="0">
                      <a:moveTo>
                        <a:pt x="24204" y="69192"/>
                      </a:moveTo>
                      <a:cubicBezTo>
                        <a:pt x="10965" y="68888"/>
                        <a:pt x="305" y="58222"/>
                        <a:pt x="1" y="44975"/>
                      </a:cubicBezTo>
                      <a:lnTo>
                        <a:pt x="1" y="44975"/>
                      </a:lnTo>
                      <a:cubicBezTo>
                        <a:pt x="-113" y="31362"/>
                        <a:pt x="10608" y="20124"/>
                        <a:pt x="24204" y="19604"/>
                      </a:cubicBezTo>
                      <a:cubicBezTo>
                        <a:pt x="30697" y="19573"/>
                        <a:pt x="36767" y="22827"/>
                        <a:pt x="40339" y="28253"/>
                      </a:cubicBezTo>
                      <a:lnTo>
                        <a:pt x="40339" y="0"/>
                      </a:lnTo>
                      <a:lnTo>
                        <a:pt x="50904" y="0"/>
                      </a:lnTo>
                      <a:lnTo>
                        <a:pt x="50904" y="67847"/>
                      </a:lnTo>
                      <a:lnTo>
                        <a:pt x="40339" y="67847"/>
                      </a:lnTo>
                      <a:lnTo>
                        <a:pt x="40339" y="60351"/>
                      </a:lnTo>
                      <a:cubicBezTo>
                        <a:pt x="36812" y="65851"/>
                        <a:pt x="30734" y="69182"/>
                        <a:pt x="24204" y="69192"/>
                      </a:cubicBezTo>
                      <a:close/>
                      <a:moveTo>
                        <a:pt x="25740" y="59006"/>
                      </a:moveTo>
                      <a:cubicBezTo>
                        <a:pt x="33867" y="59008"/>
                        <a:pt x="40515" y="52528"/>
                        <a:pt x="40723" y="44398"/>
                      </a:cubicBezTo>
                      <a:lnTo>
                        <a:pt x="40723" y="44398"/>
                      </a:lnTo>
                      <a:cubicBezTo>
                        <a:pt x="40935" y="36228"/>
                        <a:pt x="34488" y="29432"/>
                        <a:pt x="26322" y="29219"/>
                      </a:cubicBezTo>
                      <a:cubicBezTo>
                        <a:pt x="26192" y="29216"/>
                        <a:pt x="26062" y="29215"/>
                        <a:pt x="25932" y="29215"/>
                      </a:cubicBezTo>
                      <a:lnTo>
                        <a:pt x="25932" y="29215"/>
                      </a:lnTo>
                      <a:cubicBezTo>
                        <a:pt x="17552" y="29215"/>
                        <a:pt x="10758" y="36013"/>
                        <a:pt x="10758" y="44398"/>
                      </a:cubicBezTo>
                      <a:cubicBezTo>
                        <a:pt x="10758" y="52784"/>
                        <a:pt x="17552" y="59582"/>
                        <a:pt x="25932" y="5958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7" name="Google Shape;1897;p211"/>
                <p:cNvSpPr/>
                <p:nvPr/>
              </p:nvSpPr>
              <p:spPr>
                <a:xfrm>
                  <a:off x="1457052" y="1724323"/>
                  <a:ext cx="12677" cy="7303"/>
                </a:xfrm>
                <a:custGeom>
                  <a:avLst/>
                  <a:gdLst/>
                  <a:ahLst/>
                  <a:cxnLst/>
                  <a:rect l="l" t="t" r="r" b="b"/>
                  <a:pathLst>
                    <a:path w="12677" h="7303" extrusionOk="0">
                      <a:moveTo>
                        <a:pt x="5955" y="1153"/>
                      </a:moveTo>
                      <a:lnTo>
                        <a:pt x="3650" y="1153"/>
                      </a:lnTo>
                      <a:lnTo>
                        <a:pt x="3650" y="7304"/>
                      </a:lnTo>
                      <a:lnTo>
                        <a:pt x="2305" y="7304"/>
                      </a:lnTo>
                      <a:lnTo>
                        <a:pt x="2305" y="1153"/>
                      </a:lnTo>
                      <a:lnTo>
                        <a:pt x="0" y="1153"/>
                      </a:lnTo>
                      <a:lnTo>
                        <a:pt x="0" y="0"/>
                      </a:lnTo>
                      <a:lnTo>
                        <a:pt x="7299" y="0"/>
                      </a:lnTo>
                      <a:lnTo>
                        <a:pt x="9988" y="3652"/>
                      </a:lnTo>
                      <a:lnTo>
                        <a:pt x="12678" y="0"/>
                      </a:lnTo>
                      <a:lnTo>
                        <a:pt x="12678" y="0"/>
                      </a:lnTo>
                      <a:lnTo>
                        <a:pt x="12678" y="7304"/>
                      </a:lnTo>
                      <a:lnTo>
                        <a:pt x="12486" y="7304"/>
                      </a:lnTo>
                      <a:lnTo>
                        <a:pt x="12486" y="2499"/>
                      </a:lnTo>
                      <a:lnTo>
                        <a:pt x="10181" y="5766"/>
                      </a:lnTo>
                      <a:lnTo>
                        <a:pt x="7683" y="2499"/>
                      </a:lnTo>
                      <a:lnTo>
                        <a:pt x="7683" y="7304"/>
                      </a:lnTo>
                      <a:lnTo>
                        <a:pt x="6531" y="7304"/>
                      </a:lnTo>
                      <a:lnTo>
                        <a:pt x="6531" y="115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8" name="Google Shape;1898;p211"/>
                <p:cNvSpPr/>
                <p:nvPr/>
              </p:nvSpPr>
              <p:spPr>
                <a:xfrm>
                  <a:off x="1064620" y="1721805"/>
                  <a:ext cx="61467" cy="69635"/>
                </a:xfrm>
                <a:custGeom>
                  <a:avLst/>
                  <a:gdLst/>
                  <a:ahLst/>
                  <a:cxnLst/>
                  <a:rect l="l" t="t" r="r" b="b"/>
                  <a:pathLst>
                    <a:path w="61467" h="69635" extrusionOk="0">
                      <a:moveTo>
                        <a:pt x="38609" y="34039"/>
                      </a:moveTo>
                      <a:lnTo>
                        <a:pt x="22474" y="66521"/>
                      </a:lnTo>
                      <a:cubicBezTo>
                        <a:pt x="21844" y="67700"/>
                        <a:pt x="20917" y="68693"/>
                        <a:pt x="19785" y="69404"/>
                      </a:cubicBezTo>
                      <a:cubicBezTo>
                        <a:pt x="18588" y="69713"/>
                        <a:pt x="17332" y="69713"/>
                        <a:pt x="16135" y="69404"/>
                      </a:cubicBezTo>
                      <a:lnTo>
                        <a:pt x="0" y="69404"/>
                      </a:lnTo>
                      <a:cubicBezTo>
                        <a:pt x="0" y="69404"/>
                        <a:pt x="5955" y="70557"/>
                        <a:pt x="14406" y="53259"/>
                      </a:cubicBezTo>
                      <a:lnTo>
                        <a:pt x="22666" y="36153"/>
                      </a:lnTo>
                      <a:lnTo>
                        <a:pt x="38994" y="3095"/>
                      </a:lnTo>
                      <a:cubicBezTo>
                        <a:pt x="39548" y="1924"/>
                        <a:pt x="40411" y="927"/>
                        <a:pt x="41491" y="211"/>
                      </a:cubicBezTo>
                      <a:cubicBezTo>
                        <a:pt x="42756" y="-70"/>
                        <a:pt x="44067" y="-70"/>
                        <a:pt x="45332" y="211"/>
                      </a:cubicBezTo>
                      <a:lnTo>
                        <a:pt x="61468" y="212"/>
                      </a:lnTo>
                      <a:cubicBezTo>
                        <a:pt x="61468" y="212"/>
                        <a:pt x="55513" y="-942"/>
                        <a:pt x="47061" y="16164"/>
                      </a:cubicBezTo>
                      <a:lnTo>
                        <a:pt x="38609" y="33270"/>
                      </a:lnTo>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899" name="Google Shape;1899;p211"/>
              <p:cNvGrpSpPr/>
              <p:nvPr/>
            </p:nvGrpSpPr>
            <p:grpSpPr>
              <a:xfrm>
                <a:off x="1492859" y="484276"/>
                <a:ext cx="1419948" cy="328588"/>
                <a:chOff x="444168" y="1286681"/>
                <a:chExt cx="1209964" cy="279996"/>
              </a:xfrm>
            </p:grpSpPr>
            <p:sp>
              <p:nvSpPr>
                <p:cNvPr id="1900" name="Google Shape;1900;p211"/>
                <p:cNvSpPr/>
                <p:nvPr/>
              </p:nvSpPr>
              <p:spPr>
                <a:xfrm>
                  <a:off x="448600" y="1288536"/>
                  <a:ext cx="38633" cy="63877"/>
                </a:xfrm>
                <a:custGeom>
                  <a:avLst/>
                  <a:gdLst/>
                  <a:ahLst/>
                  <a:cxnLst/>
                  <a:rect l="l" t="t" r="r" b="b"/>
                  <a:pathLst>
                    <a:path w="38633" h="63877" extrusionOk="0">
                      <a:moveTo>
                        <a:pt x="4610" y="38507"/>
                      </a:moveTo>
                      <a:lnTo>
                        <a:pt x="4610" y="63878"/>
                      </a:lnTo>
                      <a:lnTo>
                        <a:pt x="0" y="63878"/>
                      </a:lnTo>
                      <a:lnTo>
                        <a:pt x="0" y="67"/>
                      </a:lnTo>
                      <a:lnTo>
                        <a:pt x="16327" y="67"/>
                      </a:lnTo>
                      <a:cubicBezTo>
                        <a:pt x="22291" y="-369"/>
                        <a:pt x="28216" y="1334"/>
                        <a:pt x="33039" y="4872"/>
                      </a:cubicBezTo>
                      <a:cubicBezTo>
                        <a:pt x="36845" y="8437"/>
                        <a:pt x="38883" y="13501"/>
                        <a:pt x="38609" y="18711"/>
                      </a:cubicBezTo>
                      <a:cubicBezTo>
                        <a:pt x="38604" y="21287"/>
                        <a:pt x="38082" y="23836"/>
                        <a:pt x="37073" y="26206"/>
                      </a:cubicBezTo>
                      <a:cubicBezTo>
                        <a:pt x="36048" y="28489"/>
                        <a:pt x="34541" y="30522"/>
                        <a:pt x="32655" y="32165"/>
                      </a:cubicBezTo>
                      <a:cubicBezTo>
                        <a:pt x="30602" y="34005"/>
                        <a:pt x="28178" y="35381"/>
                        <a:pt x="25547" y="36201"/>
                      </a:cubicBezTo>
                      <a:cubicBezTo>
                        <a:pt x="22600" y="37408"/>
                        <a:pt x="19495" y="38184"/>
                        <a:pt x="16327" y="38507"/>
                      </a:cubicBezTo>
                      <a:close/>
                      <a:moveTo>
                        <a:pt x="4610" y="34855"/>
                      </a:moveTo>
                      <a:lnTo>
                        <a:pt x="16327" y="34855"/>
                      </a:lnTo>
                      <a:cubicBezTo>
                        <a:pt x="18870" y="34877"/>
                        <a:pt x="21400" y="34488"/>
                        <a:pt x="23819" y="33702"/>
                      </a:cubicBezTo>
                      <a:cubicBezTo>
                        <a:pt x="25860" y="32965"/>
                        <a:pt x="27749" y="31857"/>
                        <a:pt x="29389" y="30435"/>
                      </a:cubicBezTo>
                      <a:cubicBezTo>
                        <a:pt x="30915" y="29139"/>
                        <a:pt x="32102" y="27489"/>
                        <a:pt x="32847" y="25630"/>
                      </a:cubicBezTo>
                      <a:cubicBezTo>
                        <a:pt x="33686" y="23624"/>
                        <a:pt x="34079" y="21460"/>
                        <a:pt x="33999" y="19287"/>
                      </a:cubicBezTo>
                      <a:cubicBezTo>
                        <a:pt x="34241" y="15101"/>
                        <a:pt x="32624" y="11022"/>
                        <a:pt x="29581" y="8139"/>
                      </a:cubicBezTo>
                      <a:cubicBezTo>
                        <a:pt x="25819" y="5191"/>
                        <a:pt x="21093" y="3752"/>
                        <a:pt x="16327" y="4103"/>
                      </a:cubicBezTo>
                      <a:lnTo>
                        <a:pt x="4610" y="410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1" name="Google Shape;1901;p211"/>
                <p:cNvSpPr/>
                <p:nvPr/>
              </p:nvSpPr>
              <p:spPr>
                <a:xfrm>
                  <a:off x="497966" y="1306856"/>
                  <a:ext cx="24587" cy="45173"/>
                </a:xfrm>
                <a:custGeom>
                  <a:avLst/>
                  <a:gdLst/>
                  <a:ahLst/>
                  <a:cxnLst/>
                  <a:rect l="l" t="t" r="r" b="b"/>
                  <a:pathLst>
                    <a:path w="24587" h="45173" extrusionOk="0">
                      <a:moveTo>
                        <a:pt x="0" y="44597"/>
                      </a:moveTo>
                      <a:lnTo>
                        <a:pt x="0" y="967"/>
                      </a:lnTo>
                      <a:lnTo>
                        <a:pt x="3265" y="967"/>
                      </a:lnTo>
                      <a:cubicBezTo>
                        <a:pt x="3415" y="1337"/>
                        <a:pt x="3415" y="1751"/>
                        <a:pt x="3265" y="2121"/>
                      </a:cubicBezTo>
                      <a:lnTo>
                        <a:pt x="3265" y="11346"/>
                      </a:lnTo>
                      <a:cubicBezTo>
                        <a:pt x="4402" y="8169"/>
                        <a:pt x="6318" y="5327"/>
                        <a:pt x="8836" y="3082"/>
                      </a:cubicBezTo>
                      <a:cubicBezTo>
                        <a:pt x="11301" y="1000"/>
                        <a:pt x="14448" y="-95"/>
                        <a:pt x="17672" y="6"/>
                      </a:cubicBezTo>
                      <a:lnTo>
                        <a:pt x="21322" y="6"/>
                      </a:lnTo>
                      <a:cubicBezTo>
                        <a:pt x="22439" y="305"/>
                        <a:pt x="23530" y="690"/>
                        <a:pt x="24587" y="1160"/>
                      </a:cubicBezTo>
                      <a:lnTo>
                        <a:pt x="24587" y="4235"/>
                      </a:lnTo>
                      <a:lnTo>
                        <a:pt x="24587" y="4235"/>
                      </a:lnTo>
                      <a:lnTo>
                        <a:pt x="24587" y="4235"/>
                      </a:lnTo>
                      <a:lnTo>
                        <a:pt x="23435" y="4235"/>
                      </a:lnTo>
                      <a:lnTo>
                        <a:pt x="21514" y="4235"/>
                      </a:lnTo>
                      <a:lnTo>
                        <a:pt x="16904" y="4235"/>
                      </a:lnTo>
                      <a:cubicBezTo>
                        <a:pt x="13855" y="4145"/>
                        <a:pt x="10892" y="5249"/>
                        <a:pt x="8644" y="7310"/>
                      </a:cubicBezTo>
                      <a:cubicBezTo>
                        <a:pt x="6270" y="9902"/>
                        <a:pt x="4499" y="12987"/>
                        <a:pt x="3458" y="16344"/>
                      </a:cubicBezTo>
                      <a:lnTo>
                        <a:pt x="3458" y="4517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2" name="Google Shape;1902;p211"/>
                <p:cNvSpPr/>
                <p:nvPr/>
              </p:nvSpPr>
              <p:spPr>
                <a:xfrm>
                  <a:off x="529844" y="1306468"/>
                  <a:ext cx="40164" cy="45567"/>
                </a:xfrm>
                <a:custGeom>
                  <a:avLst/>
                  <a:gdLst/>
                  <a:ahLst/>
                  <a:cxnLst/>
                  <a:rect l="l" t="t" r="r" b="b"/>
                  <a:pathLst>
                    <a:path w="40164" h="45567" extrusionOk="0">
                      <a:moveTo>
                        <a:pt x="20178" y="10"/>
                      </a:moveTo>
                      <a:cubicBezTo>
                        <a:pt x="23066" y="1"/>
                        <a:pt x="25930" y="523"/>
                        <a:pt x="28630" y="1548"/>
                      </a:cubicBezTo>
                      <a:cubicBezTo>
                        <a:pt x="31037" y="2633"/>
                        <a:pt x="33195" y="4203"/>
                        <a:pt x="34969" y="6160"/>
                      </a:cubicBezTo>
                      <a:cubicBezTo>
                        <a:pt x="36696" y="8332"/>
                        <a:pt x="37999" y="10810"/>
                        <a:pt x="38810" y="13464"/>
                      </a:cubicBezTo>
                      <a:cubicBezTo>
                        <a:pt x="39780" y="16506"/>
                        <a:pt x="40235" y="19690"/>
                        <a:pt x="40155" y="22882"/>
                      </a:cubicBezTo>
                      <a:cubicBezTo>
                        <a:pt x="40235" y="26011"/>
                        <a:pt x="39780" y="29131"/>
                        <a:pt x="38810" y="32108"/>
                      </a:cubicBezTo>
                      <a:cubicBezTo>
                        <a:pt x="37999" y="34762"/>
                        <a:pt x="36696" y="37240"/>
                        <a:pt x="34969" y="39411"/>
                      </a:cubicBezTo>
                      <a:cubicBezTo>
                        <a:pt x="33235" y="41366"/>
                        <a:pt x="31062" y="42880"/>
                        <a:pt x="28630" y="43832"/>
                      </a:cubicBezTo>
                      <a:cubicBezTo>
                        <a:pt x="25980" y="45042"/>
                        <a:pt x="23090" y="45634"/>
                        <a:pt x="20178" y="45562"/>
                      </a:cubicBezTo>
                      <a:cubicBezTo>
                        <a:pt x="17205" y="45624"/>
                        <a:pt x="14255" y="45033"/>
                        <a:pt x="11534" y="43832"/>
                      </a:cubicBezTo>
                      <a:cubicBezTo>
                        <a:pt x="9139" y="42992"/>
                        <a:pt x="6970" y="41610"/>
                        <a:pt x="5195" y="39796"/>
                      </a:cubicBezTo>
                      <a:cubicBezTo>
                        <a:pt x="3401" y="37668"/>
                        <a:pt x="2091" y="35176"/>
                        <a:pt x="1354" y="32492"/>
                      </a:cubicBezTo>
                      <a:cubicBezTo>
                        <a:pt x="384" y="29516"/>
                        <a:pt x="-71" y="26396"/>
                        <a:pt x="9" y="23266"/>
                      </a:cubicBezTo>
                      <a:cubicBezTo>
                        <a:pt x="-71" y="20074"/>
                        <a:pt x="384" y="16891"/>
                        <a:pt x="1354" y="13849"/>
                      </a:cubicBezTo>
                      <a:cubicBezTo>
                        <a:pt x="2091" y="11164"/>
                        <a:pt x="3401" y="8672"/>
                        <a:pt x="5195" y="6545"/>
                      </a:cubicBezTo>
                      <a:cubicBezTo>
                        <a:pt x="6911" y="4379"/>
                        <a:pt x="9073" y="2609"/>
                        <a:pt x="11534" y="1355"/>
                      </a:cubicBezTo>
                      <a:cubicBezTo>
                        <a:pt x="14309" y="381"/>
                        <a:pt x="17239" y="-75"/>
                        <a:pt x="20178" y="10"/>
                      </a:cubicBezTo>
                      <a:close/>
                      <a:moveTo>
                        <a:pt x="20178" y="42102"/>
                      </a:moveTo>
                      <a:cubicBezTo>
                        <a:pt x="22553" y="42156"/>
                        <a:pt x="24912" y="41697"/>
                        <a:pt x="27093" y="40757"/>
                      </a:cubicBezTo>
                      <a:cubicBezTo>
                        <a:pt x="29012" y="39934"/>
                        <a:pt x="30672" y="38605"/>
                        <a:pt x="31895" y="36913"/>
                      </a:cubicBezTo>
                      <a:cubicBezTo>
                        <a:pt x="33281" y="35064"/>
                        <a:pt x="34322" y="32980"/>
                        <a:pt x="34969" y="30762"/>
                      </a:cubicBezTo>
                      <a:cubicBezTo>
                        <a:pt x="35608" y="28184"/>
                        <a:pt x="35930" y="25538"/>
                        <a:pt x="35929" y="22882"/>
                      </a:cubicBezTo>
                      <a:cubicBezTo>
                        <a:pt x="35940" y="20162"/>
                        <a:pt x="35618" y="17451"/>
                        <a:pt x="34969" y="14809"/>
                      </a:cubicBezTo>
                      <a:cubicBezTo>
                        <a:pt x="34296" y="12601"/>
                        <a:pt x="33257" y="10522"/>
                        <a:pt x="31895" y="8659"/>
                      </a:cubicBezTo>
                      <a:cubicBezTo>
                        <a:pt x="30672" y="6966"/>
                        <a:pt x="29012" y="5637"/>
                        <a:pt x="27093" y="4815"/>
                      </a:cubicBezTo>
                      <a:cubicBezTo>
                        <a:pt x="24926" y="3808"/>
                        <a:pt x="22567" y="3284"/>
                        <a:pt x="20178" y="3277"/>
                      </a:cubicBezTo>
                      <a:cubicBezTo>
                        <a:pt x="17785" y="3244"/>
                        <a:pt x="15417" y="3771"/>
                        <a:pt x="13263" y="4815"/>
                      </a:cubicBezTo>
                      <a:cubicBezTo>
                        <a:pt x="11258" y="5579"/>
                        <a:pt x="9521" y="6916"/>
                        <a:pt x="8269" y="8659"/>
                      </a:cubicBezTo>
                      <a:cubicBezTo>
                        <a:pt x="6893" y="10487"/>
                        <a:pt x="5912" y="12582"/>
                        <a:pt x="5387" y="14809"/>
                      </a:cubicBezTo>
                      <a:cubicBezTo>
                        <a:pt x="4574" y="17421"/>
                        <a:pt x="4185" y="20147"/>
                        <a:pt x="4235" y="22882"/>
                      </a:cubicBezTo>
                      <a:cubicBezTo>
                        <a:pt x="4199" y="25553"/>
                        <a:pt x="4588" y="28213"/>
                        <a:pt x="5387" y="30762"/>
                      </a:cubicBezTo>
                      <a:cubicBezTo>
                        <a:pt x="5871" y="33004"/>
                        <a:pt x="6856" y="35106"/>
                        <a:pt x="8269" y="36913"/>
                      </a:cubicBezTo>
                      <a:cubicBezTo>
                        <a:pt x="9521" y="38656"/>
                        <a:pt x="11258" y="39993"/>
                        <a:pt x="13263" y="40757"/>
                      </a:cubicBezTo>
                      <a:cubicBezTo>
                        <a:pt x="15433" y="41735"/>
                        <a:pt x="17800" y="42195"/>
                        <a:pt x="20178" y="421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3" name="Google Shape;1903;p211"/>
                <p:cNvSpPr/>
                <p:nvPr/>
              </p:nvSpPr>
              <p:spPr>
                <a:xfrm>
                  <a:off x="580371" y="1307823"/>
                  <a:ext cx="34383" cy="44716"/>
                </a:xfrm>
                <a:custGeom>
                  <a:avLst/>
                  <a:gdLst/>
                  <a:ahLst/>
                  <a:cxnLst/>
                  <a:rect l="l" t="t" r="r" b="b"/>
                  <a:pathLst>
                    <a:path w="34383" h="44716" extrusionOk="0">
                      <a:moveTo>
                        <a:pt x="3842" y="0"/>
                      </a:moveTo>
                      <a:lnTo>
                        <a:pt x="3842" y="28254"/>
                      </a:lnTo>
                      <a:cubicBezTo>
                        <a:pt x="3638" y="31697"/>
                        <a:pt x="4659" y="35101"/>
                        <a:pt x="6723" y="37864"/>
                      </a:cubicBezTo>
                      <a:cubicBezTo>
                        <a:pt x="8839" y="40416"/>
                        <a:pt x="12063" y="41779"/>
                        <a:pt x="15367" y="41515"/>
                      </a:cubicBezTo>
                      <a:cubicBezTo>
                        <a:pt x="18297" y="41294"/>
                        <a:pt x="21100" y="40225"/>
                        <a:pt x="23435" y="38440"/>
                      </a:cubicBezTo>
                      <a:cubicBezTo>
                        <a:pt x="26183" y="37040"/>
                        <a:pt x="28605" y="35076"/>
                        <a:pt x="30542" y="32674"/>
                      </a:cubicBezTo>
                      <a:lnTo>
                        <a:pt x="30542" y="0"/>
                      </a:lnTo>
                      <a:lnTo>
                        <a:pt x="34383" y="0"/>
                      </a:lnTo>
                      <a:lnTo>
                        <a:pt x="34383" y="44206"/>
                      </a:lnTo>
                      <a:lnTo>
                        <a:pt x="32078" y="44206"/>
                      </a:lnTo>
                      <a:cubicBezTo>
                        <a:pt x="32078" y="44206"/>
                        <a:pt x="30734" y="44206"/>
                        <a:pt x="30734" y="43053"/>
                      </a:cubicBezTo>
                      <a:lnTo>
                        <a:pt x="30734" y="36326"/>
                      </a:lnTo>
                      <a:cubicBezTo>
                        <a:pt x="28796" y="38828"/>
                        <a:pt x="26380" y="40919"/>
                        <a:pt x="23627" y="42476"/>
                      </a:cubicBezTo>
                      <a:cubicBezTo>
                        <a:pt x="18890" y="44990"/>
                        <a:pt x="13318" y="45408"/>
                        <a:pt x="8260" y="43630"/>
                      </a:cubicBezTo>
                      <a:cubicBezTo>
                        <a:pt x="6537" y="42831"/>
                        <a:pt x="4974" y="41724"/>
                        <a:pt x="3650" y="40362"/>
                      </a:cubicBezTo>
                      <a:cubicBezTo>
                        <a:pt x="2456" y="38804"/>
                        <a:pt x="1545" y="37047"/>
                        <a:pt x="960" y="35173"/>
                      </a:cubicBezTo>
                      <a:cubicBezTo>
                        <a:pt x="332" y="32920"/>
                        <a:pt x="9" y="30593"/>
                        <a:pt x="0" y="28254"/>
                      </a:cubicBez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4" name="Google Shape;1904;p211"/>
                <p:cNvSpPr/>
                <p:nvPr/>
              </p:nvSpPr>
              <p:spPr>
                <a:xfrm>
                  <a:off x="625636" y="1286681"/>
                  <a:ext cx="36948" cy="65567"/>
                </a:xfrm>
                <a:custGeom>
                  <a:avLst/>
                  <a:gdLst/>
                  <a:ahLst/>
                  <a:cxnLst/>
                  <a:rect l="l" t="t" r="r" b="b"/>
                  <a:pathLst>
                    <a:path w="36948" h="65567" extrusionOk="0">
                      <a:moveTo>
                        <a:pt x="34835" y="64772"/>
                      </a:moveTo>
                      <a:cubicBezTo>
                        <a:pt x="34161" y="64779"/>
                        <a:pt x="33587" y="64286"/>
                        <a:pt x="33490" y="63619"/>
                      </a:cubicBezTo>
                      <a:lnTo>
                        <a:pt x="33490" y="56507"/>
                      </a:lnTo>
                      <a:cubicBezTo>
                        <a:pt x="31675" y="59100"/>
                        <a:pt x="29315" y="61265"/>
                        <a:pt x="26575" y="62850"/>
                      </a:cubicBezTo>
                      <a:cubicBezTo>
                        <a:pt x="19439" y="67475"/>
                        <a:pt x="9980" y="66076"/>
                        <a:pt x="4485" y="59582"/>
                      </a:cubicBezTo>
                      <a:cubicBezTo>
                        <a:pt x="1199" y="54582"/>
                        <a:pt x="-353" y="48639"/>
                        <a:pt x="68" y="42669"/>
                      </a:cubicBezTo>
                      <a:cubicBezTo>
                        <a:pt x="48" y="39620"/>
                        <a:pt x="435" y="36582"/>
                        <a:pt x="1220" y="33635"/>
                      </a:cubicBezTo>
                      <a:cubicBezTo>
                        <a:pt x="2070" y="30997"/>
                        <a:pt x="3370" y="28526"/>
                        <a:pt x="5062" y="26332"/>
                      </a:cubicBezTo>
                      <a:cubicBezTo>
                        <a:pt x="6705" y="24347"/>
                        <a:pt x="8730" y="22713"/>
                        <a:pt x="11016" y="21527"/>
                      </a:cubicBezTo>
                      <a:cubicBezTo>
                        <a:pt x="13608" y="20344"/>
                        <a:pt x="16429" y="19754"/>
                        <a:pt x="19276" y="19797"/>
                      </a:cubicBezTo>
                      <a:cubicBezTo>
                        <a:pt x="21916" y="19776"/>
                        <a:pt x="24531" y="20299"/>
                        <a:pt x="26960" y="21334"/>
                      </a:cubicBezTo>
                      <a:cubicBezTo>
                        <a:pt x="29256" y="22509"/>
                        <a:pt x="31234" y="24224"/>
                        <a:pt x="32722" y="26332"/>
                      </a:cubicBezTo>
                      <a:lnTo>
                        <a:pt x="32722" y="0"/>
                      </a:lnTo>
                      <a:lnTo>
                        <a:pt x="36948" y="0"/>
                      </a:lnTo>
                      <a:lnTo>
                        <a:pt x="36948" y="64772"/>
                      </a:lnTo>
                      <a:close/>
                      <a:moveTo>
                        <a:pt x="18700" y="61889"/>
                      </a:moveTo>
                      <a:cubicBezTo>
                        <a:pt x="21496" y="61923"/>
                        <a:pt x="24239" y="61120"/>
                        <a:pt x="26575" y="59582"/>
                      </a:cubicBezTo>
                      <a:cubicBezTo>
                        <a:pt x="29056" y="57871"/>
                        <a:pt x="31204" y="55722"/>
                        <a:pt x="32914" y="53240"/>
                      </a:cubicBezTo>
                      <a:lnTo>
                        <a:pt x="32914" y="29983"/>
                      </a:lnTo>
                      <a:cubicBezTo>
                        <a:pt x="31442" y="27830"/>
                        <a:pt x="29546" y="25999"/>
                        <a:pt x="27344" y="24602"/>
                      </a:cubicBezTo>
                      <a:cubicBezTo>
                        <a:pt x="25116" y="23573"/>
                        <a:pt x="22690" y="23048"/>
                        <a:pt x="20237" y="23064"/>
                      </a:cubicBezTo>
                      <a:cubicBezTo>
                        <a:pt x="17907" y="23047"/>
                        <a:pt x="15605" y="23573"/>
                        <a:pt x="13514" y="24602"/>
                      </a:cubicBezTo>
                      <a:cubicBezTo>
                        <a:pt x="11508" y="25366"/>
                        <a:pt x="9772" y="26702"/>
                        <a:pt x="8519" y="28446"/>
                      </a:cubicBezTo>
                      <a:cubicBezTo>
                        <a:pt x="7109" y="30325"/>
                        <a:pt x="6126" y="32490"/>
                        <a:pt x="5638" y="34788"/>
                      </a:cubicBezTo>
                      <a:cubicBezTo>
                        <a:pt x="4838" y="37337"/>
                        <a:pt x="4449" y="39997"/>
                        <a:pt x="4485" y="42669"/>
                      </a:cubicBezTo>
                      <a:cubicBezTo>
                        <a:pt x="4146" y="47800"/>
                        <a:pt x="5423" y="52908"/>
                        <a:pt x="8135" y="57276"/>
                      </a:cubicBezTo>
                      <a:cubicBezTo>
                        <a:pt x="10714" y="60419"/>
                        <a:pt x="14643" y="62135"/>
                        <a:pt x="18700" y="618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5" name="Google Shape;1905;p211"/>
                <p:cNvSpPr/>
                <p:nvPr/>
              </p:nvSpPr>
              <p:spPr>
                <a:xfrm>
                  <a:off x="694662" y="1286681"/>
                  <a:ext cx="34786" cy="64771"/>
                </a:xfrm>
                <a:custGeom>
                  <a:avLst/>
                  <a:gdLst/>
                  <a:ahLst/>
                  <a:cxnLst/>
                  <a:rect l="l" t="t" r="r" b="b"/>
                  <a:pathLst>
                    <a:path w="34786" h="64771" extrusionOk="0">
                      <a:moveTo>
                        <a:pt x="0" y="64772"/>
                      </a:moveTo>
                      <a:lnTo>
                        <a:pt x="0" y="0"/>
                      </a:lnTo>
                      <a:lnTo>
                        <a:pt x="4226" y="0"/>
                      </a:lnTo>
                      <a:lnTo>
                        <a:pt x="4226" y="28061"/>
                      </a:lnTo>
                      <a:cubicBezTo>
                        <a:pt x="6167" y="25614"/>
                        <a:pt x="8585" y="23587"/>
                        <a:pt x="11333" y="22103"/>
                      </a:cubicBezTo>
                      <a:cubicBezTo>
                        <a:pt x="15974" y="19500"/>
                        <a:pt x="21527" y="19078"/>
                        <a:pt x="26508" y="20950"/>
                      </a:cubicBezTo>
                      <a:cubicBezTo>
                        <a:pt x="28288" y="21646"/>
                        <a:pt x="29871" y="22768"/>
                        <a:pt x="31118" y="24217"/>
                      </a:cubicBezTo>
                      <a:cubicBezTo>
                        <a:pt x="32351" y="25822"/>
                        <a:pt x="33264" y="27649"/>
                        <a:pt x="33807" y="29599"/>
                      </a:cubicBezTo>
                      <a:cubicBezTo>
                        <a:pt x="34547" y="31827"/>
                        <a:pt x="34873" y="34172"/>
                        <a:pt x="34768" y="36518"/>
                      </a:cubicBezTo>
                      <a:lnTo>
                        <a:pt x="34768" y="64772"/>
                      </a:lnTo>
                      <a:lnTo>
                        <a:pt x="31502" y="64772"/>
                      </a:lnTo>
                      <a:lnTo>
                        <a:pt x="31502" y="36518"/>
                      </a:lnTo>
                      <a:cubicBezTo>
                        <a:pt x="31718" y="33014"/>
                        <a:pt x="30699" y="29545"/>
                        <a:pt x="28621" y="26716"/>
                      </a:cubicBezTo>
                      <a:cubicBezTo>
                        <a:pt x="26448" y="24261"/>
                        <a:pt x="23243" y="22978"/>
                        <a:pt x="19977" y="23256"/>
                      </a:cubicBezTo>
                      <a:cubicBezTo>
                        <a:pt x="17142" y="23183"/>
                        <a:pt x="14344" y="23916"/>
                        <a:pt x="11909" y="25371"/>
                      </a:cubicBezTo>
                      <a:cubicBezTo>
                        <a:pt x="9357" y="27051"/>
                        <a:pt x="7087" y="29127"/>
                        <a:pt x="5186" y="31521"/>
                      </a:cubicBezTo>
                      <a:lnTo>
                        <a:pt x="5186" y="6477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6" name="Google Shape;1906;p211"/>
                <p:cNvSpPr/>
                <p:nvPr/>
              </p:nvSpPr>
              <p:spPr>
                <a:xfrm>
                  <a:off x="739986" y="1306471"/>
                  <a:ext cx="39770" cy="45564"/>
                </a:xfrm>
                <a:custGeom>
                  <a:avLst/>
                  <a:gdLst/>
                  <a:ahLst/>
                  <a:cxnLst/>
                  <a:rect l="l" t="t" r="r" b="b"/>
                  <a:pathLst>
                    <a:path w="39770" h="45564" extrusionOk="0">
                      <a:moveTo>
                        <a:pt x="19602" y="7"/>
                      </a:moveTo>
                      <a:cubicBezTo>
                        <a:pt x="22491" y="-20"/>
                        <a:pt x="25359" y="502"/>
                        <a:pt x="28054" y="1545"/>
                      </a:cubicBezTo>
                      <a:cubicBezTo>
                        <a:pt x="30461" y="2630"/>
                        <a:pt x="32619" y="4200"/>
                        <a:pt x="34392" y="6157"/>
                      </a:cubicBezTo>
                      <a:cubicBezTo>
                        <a:pt x="36181" y="8319"/>
                        <a:pt x="37549" y="10796"/>
                        <a:pt x="38426" y="13461"/>
                      </a:cubicBezTo>
                      <a:cubicBezTo>
                        <a:pt x="39303" y="16524"/>
                        <a:pt x="39756" y="19693"/>
                        <a:pt x="39771" y="22879"/>
                      </a:cubicBezTo>
                      <a:cubicBezTo>
                        <a:pt x="39758" y="26002"/>
                        <a:pt x="39305" y="29108"/>
                        <a:pt x="38426" y="32105"/>
                      </a:cubicBezTo>
                      <a:cubicBezTo>
                        <a:pt x="37549" y="34770"/>
                        <a:pt x="36181" y="37247"/>
                        <a:pt x="34392" y="39408"/>
                      </a:cubicBezTo>
                      <a:cubicBezTo>
                        <a:pt x="32658" y="41363"/>
                        <a:pt x="30486" y="42877"/>
                        <a:pt x="28054" y="43829"/>
                      </a:cubicBezTo>
                      <a:cubicBezTo>
                        <a:pt x="25404" y="45039"/>
                        <a:pt x="22514" y="45631"/>
                        <a:pt x="19602" y="45559"/>
                      </a:cubicBezTo>
                      <a:cubicBezTo>
                        <a:pt x="16690" y="45631"/>
                        <a:pt x="13800" y="45039"/>
                        <a:pt x="11150" y="43829"/>
                      </a:cubicBezTo>
                      <a:cubicBezTo>
                        <a:pt x="8962" y="42913"/>
                        <a:pt x="6996" y="41536"/>
                        <a:pt x="5387" y="39793"/>
                      </a:cubicBezTo>
                      <a:cubicBezTo>
                        <a:pt x="3599" y="37631"/>
                        <a:pt x="2231" y="35154"/>
                        <a:pt x="1354" y="32489"/>
                      </a:cubicBezTo>
                      <a:cubicBezTo>
                        <a:pt x="384" y="29513"/>
                        <a:pt x="-71" y="26393"/>
                        <a:pt x="9" y="23263"/>
                      </a:cubicBezTo>
                      <a:cubicBezTo>
                        <a:pt x="-71" y="20071"/>
                        <a:pt x="384" y="16888"/>
                        <a:pt x="1354" y="13846"/>
                      </a:cubicBezTo>
                      <a:cubicBezTo>
                        <a:pt x="2231" y="11180"/>
                        <a:pt x="3599" y="8703"/>
                        <a:pt x="5387" y="6542"/>
                      </a:cubicBezTo>
                      <a:cubicBezTo>
                        <a:pt x="6936" y="4438"/>
                        <a:pt x="8897" y="2672"/>
                        <a:pt x="11150" y="1352"/>
                      </a:cubicBezTo>
                      <a:cubicBezTo>
                        <a:pt x="13862" y="393"/>
                        <a:pt x="16726" y="-63"/>
                        <a:pt x="19602" y="7"/>
                      </a:cubicBezTo>
                      <a:close/>
                      <a:moveTo>
                        <a:pt x="19602" y="42099"/>
                      </a:moveTo>
                      <a:cubicBezTo>
                        <a:pt x="21980" y="42192"/>
                        <a:pt x="24347" y="41732"/>
                        <a:pt x="26517" y="40754"/>
                      </a:cubicBezTo>
                      <a:cubicBezTo>
                        <a:pt x="28492" y="39936"/>
                        <a:pt x="30215" y="38610"/>
                        <a:pt x="31511" y="36910"/>
                      </a:cubicBezTo>
                      <a:cubicBezTo>
                        <a:pt x="32829" y="35047"/>
                        <a:pt x="33805" y="32964"/>
                        <a:pt x="34392" y="30759"/>
                      </a:cubicBezTo>
                      <a:cubicBezTo>
                        <a:pt x="34710" y="28142"/>
                        <a:pt x="34710" y="25496"/>
                        <a:pt x="34392" y="22879"/>
                      </a:cubicBezTo>
                      <a:cubicBezTo>
                        <a:pt x="34720" y="20198"/>
                        <a:pt x="34720" y="17487"/>
                        <a:pt x="34392" y="14806"/>
                      </a:cubicBezTo>
                      <a:cubicBezTo>
                        <a:pt x="33786" y="12608"/>
                        <a:pt x="32812" y="10528"/>
                        <a:pt x="31511" y="8656"/>
                      </a:cubicBezTo>
                      <a:cubicBezTo>
                        <a:pt x="30215" y="6956"/>
                        <a:pt x="28492" y="5630"/>
                        <a:pt x="26517" y="4812"/>
                      </a:cubicBezTo>
                      <a:cubicBezTo>
                        <a:pt x="22135" y="2762"/>
                        <a:pt x="17069" y="2762"/>
                        <a:pt x="12687" y="4812"/>
                      </a:cubicBezTo>
                      <a:cubicBezTo>
                        <a:pt x="10712" y="5630"/>
                        <a:pt x="8989" y="6956"/>
                        <a:pt x="7692" y="8656"/>
                      </a:cubicBezTo>
                      <a:cubicBezTo>
                        <a:pt x="6392" y="10529"/>
                        <a:pt x="5417" y="12608"/>
                        <a:pt x="4811" y="14806"/>
                      </a:cubicBezTo>
                      <a:cubicBezTo>
                        <a:pt x="4066" y="17429"/>
                        <a:pt x="3742" y="20154"/>
                        <a:pt x="3851" y="22879"/>
                      </a:cubicBezTo>
                      <a:cubicBezTo>
                        <a:pt x="3756" y="25540"/>
                        <a:pt x="4080" y="28199"/>
                        <a:pt x="4811" y="30759"/>
                      </a:cubicBezTo>
                      <a:cubicBezTo>
                        <a:pt x="5399" y="32964"/>
                        <a:pt x="6375" y="35047"/>
                        <a:pt x="7692" y="36910"/>
                      </a:cubicBezTo>
                      <a:cubicBezTo>
                        <a:pt x="8989" y="38610"/>
                        <a:pt x="10712" y="39936"/>
                        <a:pt x="12687" y="40754"/>
                      </a:cubicBezTo>
                      <a:cubicBezTo>
                        <a:pt x="14857" y="41732"/>
                        <a:pt x="17224" y="42192"/>
                        <a:pt x="19602" y="4209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7" name="Google Shape;1907;p211"/>
                <p:cNvSpPr/>
                <p:nvPr/>
              </p:nvSpPr>
              <p:spPr>
                <a:xfrm>
                  <a:off x="790705" y="1307480"/>
                  <a:ext cx="56857" cy="45702"/>
                </a:xfrm>
                <a:custGeom>
                  <a:avLst/>
                  <a:gdLst/>
                  <a:ahLst/>
                  <a:cxnLst/>
                  <a:rect l="l" t="t" r="r" b="b"/>
                  <a:pathLst>
                    <a:path w="56857" h="45702" extrusionOk="0">
                      <a:moveTo>
                        <a:pt x="0" y="43973"/>
                      </a:moveTo>
                      <a:lnTo>
                        <a:pt x="0" y="343"/>
                      </a:lnTo>
                      <a:lnTo>
                        <a:pt x="2305" y="343"/>
                      </a:lnTo>
                      <a:cubicBezTo>
                        <a:pt x="2305" y="343"/>
                        <a:pt x="3650" y="343"/>
                        <a:pt x="3650" y="1304"/>
                      </a:cubicBezTo>
                      <a:lnTo>
                        <a:pt x="3650" y="7839"/>
                      </a:lnTo>
                      <a:cubicBezTo>
                        <a:pt x="4438" y="6606"/>
                        <a:pt x="5338" y="5448"/>
                        <a:pt x="6339" y="4379"/>
                      </a:cubicBezTo>
                      <a:lnTo>
                        <a:pt x="9412" y="1881"/>
                      </a:lnTo>
                      <a:cubicBezTo>
                        <a:pt x="10529" y="1113"/>
                        <a:pt x="11761" y="529"/>
                        <a:pt x="13062" y="151"/>
                      </a:cubicBezTo>
                      <a:cubicBezTo>
                        <a:pt x="14335" y="-50"/>
                        <a:pt x="15631" y="-50"/>
                        <a:pt x="16904" y="151"/>
                      </a:cubicBezTo>
                      <a:cubicBezTo>
                        <a:pt x="19752" y="15"/>
                        <a:pt x="22531" y="1057"/>
                        <a:pt x="24587" y="3034"/>
                      </a:cubicBezTo>
                      <a:cubicBezTo>
                        <a:pt x="26670" y="5136"/>
                        <a:pt x="28075" y="7814"/>
                        <a:pt x="28621" y="10722"/>
                      </a:cubicBezTo>
                      <a:cubicBezTo>
                        <a:pt x="29089" y="9087"/>
                        <a:pt x="29802" y="7532"/>
                        <a:pt x="30734" y="6109"/>
                      </a:cubicBezTo>
                      <a:cubicBezTo>
                        <a:pt x="31638" y="4784"/>
                        <a:pt x="32817" y="3669"/>
                        <a:pt x="34191" y="2842"/>
                      </a:cubicBezTo>
                      <a:cubicBezTo>
                        <a:pt x="35406" y="1913"/>
                        <a:pt x="36770" y="1198"/>
                        <a:pt x="38225" y="728"/>
                      </a:cubicBezTo>
                      <a:cubicBezTo>
                        <a:pt x="39691" y="527"/>
                        <a:pt x="41177" y="527"/>
                        <a:pt x="42643" y="728"/>
                      </a:cubicBezTo>
                      <a:cubicBezTo>
                        <a:pt x="44687" y="685"/>
                        <a:pt x="46717" y="1078"/>
                        <a:pt x="48598" y="1881"/>
                      </a:cubicBezTo>
                      <a:cubicBezTo>
                        <a:pt x="50319" y="2491"/>
                        <a:pt x="51845" y="3553"/>
                        <a:pt x="53016" y="4956"/>
                      </a:cubicBezTo>
                      <a:cubicBezTo>
                        <a:pt x="54309" y="6550"/>
                        <a:pt x="55287" y="8377"/>
                        <a:pt x="55897" y="10338"/>
                      </a:cubicBezTo>
                      <a:cubicBezTo>
                        <a:pt x="56538" y="12654"/>
                        <a:pt x="56861" y="15046"/>
                        <a:pt x="56857" y="17449"/>
                      </a:cubicBezTo>
                      <a:lnTo>
                        <a:pt x="56857" y="45703"/>
                      </a:lnTo>
                      <a:lnTo>
                        <a:pt x="52632" y="45703"/>
                      </a:lnTo>
                      <a:lnTo>
                        <a:pt x="52632" y="15719"/>
                      </a:lnTo>
                      <a:cubicBezTo>
                        <a:pt x="52877" y="12152"/>
                        <a:pt x="51857" y="8613"/>
                        <a:pt x="49750" y="5725"/>
                      </a:cubicBezTo>
                      <a:cubicBezTo>
                        <a:pt x="47797" y="3440"/>
                        <a:pt x="44871" y="2226"/>
                        <a:pt x="41875" y="2458"/>
                      </a:cubicBezTo>
                      <a:cubicBezTo>
                        <a:pt x="40416" y="2168"/>
                        <a:pt x="38915" y="2168"/>
                        <a:pt x="37457" y="2458"/>
                      </a:cubicBezTo>
                      <a:cubicBezTo>
                        <a:pt x="36003" y="2987"/>
                        <a:pt x="34689" y="3842"/>
                        <a:pt x="33615" y="4956"/>
                      </a:cubicBezTo>
                      <a:cubicBezTo>
                        <a:pt x="32519" y="6192"/>
                        <a:pt x="31671" y="7628"/>
                        <a:pt x="31118" y="9185"/>
                      </a:cubicBezTo>
                      <a:cubicBezTo>
                        <a:pt x="30454" y="11033"/>
                        <a:pt x="30129" y="12986"/>
                        <a:pt x="30158" y="14951"/>
                      </a:cubicBezTo>
                      <a:lnTo>
                        <a:pt x="30158" y="43204"/>
                      </a:lnTo>
                      <a:lnTo>
                        <a:pt x="25932" y="43204"/>
                      </a:lnTo>
                      <a:lnTo>
                        <a:pt x="25932" y="15719"/>
                      </a:lnTo>
                      <a:cubicBezTo>
                        <a:pt x="26109" y="12214"/>
                        <a:pt x="25240" y="8735"/>
                        <a:pt x="23434" y="5725"/>
                      </a:cubicBezTo>
                      <a:cubicBezTo>
                        <a:pt x="21523" y="3497"/>
                        <a:pt x="18681" y="2288"/>
                        <a:pt x="15751" y="2458"/>
                      </a:cubicBezTo>
                      <a:cubicBezTo>
                        <a:pt x="13395" y="2384"/>
                        <a:pt x="11087" y="3132"/>
                        <a:pt x="9220" y="4572"/>
                      </a:cubicBezTo>
                      <a:cubicBezTo>
                        <a:pt x="6991" y="6173"/>
                        <a:pt x="5098" y="8198"/>
                        <a:pt x="3650" y="10530"/>
                      </a:cubicBezTo>
                      <a:lnTo>
                        <a:pt x="3650" y="4397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8" name="Google Shape;1908;p211"/>
                <p:cNvSpPr/>
                <p:nvPr/>
              </p:nvSpPr>
              <p:spPr>
                <a:xfrm>
                  <a:off x="858116" y="1306362"/>
                  <a:ext cx="37361" cy="45040"/>
                </a:xfrm>
                <a:custGeom>
                  <a:avLst/>
                  <a:gdLst/>
                  <a:ahLst/>
                  <a:cxnLst/>
                  <a:rect l="l" t="t" r="r" b="b"/>
                  <a:pathLst>
                    <a:path w="37361" h="45040" extrusionOk="0">
                      <a:moveTo>
                        <a:pt x="19988" y="116"/>
                      </a:moveTo>
                      <a:cubicBezTo>
                        <a:pt x="22363" y="62"/>
                        <a:pt x="24722" y="521"/>
                        <a:pt x="26903" y="1462"/>
                      </a:cubicBezTo>
                      <a:cubicBezTo>
                        <a:pt x="28945" y="2265"/>
                        <a:pt x="30782" y="3512"/>
                        <a:pt x="32282" y="5114"/>
                      </a:cubicBezTo>
                      <a:cubicBezTo>
                        <a:pt x="33937" y="6869"/>
                        <a:pt x="35184" y="8969"/>
                        <a:pt x="35931" y="11264"/>
                      </a:cubicBezTo>
                      <a:cubicBezTo>
                        <a:pt x="36906" y="13907"/>
                        <a:pt x="37363" y="16713"/>
                        <a:pt x="37276" y="19529"/>
                      </a:cubicBezTo>
                      <a:cubicBezTo>
                        <a:pt x="37390" y="19970"/>
                        <a:pt x="37390" y="20433"/>
                        <a:pt x="37276" y="20874"/>
                      </a:cubicBezTo>
                      <a:cubicBezTo>
                        <a:pt x="37276" y="20874"/>
                        <a:pt x="37276" y="20874"/>
                        <a:pt x="37276" y="20874"/>
                      </a:cubicBezTo>
                      <a:lnTo>
                        <a:pt x="4237" y="20874"/>
                      </a:lnTo>
                      <a:lnTo>
                        <a:pt x="4237" y="20874"/>
                      </a:lnTo>
                      <a:cubicBezTo>
                        <a:pt x="4189" y="23798"/>
                        <a:pt x="4578" y="26714"/>
                        <a:pt x="5390" y="29523"/>
                      </a:cubicBezTo>
                      <a:cubicBezTo>
                        <a:pt x="5922" y="31881"/>
                        <a:pt x="7046" y="34064"/>
                        <a:pt x="8655" y="35866"/>
                      </a:cubicBezTo>
                      <a:cubicBezTo>
                        <a:pt x="9983" y="37615"/>
                        <a:pt x="11782" y="38949"/>
                        <a:pt x="13842" y="39710"/>
                      </a:cubicBezTo>
                      <a:cubicBezTo>
                        <a:pt x="15948" y="40672"/>
                        <a:pt x="18250" y="41133"/>
                        <a:pt x="20565" y="41055"/>
                      </a:cubicBezTo>
                      <a:cubicBezTo>
                        <a:pt x="22474" y="41345"/>
                        <a:pt x="24417" y="41345"/>
                        <a:pt x="26327" y="41055"/>
                      </a:cubicBezTo>
                      <a:cubicBezTo>
                        <a:pt x="27725" y="40696"/>
                        <a:pt x="29078" y="40180"/>
                        <a:pt x="30361" y="39518"/>
                      </a:cubicBezTo>
                      <a:lnTo>
                        <a:pt x="33050" y="37788"/>
                      </a:lnTo>
                      <a:lnTo>
                        <a:pt x="34395" y="37788"/>
                      </a:lnTo>
                      <a:cubicBezTo>
                        <a:pt x="34692" y="37616"/>
                        <a:pt x="35058" y="37616"/>
                        <a:pt x="35355" y="37788"/>
                      </a:cubicBezTo>
                      <a:lnTo>
                        <a:pt x="36508" y="39133"/>
                      </a:lnTo>
                      <a:cubicBezTo>
                        <a:pt x="35683" y="40111"/>
                        <a:pt x="34711" y="40954"/>
                        <a:pt x="33626" y="41632"/>
                      </a:cubicBezTo>
                      <a:lnTo>
                        <a:pt x="29785" y="43554"/>
                      </a:lnTo>
                      <a:lnTo>
                        <a:pt x="25175" y="44899"/>
                      </a:lnTo>
                      <a:cubicBezTo>
                        <a:pt x="23515" y="45088"/>
                        <a:pt x="21840" y="45088"/>
                        <a:pt x="20180" y="44899"/>
                      </a:cubicBezTo>
                      <a:cubicBezTo>
                        <a:pt x="17333" y="44942"/>
                        <a:pt x="14512" y="44352"/>
                        <a:pt x="11921" y="43169"/>
                      </a:cubicBezTo>
                      <a:cubicBezTo>
                        <a:pt x="9488" y="42218"/>
                        <a:pt x="7316" y="40703"/>
                        <a:pt x="5582" y="38749"/>
                      </a:cubicBezTo>
                      <a:cubicBezTo>
                        <a:pt x="3730" y="36527"/>
                        <a:pt x="2298" y="33987"/>
                        <a:pt x="1356" y="31253"/>
                      </a:cubicBezTo>
                      <a:cubicBezTo>
                        <a:pt x="375" y="28015"/>
                        <a:pt x="-79" y="24641"/>
                        <a:pt x="11" y="21259"/>
                      </a:cubicBezTo>
                      <a:cubicBezTo>
                        <a:pt x="-55" y="18256"/>
                        <a:pt x="400" y="15264"/>
                        <a:pt x="1356" y="12417"/>
                      </a:cubicBezTo>
                      <a:cubicBezTo>
                        <a:pt x="2143" y="9869"/>
                        <a:pt x="3451" y="7513"/>
                        <a:pt x="5198" y="5498"/>
                      </a:cubicBezTo>
                      <a:cubicBezTo>
                        <a:pt x="6932" y="3544"/>
                        <a:pt x="9104" y="2029"/>
                        <a:pt x="11537" y="1077"/>
                      </a:cubicBezTo>
                      <a:cubicBezTo>
                        <a:pt x="14247" y="129"/>
                        <a:pt x="17135" y="-199"/>
                        <a:pt x="19988" y="116"/>
                      </a:cubicBezTo>
                      <a:close/>
                      <a:moveTo>
                        <a:pt x="19988" y="3192"/>
                      </a:moveTo>
                      <a:cubicBezTo>
                        <a:pt x="17882" y="3145"/>
                        <a:pt x="15788" y="3538"/>
                        <a:pt x="13842" y="4345"/>
                      </a:cubicBezTo>
                      <a:cubicBezTo>
                        <a:pt x="12127" y="5074"/>
                        <a:pt x="10564" y="6117"/>
                        <a:pt x="9231" y="7420"/>
                      </a:cubicBezTo>
                      <a:cubicBezTo>
                        <a:pt x="7824" y="8780"/>
                        <a:pt x="6712" y="10416"/>
                        <a:pt x="5966" y="12225"/>
                      </a:cubicBezTo>
                      <a:cubicBezTo>
                        <a:pt x="5139" y="14183"/>
                        <a:pt x="4621" y="16258"/>
                        <a:pt x="4429" y="18376"/>
                      </a:cubicBezTo>
                      <a:lnTo>
                        <a:pt x="33434" y="18376"/>
                      </a:lnTo>
                      <a:cubicBezTo>
                        <a:pt x="33427" y="16226"/>
                        <a:pt x="33103" y="14089"/>
                        <a:pt x="32474" y="12033"/>
                      </a:cubicBezTo>
                      <a:cubicBezTo>
                        <a:pt x="31929" y="10258"/>
                        <a:pt x="31012" y="8620"/>
                        <a:pt x="29785" y="7228"/>
                      </a:cubicBezTo>
                      <a:cubicBezTo>
                        <a:pt x="28586" y="5990"/>
                        <a:pt x="27149" y="5009"/>
                        <a:pt x="25559" y="4345"/>
                      </a:cubicBezTo>
                      <a:cubicBezTo>
                        <a:pt x="23802" y="3578"/>
                        <a:pt x="21905" y="3186"/>
                        <a:pt x="19988" y="31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9" name="Google Shape;1909;p211"/>
                <p:cNvSpPr/>
                <p:nvPr/>
              </p:nvSpPr>
              <p:spPr>
                <a:xfrm>
                  <a:off x="920547" y="1306478"/>
                  <a:ext cx="40347" cy="45557"/>
                </a:xfrm>
                <a:custGeom>
                  <a:avLst/>
                  <a:gdLst/>
                  <a:ahLst/>
                  <a:cxnLst/>
                  <a:rect l="l" t="t" r="r" b="b"/>
                  <a:pathLst>
                    <a:path w="40347" h="45557" extrusionOk="0">
                      <a:moveTo>
                        <a:pt x="20178" y="0"/>
                      </a:moveTo>
                      <a:cubicBezTo>
                        <a:pt x="23066" y="-8"/>
                        <a:pt x="25930" y="513"/>
                        <a:pt x="28630" y="1538"/>
                      </a:cubicBezTo>
                      <a:cubicBezTo>
                        <a:pt x="31037" y="2623"/>
                        <a:pt x="33195" y="4193"/>
                        <a:pt x="34969" y="6151"/>
                      </a:cubicBezTo>
                      <a:cubicBezTo>
                        <a:pt x="36763" y="8278"/>
                        <a:pt x="38073" y="10770"/>
                        <a:pt x="38810" y="13454"/>
                      </a:cubicBezTo>
                      <a:cubicBezTo>
                        <a:pt x="39849" y="16485"/>
                        <a:pt x="40369" y="19669"/>
                        <a:pt x="40347" y="22872"/>
                      </a:cubicBezTo>
                      <a:cubicBezTo>
                        <a:pt x="40369" y="26013"/>
                        <a:pt x="39849" y="29134"/>
                        <a:pt x="38810" y="32098"/>
                      </a:cubicBezTo>
                      <a:cubicBezTo>
                        <a:pt x="38074" y="34782"/>
                        <a:pt x="36763" y="37274"/>
                        <a:pt x="34969" y="39401"/>
                      </a:cubicBezTo>
                      <a:cubicBezTo>
                        <a:pt x="33235" y="41356"/>
                        <a:pt x="31062" y="42871"/>
                        <a:pt x="28630" y="43822"/>
                      </a:cubicBezTo>
                      <a:cubicBezTo>
                        <a:pt x="25980" y="45032"/>
                        <a:pt x="23090" y="45624"/>
                        <a:pt x="20178" y="45552"/>
                      </a:cubicBezTo>
                      <a:cubicBezTo>
                        <a:pt x="17266" y="45624"/>
                        <a:pt x="14376" y="45032"/>
                        <a:pt x="11726" y="43822"/>
                      </a:cubicBezTo>
                      <a:cubicBezTo>
                        <a:pt x="9332" y="42982"/>
                        <a:pt x="7162" y="41601"/>
                        <a:pt x="5387" y="39786"/>
                      </a:cubicBezTo>
                      <a:cubicBezTo>
                        <a:pt x="3599" y="37624"/>
                        <a:pt x="2231" y="35147"/>
                        <a:pt x="1354" y="32482"/>
                      </a:cubicBezTo>
                      <a:cubicBezTo>
                        <a:pt x="384" y="29506"/>
                        <a:pt x="-71" y="26386"/>
                        <a:pt x="9" y="23257"/>
                      </a:cubicBezTo>
                      <a:cubicBezTo>
                        <a:pt x="-71" y="20064"/>
                        <a:pt x="384" y="16881"/>
                        <a:pt x="1354" y="13839"/>
                      </a:cubicBezTo>
                      <a:cubicBezTo>
                        <a:pt x="2231" y="11174"/>
                        <a:pt x="3599" y="8696"/>
                        <a:pt x="5387" y="6535"/>
                      </a:cubicBezTo>
                      <a:cubicBezTo>
                        <a:pt x="7161" y="4578"/>
                        <a:pt x="9319" y="3007"/>
                        <a:pt x="11726" y="1922"/>
                      </a:cubicBezTo>
                      <a:cubicBezTo>
                        <a:pt x="14395" y="748"/>
                        <a:pt x="17264" y="96"/>
                        <a:pt x="20178" y="0"/>
                      </a:cubicBezTo>
                      <a:close/>
                      <a:moveTo>
                        <a:pt x="20178" y="42092"/>
                      </a:moveTo>
                      <a:cubicBezTo>
                        <a:pt x="22556" y="42186"/>
                        <a:pt x="24923" y="41725"/>
                        <a:pt x="27093" y="40747"/>
                      </a:cubicBezTo>
                      <a:cubicBezTo>
                        <a:pt x="29039" y="39970"/>
                        <a:pt x="30711" y="38632"/>
                        <a:pt x="31895" y="36903"/>
                      </a:cubicBezTo>
                      <a:cubicBezTo>
                        <a:pt x="33281" y="35054"/>
                        <a:pt x="34322" y="32971"/>
                        <a:pt x="34969" y="30752"/>
                      </a:cubicBezTo>
                      <a:cubicBezTo>
                        <a:pt x="35286" y="28135"/>
                        <a:pt x="35286" y="25489"/>
                        <a:pt x="34969" y="22872"/>
                      </a:cubicBezTo>
                      <a:cubicBezTo>
                        <a:pt x="35296" y="20191"/>
                        <a:pt x="35296" y="17480"/>
                        <a:pt x="34969" y="14800"/>
                      </a:cubicBezTo>
                      <a:cubicBezTo>
                        <a:pt x="34296" y="12591"/>
                        <a:pt x="33257" y="10512"/>
                        <a:pt x="31895" y="8649"/>
                      </a:cubicBezTo>
                      <a:cubicBezTo>
                        <a:pt x="30711" y="6920"/>
                        <a:pt x="29039" y="5582"/>
                        <a:pt x="27093" y="4805"/>
                      </a:cubicBezTo>
                      <a:cubicBezTo>
                        <a:pt x="22711" y="2755"/>
                        <a:pt x="17645" y="2755"/>
                        <a:pt x="13263" y="4805"/>
                      </a:cubicBezTo>
                      <a:cubicBezTo>
                        <a:pt x="11288" y="5623"/>
                        <a:pt x="9565" y="6949"/>
                        <a:pt x="8269" y="8649"/>
                      </a:cubicBezTo>
                      <a:cubicBezTo>
                        <a:pt x="6893" y="10478"/>
                        <a:pt x="5912" y="12572"/>
                        <a:pt x="5387" y="14800"/>
                      </a:cubicBezTo>
                      <a:cubicBezTo>
                        <a:pt x="4963" y="17474"/>
                        <a:pt x="4963" y="20198"/>
                        <a:pt x="5387" y="22872"/>
                      </a:cubicBezTo>
                      <a:cubicBezTo>
                        <a:pt x="4977" y="25483"/>
                        <a:pt x="4977" y="28142"/>
                        <a:pt x="5387" y="30752"/>
                      </a:cubicBezTo>
                      <a:cubicBezTo>
                        <a:pt x="5871" y="32994"/>
                        <a:pt x="6856" y="35097"/>
                        <a:pt x="8269" y="36903"/>
                      </a:cubicBezTo>
                      <a:cubicBezTo>
                        <a:pt x="9565" y="38603"/>
                        <a:pt x="11288" y="39929"/>
                        <a:pt x="13263" y="40747"/>
                      </a:cubicBezTo>
                      <a:cubicBezTo>
                        <a:pt x="15433" y="41725"/>
                        <a:pt x="17800" y="42186"/>
                        <a:pt x="20178" y="420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0" name="Google Shape;1910;p211"/>
                <p:cNvSpPr/>
                <p:nvPr/>
              </p:nvSpPr>
              <p:spPr>
                <a:xfrm>
                  <a:off x="966080" y="1288372"/>
                  <a:ext cx="26892" cy="63081"/>
                </a:xfrm>
                <a:custGeom>
                  <a:avLst/>
                  <a:gdLst/>
                  <a:ahLst/>
                  <a:cxnLst/>
                  <a:rect l="l" t="t" r="r" b="b"/>
                  <a:pathLst>
                    <a:path w="26892" h="63081" extrusionOk="0">
                      <a:moveTo>
                        <a:pt x="7491" y="63081"/>
                      </a:moveTo>
                      <a:lnTo>
                        <a:pt x="7491" y="23488"/>
                      </a:lnTo>
                      <a:lnTo>
                        <a:pt x="1345" y="23488"/>
                      </a:lnTo>
                      <a:cubicBezTo>
                        <a:pt x="1345" y="23488"/>
                        <a:pt x="0" y="23488"/>
                        <a:pt x="0" y="22335"/>
                      </a:cubicBezTo>
                      <a:lnTo>
                        <a:pt x="0" y="19452"/>
                      </a:lnTo>
                      <a:lnTo>
                        <a:pt x="7491" y="19452"/>
                      </a:lnTo>
                      <a:lnTo>
                        <a:pt x="7491" y="13878"/>
                      </a:lnTo>
                      <a:cubicBezTo>
                        <a:pt x="7486" y="11601"/>
                        <a:pt x="7810" y="9335"/>
                        <a:pt x="8452" y="7151"/>
                      </a:cubicBezTo>
                      <a:cubicBezTo>
                        <a:pt x="8997" y="5376"/>
                        <a:pt x="9914" y="3738"/>
                        <a:pt x="11141" y="2346"/>
                      </a:cubicBezTo>
                      <a:cubicBezTo>
                        <a:pt x="12484" y="1397"/>
                        <a:pt x="13978" y="682"/>
                        <a:pt x="15559" y="231"/>
                      </a:cubicBezTo>
                      <a:cubicBezTo>
                        <a:pt x="17338" y="-77"/>
                        <a:pt x="19158" y="-77"/>
                        <a:pt x="20937" y="231"/>
                      </a:cubicBezTo>
                      <a:lnTo>
                        <a:pt x="23819" y="231"/>
                      </a:lnTo>
                      <a:lnTo>
                        <a:pt x="26316" y="231"/>
                      </a:lnTo>
                      <a:lnTo>
                        <a:pt x="26316" y="2346"/>
                      </a:lnTo>
                      <a:cubicBezTo>
                        <a:pt x="26316" y="2346"/>
                        <a:pt x="26316" y="2346"/>
                        <a:pt x="25355" y="2346"/>
                      </a:cubicBezTo>
                      <a:lnTo>
                        <a:pt x="21706" y="2346"/>
                      </a:lnTo>
                      <a:lnTo>
                        <a:pt x="17672" y="2346"/>
                      </a:lnTo>
                      <a:cubicBezTo>
                        <a:pt x="16496" y="2800"/>
                        <a:pt x="15444" y="3525"/>
                        <a:pt x="14599" y="4460"/>
                      </a:cubicBezTo>
                      <a:cubicBezTo>
                        <a:pt x="13633" y="5505"/>
                        <a:pt x="12911" y="6753"/>
                        <a:pt x="12486" y="8112"/>
                      </a:cubicBezTo>
                      <a:cubicBezTo>
                        <a:pt x="12258" y="9963"/>
                        <a:pt x="12258" y="11834"/>
                        <a:pt x="12486" y="13685"/>
                      </a:cubicBezTo>
                      <a:lnTo>
                        <a:pt x="12486" y="19452"/>
                      </a:lnTo>
                      <a:lnTo>
                        <a:pt x="26892" y="19452"/>
                      </a:lnTo>
                      <a:lnTo>
                        <a:pt x="26892" y="22527"/>
                      </a:lnTo>
                      <a:lnTo>
                        <a:pt x="11717" y="22527"/>
                      </a:lnTo>
                      <a:lnTo>
                        <a:pt x="11717" y="6231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1" name="Google Shape;1911;p211"/>
                <p:cNvSpPr/>
                <p:nvPr/>
              </p:nvSpPr>
              <p:spPr>
                <a:xfrm>
                  <a:off x="1018135" y="1286681"/>
                  <a:ext cx="36946" cy="65358"/>
                </a:xfrm>
                <a:custGeom>
                  <a:avLst/>
                  <a:gdLst/>
                  <a:ahLst/>
                  <a:cxnLst/>
                  <a:rect l="l" t="t" r="r" b="b"/>
                  <a:pathLst>
                    <a:path w="36946" h="65358" extrusionOk="0">
                      <a:moveTo>
                        <a:pt x="0" y="64772"/>
                      </a:moveTo>
                      <a:lnTo>
                        <a:pt x="0" y="0"/>
                      </a:lnTo>
                      <a:lnTo>
                        <a:pt x="4226" y="0"/>
                      </a:lnTo>
                      <a:lnTo>
                        <a:pt x="4226" y="28254"/>
                      </a:lnTo>
                      <a:cubicBezTo>
                        <a:pt x="6024" y="25766"/>
                        <a:pt x="8312" y="23673"/>
                        <a:pt x="10949" y="22103"/>
                      </a:cubicBezTo>
                      <a:cubicBezTo>
                        <a:pt x="13567" y="20563"/>
                        <a:pt x="16556" y="19765"/>
                        <a:pt x="19593" y="19797"/>
                      </a:cubicBezTo>
                      <a:cubicBezTo>
                        <a:pt x="24452" y="19597"/>
                        <a:pt x="29131" y="21654"/>
                        <a:pt x="32270" y="25371"/>
                      </a:cubicBezTo>
                      <a:cubicBezTo>
                        <a:pt x="35679" y="30323"/>
                        <a:pt x="37304" y="36286"/>
                        <a:pt x="36881" y="42284"/>
                      </a:cubicBezTo>
                      <a:cubicBezTo>
                        <a:pt x="36946" y="45350"/>
                        <a:pt x="36492" y="48404"/>
                        <a:pt x="35536" y="51318"/>
                      </a:cubicBezTo>
                      <a:cubicBezTo>
                        <a:pt x="34856" y="53986"/>
                        <a:pt x="33612" y="56477"/>
                        <a:pt x="31886" y="58621"/>
                      </a:cubicBezTo>
                      <a:cubicBezTo>
                        <a:pt x="30271" y="60635"/>
                        <a:pt x="28240" y="62274"/>
                        <a:pt x="25932" y="63426"/>
                      </a:cubicBezTo>
                      <a:cubicBezTo>
                        <a:pt x="23386" y="64759"/>
                        <a:pt x="20544" y="65420"/>
                        <a:pt x="17672" y="65348"/>
                      </a:cubicBezTo>
                      <a:cubicBezTo>
                        <a:pt x="12191" y="65549"/>
                        <a:pt x="7009" y="62847"/>
                        <a:pt x="4034" y="58237"/>
                      </a:cubicBezTo>
                      <a:lnTo>
                        <a:pt x="4034" y="63619"/>
                      </a:lnTo>
                      <a:cubicBezTo>
                        <a:pt x="4154" y="64136"/>
                        <a:pt x="3832" y="64652"/>
                        <a:pt x="3315" y="64772"/>
                      </a:cubicBezTo>
                      <a:cubicBezTo>
                        <a:pt x="3172" y="64805"/>
                        <a:pt x="3024" y="64805"/>
                        <a:pt x="2881" y="64772"/>
                      </a:cubicBezTo>
                      <a:close/>
                      <a:moveTo>
                        <a:pt x="19209" y="23256"/>
                      </a:moveTo>
                      <a:cubicBezTo>
                        <a:pt x="16431" y="23153"/>
                        <a:pt x="13686" y="23890"/>
                        <a:pt x="11333" y="25371"/>
                      </a:cubicBezTo>
                      <a:cubicBezTo>
                        <a:pt x="8750" y="26955"/>
                        <a:pt x="6578" y="29128"/>
                        <a:pt x="4994" y="31713"/>
                      </a:cubicBezTo>
                      <a:lnTo>
                        <a:pt x="4994" y="54969"/>
                      </a:lnTo>
                      <a:cubicBezTo>
                        <a:pt x="6234" y="57309"/>
                        <a:pt x="8185" y="59193"/>
                        <a:pt x="10565" y="60351"/>
                      </a:cubicBezTo>
                      <a:cubicBezTo>
                        <a:pt x="12754" y="61489"/>
                        <a:pt x="15208" y="62020"/>
                        <a:pt x="17672" y="61889"/>
                      </a:cubicBezTo>
                      <a:cubicBezTo>
                        <a:pt x="19987" y="61966"/>
                        <a:pt x="22288" y="61506"/>
                        <a:pt x="24395" y="60543"/>
                      </a:cubicBezTo>
                      <a:cubicBezTo>
                        <a:pt x="26342" y="59591"/>
                        <a:pt x="28049" y="58211"/>
                        <a:pt x="29389" y="56507"/>
                      </a:cubicBezTo>
                      <a:cubicBezTo>
                        <a:pt x="30690" y="54635"/>
                        <a:pt x="31664" y="52555"/>
                        <a:pt x="32270" y="50357"/>
                      </a:cubicBezTo>
                      <a:cubicBezTo>
                        <a:pt x="32992" y="47729"/>
                        <a:pt x="33315" y="45008"/>
                        <a:pt x="33231" y="42284"/>
                      </a:cubicBezTo>
                      <a:cubicBezTo>
                        <a:pt x="33668" y="37205"/>
                        <a:pt x="32382" y="32127"/>
                        <a:pt x="29581" y="27869"/>
                      </a:cubicBezTo>
                      <a:cubicBezTo>
                        <a:pt x="26952" y="24458"/>
                        <a:pt x="22710" y="22702"/>
                        <a:pt x="18440" y="2325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2" name="Google Shape;1912;p211"/>
                <p:cNvSpPr/>
                <p:nvPr/>
              </p:nvSpPr>
              <p:spPr>
                <a:xfrm>
                  <a:off x="1065965" y="1306851"/>
                  <a:ext cx="25163" cy="44986"/>
                </a:xfrm>
                <a:custGeom>
                  <a:avLst/>
                  <a:gdLst/>
                  <a:ahLst/>
                  <a:cxnLst/>
                  <a:rect l="l" t="t" r="r" b="b"/>
                  <a:pathLst>
                    <a:path w="25163" h="44986" extrusionOk="0">
                      <a:moveTo>
                        <a:pt x="0" y="44602"/>
                      </a:moveTo>
                      <a:lnTo>
                        <a:pt x="0" y="973"/>
                      </a:lnTo>
                      <a:lnTo>
                        <a:pt x="3458" y="973"/>
                      </a:lnTo>
                      <a:cubicBezTo>
                        <a:pt x="3458" y="973"/>
                        <a:pt x="3458" y="973"/>
                        <a:pt x="3458" y="2126"/>
                      </a:cubicBezTo>
                      <a:lnTo>
                        <a:pt x="3458" y="11352"/>
                      </a:lnTo>
                      <a:cubicBezTo>
                        <a:pt x="4594" y="8174"/>
                        <a:pt x="6510" y="5332"/>
                        <a:pt x="9028" y="3087"/>
                      </a:cubicBezTo>
                      <a:cubicBezTo>
                        <a:pt x="11474" y="972"/>
                        <a:pt x="14635" y="-128"/>
                        <a:pt x="17864" y="12"/>
                      </a:cubicBezTo>
                      <a:lnTo>
                        <a:pt x="21514" y="12"/>
                      </a:lnTo>
                      <a:cubicBezTo>
                        <a:pt x="22767" y="173"/>
                        <a:pt x="23993" y="496"/>
                        <a:pt x="25163" y="973"/>
                      </a:cubicBezTo>
                      <a:lnTo>
                        <a:pt x="25163" y="4048"/>
                      </a:lnTo>
                      <a:cubicBezTo>
                        <a:pt x="25163" y="4048"/>
                        <a:pt x="25163" y="4048"/>
                        <a:pt x="25163" y="4048"/>
                      </a:cubicBezTo>
                      <a:lnTo>
                        <a:pt x="25163" y="4048"/>
                      </a:lnTo>
                      <a:lnTo>
                        <a:pt x="23819" y="4048"/>
                      </a:lnTo>
                      <a:lnTo>
                        <a:pt x="22090" y="4048"/>
                      </a:lnTo>
                      <a:lnTo>
                        <a:pt x="19593" y="4048"/>
                      </a:lnTo>
                      <a:cubicBezTo>
                        <a:pt x="16610" y="4008"/>
                        <a:pt x="13725" y="5108"/>
                        <a:pt x="11525" y="7123"/>
                      </a:cubicBezTo>
                      <a:cubicBezTo>
                        <a:pt x="9020" y="9648"/>
                        <a:pt x="7173" y="12750"/>
                        <a:pt x="6147" y="16157"/>
                      </a:cubicBezTo>
                      <a:lnTo>
                        <a:pt x="6147" y="4498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3" name="Google Shape;1913;p211"/>
                <p:cNvSpPr/>
                <p:nvPr/>
              </p:nvSpPr>
              <p:spPr>
                <a:xfrm>
                  <a:off x="1097260" y="1305897"/>
                  <a:ext cx="32322" cy="45888"/>
                </a:xfrm>
                <a:custGeom>
                  <a:avLst/>
                  <a:gdLst/>
                  <a:ahLst/>
                  <a:cxnLst/>
                  <a:rect l="l" t="t" r="r" b="b"/>
                  <a:pathLst>
                    <a:path w="32322" h="45888" extrusionOk="0">
                      <a:moveTo>
                        <a:pt x="29981" y="45556"/>
                      </a:moveTo>
                      <a:cubicBezTo>
                        <a:pt x="29020" y="45556"/>
                        <a:pt x="28636" y="45556"/>
                        <a:pt x="28252" y="44211"/>
                      </a:cubicBezTo>
                      <a:lnTo>
                        <a:pt x="28252" y="38637"/>
                      </a:lnTo>
                      <a:lnTo>
                        <a:pt x="24602" y="41712"/>
                      </a:lnTo>
                      <a:lnTo>
                        <a:pt x="20952" y="44211"/>
                      </a:lnTo>
                      <a:lnTo>
                        <a:pt x="16727" y="45748"/>
                      </a:lnTo>
                      <a:lnTo>
                        <a:pt x="11732" y="45748"/>
                      </a:lnTo>
                      <a:cubicBezTo>
                        <a:pt x="10266" y="45935"/>
                        <a:pt x="8781" y="45935"/>
                        <a:pt x="7314" y="45748"/>
                      </a:cubicBezTo>
                      <a:cubicBezTo>
                        <a:pt x="5942" y="45356"/>
                        <a:pt x="4688" y="44630"/>
                        <a:pt x="3665" y="43634"/>
                      </a:cubicBezTo>
                      <a:cubicBezTo>
                        <a:pt x="2509" y="42708"/>
                        <a:pt x="1588" y="41523"/>
                        <a:pt x="976" y="40174"/>
                      </a:cubicBezTo>
                      <a:cubicBezTo>
                        <a:pt x="252" y="38544"/>
                        <a:pt x="-77" y="36766"/>
                        <a:pt x="15" y="34985"/>
                      </a:cubicBezTo>
                      <a:cubicBezTo>
                        <a:pt x="-69" y="33132"/>
                        <a:pt x="472" y="31304"/>
                        <a:pt x="1552" y="29796"/>
                      </a:cubicBezTo>
                      <a:cubicBezTo>
                        <a:pt x="2811" y="27967"/>
                        <a:pt x="4535" y="26507"/>
                        <a:pt x="6546" y="25567"/>
                      </a:cubicBezTo>
                      <a:cubicBezTo>
                        <a:pt x="9303" y="24266"/>
                        <a:pt x="12205" y="23299"/>
                        <a:pt x="15190" y="22684"/>
                      </a:cubicBezTo>
                      <a:cubicBezTo>
                        <a:pt x="19454" y="22048"/>
                        <a:pt x="23751" y="21663"/>
                        <a:pt x="28060" y="21531"/>
                      </a:cubicBezTo>
                      <a:lnTo>
                        <a:pt x="28060" y="16918"/>
                      </a:lnTo>
                      <a:cubicBezTo>
                        <a:pt x="28314" y="13587"/>
                        <a:pt x="27433" y="10268"/>
                        <a:pt x="25563" y="7500"/>
                      </a:cubicBezTo>
                      <a:cubicBezTo>
                        <a:pt x="23609" y="5216"/>
                        <a:pt x="20683" y="4002"/>
                        <a:pt x="17687" y="4233"/>
                      </a:cubicBezTo>
                      <a:cubicBezTo>
                        <a:pt x="15844" y="3914"/>
                        <a:pt x="13960" y="3914"/>
                        <a:pt x="12116" y="4233"/>
                      </a:cubicBezTo>
                      <a:lnTo>
                        <a:pt x="8467" y="6155"/>
                      </a:lnTo>
                      <a:cubicBezTo>
                        <a:pt x="7520" y="6712"/>
                        <a:pt x="6675" y="7427"/>
                        <a:pt x="5970" y="8269"/>
                      </a:cubicBezTo>
                      <a:cubicBezTo>
                        <a:pt x="5405" y="8435"/>
                        <a:pt x="4805" y="8435"/>
                        <a:pt x="4241" y="8269"/>
                      </a:cubicBezTo>
                      <a:cubicBezTo>
                        <a:pt x="3817" y="8476"/>
                        <a:pt x="3321" y="8476"/>
                        <a:pt x="2896" y="8269"/>
                      </a:cubicBezTo>
                      <a:lnTo>
                        <a:pt x="2896" y="6924"/>
                      </a:lnTo>
                      <a:cubicBezTo>
                        <a:pt x="5005" y="4777"/>
                        <a:pt x="7476" y="3021"/>
                        <a:pt x="10196" y="1734"/>
                      </a:cubicBezTo>
                      <a:cubicBezTo>
                        <a:pt x="12916" y="533"/>
                        <a:pt x="15867" y="-57"/>
                        <a:pt x="18840" y="4"/>
                      </a:cubicBezTo>
                      <a:cubicBezTo>
                        <a:pt x="20946" y="-42"/>
                        <a:pt x="23040" y="350"/>
                        <a:pt x="24986" y="1158"/>
                      </a:cubicBezTo>
                      <a:cubicBezTo>
                        <a:pt x="26746" y="1793"/>
                        <a:pt x="28281" y="2929"/>
                        <a:pt x="29404" y="4425"/>
                      </a:cubicBezTo>
                      <a:cubicBezTo>
                        <a:pt x="30703" y="5841"/>
                        <a:pt x="31627" y="7558"/>
                        <a:pt x="32094" y="9422"/>
                      </a:cubicBezTo>
                      <a:cubicBezTo>
                        <a:pt x="32399" y="11654"/>
                        <a:pt x="32399" y="13917"/>
                        <a:pt x="32094" y="16149"/>
                      </a:cubicBezTo>
                      <a:lnTo>
                        <a:pt x="32094" y="44980"/>
                      </a:lnTo>
                      <a:close/>
                      <a:moveTo>
                        <a:pt x="13077" y="43057"/>
                      </a:moveTo>
                      <a:cubicBezTo>
                        <a:pt x="14606" y="43268"/>
                        <a:pt x="16158" y="43268"/>
                        <a:pt x="17687" y="43057"/>
                      </a:cubicBezTo>
                      <a:cubicBezTo>
                        <a:pt x="19133" y="42865"/>
                        <a:pt x="20514" y="42338"/>
                        <a:pt x="21721" y="41520"/>
                      </a:cubicBezTo>
                      <a:cubicBezTo>
                        <a:pt x="22958" y="40887"/>
                        <a:pt x="24118" y="40113"/>
                        <a:pt x="25178" y="39213"/>
                      </a:cubicBezTo>
                      <a:lnTo>
                        <a:pt x="28252" y="36330"/>
                      </a:lnTo>
                      <a:lnTo>
                        <a:pt x="28252" y="24798"/>
                      </a:lnTo>
                      <a:cubicBezTo>
                        <a:pt x="24644" y="24781"/>
                        <a:pt x="21043" y="25103"/>
                        <a:pt x="17495" y="25759"/>
                      </a:cubicBezTo>
                      <a:cubicBezTo>
                        <a:pt x="14897" y="26038"/>
                        <a:pt x="12364" y="26752"/>
                        <a:pt x="10004" y="27874"/>
                      </a:cubicBezTo>
                      <a:cubicBezTo>
                        <a:pt x="8306" y="28529"/>
                        <a:pt x="6790" y="29584"/>
                        <a:pt x="5586" y="30949"/>
                      </a:cubicBezTo>
                      <a:cubicBezTo>
                        <a:pt x="4686" y="32172"/>
                        <a:pt x="4213" y="33658"/>
                        <a:pt x="4241" y="35177"/>
                      </a:cubicBezTo>
                      <a:cubicBezTo>
                        <a:pt x="3932" y="36440"/>
                        <a:pt x="3932" y="37759"/>
                        <a:pt x="4241" y="39021"/>
                      </a:cubicBezTo>
                      <a:cubicBezTo>
                        <a:pt x="4655" y="40060"/>
                        <a:pt x="5314" y="40984"/>
                        <a:pt x="6162" y="41712"/>
                      </a:cubicBezTo>
                      <a:lnTo>
                        <a:pt x="8851" y="43250"/>
                      </a:lnTo>
                      <a:cubicBezTo>
                        <a:pt x="10258" y="43471"/>
                        <a:pt x="11696" y="43406"/>
                        <a:pt x="13077" y="430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4" name="Google Shape;1914;p211"/>
                <p:cNvSpPr/>
                <p:nvPr/>
              </p:nvSpPr>
              <p:spPr>
                <a:xfrm>
                  <a:off x="1142223" y="1306961"/>
                  <a:ext cx="33289" cy="44683"/>
                </a:xfrm>
                <a:custGeom>
                  <a:avLst/>
                  <a:gdLst/>
                  <a:ahLst/>
                  <a:cxnLst/>
                  <a:rect l="l" t="t" r="r" b="b"/>
                  <a:pathLst>
                    <a:path w="33289" h="44683" extrusionOk="0">
                      <a:moveTo>
                        <a:pt x="0" y="44492"/>
                      </a:moveTo>
                      <a:lnTo>
                        <a:pt x="0" y="862"/>
                      </a:lnTo>
                      <a:lnTo>
                        <a:pt x="2305" y="862"/>
                      </a:lnTo>
                      <a:cubicBezTo>
                        <a:pt x="2920" y="837"/>
                        <a:pt x="3474" y="1233"/>
                        <a:pt x="3650" y="1823"/>
                      </a:cubicBezTo>
                      <a:lnTo>
                        <a:pt x="3650" y="8550"/>
                      </a:lnTo>
                      <a:cubicBezTo>
                        <a:pt x="5640" y="6099"/>
                        <a:pt x="8045" y="4017"/>
                        <a:pt x="10757" y="2400"/>
                      </a:cubicBezTo>
                      <a:cubicBezTo>
                        <a:pt x="15334" y="-132"/>
                        <a:pt x="20744" y="-687"/>
                        <a:pt x="25739" y="862"/>
                      </a:cubicBezTo>
                      <a:cubicBezTo>
                        <a:pt x="27463" y="1661"/>
                        <a:pt x="29025" y="2768"/>
                        <a:pt x="30350" y="4129"/>
                      </a:cubicBezTo>
                      <a:cubicBezTo>
                        <a:pt x="31583" y="5734"/>
                        <a:pt x="32496" y="7561"/>
                        <a:pt x="33039" y="9511"/>
                      </a:cubicBezTo>
                      <a:cubicBezTo>
                        <a:pt x="33372" y="11805"/>
                        <a:pt x="33372" y="14136"/>
                        <a:pt x="33039" y="16430"/>
                      </a:cubicBezTo>
                      <a:lnTo>
                        <a:pt x="33039" y="44684"/>
                      </a:lnTo>
                      <a:lnTo>
                        <a:pt x="28813" y="44684"/>
                      </a:lnTo>
                      <a:lnTo>
                        <a:pt x="28813" y="16238"/>
                      </a:lnTo>
                      <a:cubicBezTo>
                        <a:pt x="29029" y="12734"/>
                        <a:pt x="28010" y="9265"/>
                        <a:pt x="25932" y="6436"/>
                      </a:cubicBezTo>
                      <a:cubicBezTo>
                        <a:pt x="23741" y="4006"/>
                        <a:pt x="20549" y="2729"/>
                        <a:pt x="17288" y="2976"/>
                      </a:cubicBezTo>
                      <a:cubicBezTo>
                        <a:pt x="14453" y="2903"/>
                        <a:pt x="11655" y="3636"/>
                        <a:pt x="9220" y="5091"/>
                      </a:cubicBezTo>
                      <a:cubicBezTo>
                        <a:pt x="6626" y="6718"/>
                        <a:pt x="4349" y="8802"/>
                        <a:pt x="2497" y="11241"/>
                      </a:cubicBezTo>
                      <a:lnTo>
                        <a:pt x="2497" y="4449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5" name="Google Shape;1915;p211"/>
                <p:cNvSpPr/>
                <p:nvPr/>
              </p:nvSpPr>
              <p:spPr>
                <a:xfrm>
                  <a:off x="1186911" y="1286681"/>
                  <a:ext cx="36948" cy="65488"/>
                </a:xfrm>
                <a:custGeom>
                  <a:avLst/>
                  <a:gdLst/>
                  <a:ahLst/>
                  <a:cxnLst/>
                  <a:rect l="l" t="t" r="r" b="b"/>
                  <a:pathLst>
                    <a:path w="36948" h="65488" extrusionOk="0">
                      <a:moveTo>
                        <a:pt x="34643" y="64772"/>
                      </a:moveTo>
                      <a:cubicBezTo>
                        <a:pt x="33969" y="64779"/>
                        <a:pt x="33395" y="64286"/>
                        <a:pt x="33298" y="63619"/>
                      </a:cubicBezTo>
                      <a:lnTo>
                        <a:pt x="33298" y="56507"/>
                      </a:lnTo>
                      <a:cubicBezTo>
                        <a:pt x="31483" y="59100"/>
                        <a:pt x="29123" y="61265"/>
                        <a:pt x="26383" y="62850"/>
                      </a:cubicBezTo>
                      <a:cubicBezTo>
                        <a:pt x="19288" y="67361"/>
                        <a:pt x="9957" y="65969"/>
                        <a:pt x="4485" y="59582"/>
                      </a:cubicBezTo>
                      <a:cubicBezTo>
                        <a:pt x="1199" y="54582"/>
                        <a:pt x="-353" y="48639"/>
                        <a:pt x="68" y="42669"/>
                      </a:cubicBezTo>
                      <a:cubicBezTo>
                        <a:pt x="48" y="39620"/>
                        <a:pt x="435" y="36582"/>
                        <a:pt x="1220" y="33635"/>
                      </a:cubicBezTo>
                      <a:cubicBezTo>
                        <a:pt x="2070" y="30997"/>
                        <a:pt x="3370" y="28526"/>
                        <a:pt x="5062" y="26332"/>
                      </a:cubicBezTo>
                      <a:cubicBezTo>
                        <a:pt x="6705" y="24347"/>
                        <a:pt x="8730" y="22713"/>
                        <a:pt x="11016" y="21527"/>
                      </a:cubicBezTo>
                      <a:cubicBezTo>
                        <a:pt x="13608" y="20344"/>
                        <a:pt x="16429" y="19754"/>
                        <a:pt x="19276" y="19797"/>
                      </a:cubicBezTo>
                      <a:cubicBezTo>
                        <a:pt x="21980" y="19749"/>
                        <a:pt x="24664" y="20273"/>
                        <a:pt x="27152" y="21334"/>
                      </a:cubicBezTo>
                      <a:cubicBezTo>
                        <a:pt x="29355" y="22568"/>
                        <a:pt x="31257" y="24275"/>
                        <a:pt x="32722" y="26332"/>
                      </a:cubicBezTo>
                      <a:lnTo>
                        <a:pt x="32722" y="0"/>
                      </a:lnTo>
                      <a:lnTo>
                        <a:pt x="36948" y="0"/>
                      </a:lnTo>
                      <a:lnTo>
                        <a:pt x="36948" y="64772"/>
                      </a:lnTo>
                      <a:close/>
                      <a:moveTo>
                        <a:pt x="19468" y="61889"/>
                      </a:moveTo>
                      <a:cubicBezTo>
                        <a:pt x="22264" y="61923"/>
                        <a:pt x="25007" y="61120"/>
                        <a:pt x="27344" y="59582"/>
                      </a:cubicBezTo>
                      <a:cubicBezTo>
                        <a:pt x="29824" y="57871"/>
                        <a:pt x="31973" y="55722"/>
                        <a:pt x="33683" y="53240"/>
                      </a:cubicBezTo>
                      <a:lnTo>
                        <a:pt x="33683" y="29983"/>
                      </a:lnTo>
                      <a:cubicBezTo>
                        <a:pt x="32210" y="27830"/>
                        <a:pt x="30315" y="25999"/>
                        <a:pt x="28112" y="24602"/>
                      </a:cubicBezTo>
                      <a:cubicBezTo>
                        <a:pt x="25419" y="23328"/>
                        <a:pt x="22435" y="22797"/>
                        <a:pt x="19468" y="23064"/>
                      </a:cubicBezTo>
                      <a:cubicBezTo>
                        <a:pt x="17138" y="23047"/>
                        <a:pt x="14836" y="23573"/>
                        <a:pt x="12745" y="24602"/>
                      </a:cubicBezTo>
                      <a:cubicBezTo>
                        <a:pt x="10770" y="25419"/>
                        <a:pt x="9047" y="26746"/>
                        <a:pt x="7751" y="28446"/>
                      </a:cubicBezTo>
                      <a:cubicBezTo>
                        <a:pt x="6341" y="30325"/>
                        <a:pt x="5357" y="32490"/>
                        <a:pt x="4870" y="34788"/>
                      </a:cubicBezTo>
                      <a:cubicBezTo>
                        <a:pt x="4070" y="37337"/>
                        <a:pt x="3681" y="39997"/>
                        <a:pt x="3717" y="42669"/>
                      </a:cubicBezTo>
                      <a:cubicBezTo>
                        <a:pt x="3378" y="47800"/>
                        <a:pt x="4654" y="52908"/>
                        <a:pt x="7367" y="57276"/>
                      </a:cubicBezTo>
                      <a:cubicBezTo>
                        <a:pt x="10252" y="60914"/>
                        <a:pt x="14895" y="62684"/>
                        <a:pt x="19468" y="618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6" name="Google Shape;1916;p211"/>
                <p:cNvSpPr/>
                <p:nvPr/>
              </p:nvSpPr>
              <p:spPr>
                <a:xfrm>
                  <a:off x="1237305" y="1307576"/>
                  <a:ext cx="28744" cy="43733"/>
                </a:xfrm>
                <a:custGeom>
                  <a:avLst/>
                  <a:gdLst/>
                  <a:ahLst/>
                  <a:cxnLst/>
                  <a:rect l="l" t="t" r="r" b="b"/>
                  <a:pathLst>
                    <a:path w="28744" h="43733" extrusionOk="0">
                      <a:moveTo>
                        <a:pt x="26700" y="5053"/>
                      </a:moveTo>
                      <a:cubicBezTo>
                        <a:pt x="26403" y="5224"/>
                        <a:pt x="26037" y="5224"/>
                        <a:pt x="25740" y="5053"/>
                      </a:cubicBezTo>
                      <a:lnTo>
                        <a:pt x="24395" y="5053"/>
                      </a:lnTo>
                      <a:lnTo>
                        <a:pt x="22474" y="3899"/>
                      </a:lnTo>
                      <a:cubicBezTo>
                        <a:pt x="21496" y="3401"/>
                        <a:pt x="20465" y="3014"/>
                        <a:pt x="19401" y="2746"/>
                      </a:cubicBezTo>
                      <a:cubicBezTo>
                        <a:pt x="17871" y="2536"/>
                        <a:pt x="16320" y="2536"/>
                        <a:pt x="14791" y="2746"/>
                      </a:cubicBezTo>
                      <a:cubicBezTo>
                        <a:pt x="13325" y="2546"/>
                        <a:pt x="11838" y="2546"/>
                        <a:pt x="10373" y="2746"/>
                      </a:cubicBezTo>
                      <a:cubicBezTo>
                        <a:pt x="9198" y="3227"/>
                        <a:pt x="8098" y="3874"/>
                        <a:pt x="7107" y="4668"/>
                      </a:cubicBezTo>
                      <a:cubicBezTo>
                        <a:pt x="6145" y="5378"/>
                        <a:pt x="5356" y="6299"/>
                        <a:pt x="4802" y="7359"/>
                      </a:cubicBezTo>
                      <a:cubicBezTo>
                        <a:pt x="4604" y="8439"/>
                        <a:pt x="4604" y="9546"/>
                        <a:pt x="4802" y="10626"/>
                      </a:cubicBezTo>
                      <a:cubicBezTo>
                        <a:pt x="4772" y="11879"/>
                        <a:pt x="5180" y="13102"/>
                        <a:pt x="5955" y="14086"/>
                      </a:cubicBezTo>
                      <a:lnTo>
                        <a:pt x="8644" y="16393"/>
                      </a:lnTo>
                      <a:lnTo>
                        <a:pt x="12678" y="18122"/>
                      </a:lnTo>
                      <a:lnTo>
                        <a:pt x="17096" y="19468"/>
                      </a:lnTo>
                      <a:lnTo>
                        <a:pt x="21706" y="21005"/>
                      </a:lnTo>
                      <a:lnTo>
                        <a:pt x="25547" y="23120"/>
                      </a:lnTo>
                      <a:cubicBezTo>
                        <a:pt x="26703" y="24019"/>
                        <a:pt x="27681" y="25127"/>
                        <a:pt x="28429" y="26387"/>
                      </a:cubicBezTo>
                      <a:cubicBezTo>
                        <a:pt x="28850" y="27830"/>
                        <a:pt x="28850" y="29364"/>
                        <a:pt x="28429" y="30808"/>
                      </a:cubicBezTo>
                      <a:cubicBezTo>
                        <a:pt x="28826" y="32579"/>
                        <a:pt x="28826" y="34417"/>
                        <a:pt x="28429" y="36189"/>
                      </a:cubicBezTo>
                      <a:cubicBezTo>
                        <a:pt x="27699" y="37847"/>
                        <a:pt x="26655" y="39349"/>
                        <a:pt x="25355" y="40610"/>
                      </a:cubicBezTo>
                      <a:cubicBezTo>
                        <a:pt x="23928" y="41834"/>
                        <a:pt x="22305" y="42809"/>
                        <a:pt x="20553" y="43493"/>
                      </a:cubicBezTo>
                      <a:cubicBezTo>
                        <a:pt x="18388" y="43814"/>
                        <a:pt x="16187" y="43814"/>
                        <a:pt x="14022" y="43493"/>
                      </a:cubicBezTo>
                      <a:cubicBezTo>
                        <a:pt x="11271" y="43579"/>
                        <a:pt x="8529" y="43122"/>
                        <a:pt x="5955" y="42147"/>
                      </a:cubicBezTo>
                      <a:cubicBezTo>
                        <a:pt x="3759" y="41143"/>
                        <a:pt x="1747" y="39779"/>
                        <a:pt x="0" y="38111"/>
                      </a:cubicBezTo>
                      <a:lnTo>
                        <a:pt x="0" y="36574"/>
                      </a:lnTo>
                      <a:cubicBezTo>
                        <a:pt x="0" y="36574"/>
                        <a:pt x="0" y="36574"/>
                        <a:pt x="0" y="36574"/>
                      </a:cubicBezTo>
                      <a:lnTo>
                        <a:pt x="0" y="36574"/>
                      </a:lnTo>
                      <a:lnTo>
                        <a:pt x="1537" y="36574"/>
                      </a:lnTo>
                      <a:cubicBezTo>
                        <a:pt x="2119" y="37236"/>
                        <a:pt x="2840" y="37762"/>
                        <a:pt x="3650" y="38111"/>
                      </a:cubicBezTo>
                      <a:cubicBezTo>
                        <a:pt x="4730" y="38774"/>
                        <a:pt x="5892" y="39291"/>
                        <a:pt x="7107" y="39649"/>
                      </a:cubicBezTo>
                      <a:cubicBezTo>
                        <a:pt x="8755" y="39985"/>
                        <a:pt x="10454" y="39985"/>
                        <a:pt x="12101" y="39649"/>
                      </a:cubicBezTo>
                      <a:cubicBezTo>
                        <a:pt x="13687" y="39955"/>
                        <a:pt x="15317" y="39955"/>
                        <a:pt x="16904" y="39649"/>
                      </a:cubicBezTo>
                      <a:cubicBezTo>
                        <a:pt x="18302" y="39626"/>
                        <a:pt x="19679" y="39298"/>
                        <a:pt x="20937" y="38688"/>
                      </a:cubicBezTo>
                      <a:cubicBezTo>
                        <a:pt x="21872" y="37842"/>
                        <a:pt x="22596" y="36789"/>
                        <a:pt x="23050" y="35613"/>
                      </a:cubicBezTo>
                      <a:cubicBezTo>
                        <a:pt x="23338" y="34348"/>
                        <a:pt x="23338" y="33034"/>
                        <a:pt x="23050" y="31769"/>
                      </a:cubicBezTo>
                      <a:cubicBezTo>
                        <a:pt x="23109" y="30453"/>
                        <a:pt x="22701" y="29160"/>
                        <a:pt x="21898" y="28117"/>
                      </a:cubicBezTo>
                      <a:cubicBezTo>
                        <a:pt x="21195" y="27097"/>
                        <a:pt x="20277" y="26244"/>
                        <a:pt x="19209" y="25618"/>
                      </a:cubicBezTo>
                      <a:cubicBezTo>
                        <a:pt x="17973" y="24815"/>
                        <a:pt x="16608" y="24230"/>
                        <a:pt x="15175" y="23888"/>
                      </a:cubicBezTo>
                      <a:lnTo>
                        <a:pt x="10757" y="22543"/>
                      </a:lnTo>
                      <a:lnTo>
                        <a:pt x="7491" y="20621"/>
                      </a:lnTo>
                      <a:cubicBezTo>
                        <a:pt x="6079" y="20188"/>
                        <a:pt x="4772" y="19468"/>
                        <a:pt x="3650" y="18507"/>
                      </a:cubicBezTo>
                      <a:cubicBezTo>
                        <a:pt x="2499" y="17678"/>
                        <a:pt x="1521" y="16634"/>
                        <a:pt x="768" y="15432"/>
                      </a:cubicBezTo>
                      <a:cubicBezTo>
                        <a:pt x="331" y="13925"/>
                        <a:pt x="331" y="12325"/>
                        <a:pt x="768" y="10819"/>
                      </a:cubicBezTo>
                      <a:cubicBezTo>
                        <a:pt x="394" y="9369"/>
                        <a:pt x="394" y="7848"/>
                        <a:pt x="768" y="6398"/>
                      </a:cubicBezTo>
                      <a:cubicBezTo>
                        <a:pt x="1388" y="4893"/>
                        <a:pt x="2379" y="3571"/>
                        <a:pt x="3650" y="2554"/>
                      </a:cubicBezTo>
                      <a:cubicBezTo>
                        <a:pt x="4836" y="1638"/>
                        <a:pt x="6125" y="864"/>
                        <a:pt x="7491" y="248"/>
                      </a:cubicBezTo>
                      <a:cubicBezTo>
                        <a:pt x="9527" y="-83"/>
                        <a:pt x="11602" y="-83"/>
                        <a:pt x="13638" y="248"/>
                      </a:cubicBezTo>
                      <a:cubicBezTo>
                        <a:pt x="16057" y="206"/>
                        <a:pt x="18463" y="597"/>
                        <a:pt x="20745" y="1401"/>
                      </a:cubicBezTo>
                      <a:cubicBezTo>
                        <a:pt x="22915" y="2171"/>
                        <a:pt x="24885" y="3419"/>
                        <a:pt x="26508" y="505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7" name="Google Shape;1917;p211"/>
                <p:cNvSpPr/>
                <p:nvPr/>
              </p:nvSpPr>
              <p:spPr>
                <a:xfrm>
                  <a:off x="1289553" y="1293985"/>
                  <a:ext cx="25355" cy="58068"/>
                </a:xfrm>
                <a:custGeom>
                  <a:avLst/>
                  <a:gdLst/>
                  <a:ahLst/>
                  <a:cxnLst/>
                  <a:rect l="l" t="t" r="r" b="b"/>
                  <a:pathLst>
                    <a:path w="25355" h="58068" extrusionOk="0">
                      <a:moveTo>
                        <a:pt x="16519" y="58045"/>
                      </a:moveTo>
                      <a:cubicBezTo>
                        <a:pt x="13964" y="58231"/>
                        <a:pt x="11451" y="57323"/>
                        <a:pt x="9604" y="55546"/>
                      </a:cubicBezTo>
                      <a:cubicBezTo>
                        <a:pt x="7727" y="53450"/>
                        <a:pt x="6820" y="50658"/>
                        <a:pt x="7107" y="47858"/>
                      </a:cubicBezTo>
                      <a:lnTo>
                        <a:pt x="7107" y="17683"/>
                      </a:lnTo>
                      <a:lnTo>
                        <a:pt x="0" y="17683"/>
                      </a:lnTo>
                      <a:cubicBezTo>
                        <a:pt x="0" y="17683"/>
                        <a:pt x="0" y="17683"/>
                        <a:pt x="0" y="17683"/>
                      </a:cubicBezTo>
                      <a:lnTo>
                        <a:pt x="0" y="15953"/>
                      </a:lnTo>
                      <a:lnTo>
                        <a:pt x="7491" y="15953"/>
                      </a:lnTo>
                      <a:lnTo>
                        <a:pt x="8644" y="0"/>
                      </a:lnTo>
                      <a:lnTo>
                        <a:pt x="8644" y="0"/>
                      </a:lnTo>
                      <a:lnTo>
                        <a:pt x="8644" y="0"/>
                      </a:lnTo>
                      <a:lnTo>
                        <a:pt x="10757" y="0"/>
                      </a:lnTo>
                      <a:lnTo>
                        <a:pt x="10757" y="13839"/>
                      </a:lnTo>
                      <a:lnTo>
                        <a:pt x="24587" y="13839"/>
                      </a:lnTo>
                      <a:lnTo>
                        <a:pt x="24587" y="16914"/>
                      </a:lnTo>
                      <a:lnTo>
                        <a:pt x="10757" y="16914"/>
                      </a:lnTo>
                      <a:lnTo>
                        <a:pt x="10757" y="46897"/>
                      </a:lnTo>
                      <a:cubicBezTo>
                        <a:pt x="10639" y="47983"/>
                        <a:pt x="10639" y="49079"/>
                        <a:pt x="10757" y="50165"/>
                      </a:cubicBezTo>
                      <a:cubicBezTo>
                        <a:pt x="11320" y="50998"/>
                        <a:pt x="12037" y="51715"/>
                        <a:pt x="12870" y="52279"/>
                      </a:cubicBezTo>
                      <a:cubicBezTo>
                        <a:pt x="13388" y="52837"/>
                        <a:pt x="14054" y="53237"/>
                        <a:pt x="14791" y="53432"/>
                      </a:cubicBezTo>
                      <a:cubicBezTo>
                        <a:pt x="15611" y="53635"/>
                        <a:pt x="16468" y="53635"/>
                        <a:pt x="17288" y="53432"/>
                      </a:cubicBezTo>
                      <a:lnTo>
                        <a:pt x="19977" y="53432"/>
                      </a:lnTo>
                      <a:lnTo>
                        <a:pt x="21898" y="52471"/>
                      </a:lnTo>
                      <a:cubicBezTo>
                        <a:pt x="22422" y="52186"/>
                        <a:pt x="22881" y="51793"/>
                        <a:pt x="23242" y="51318"/>
                      </a:cubicBezTo>
                      <a:lnTo>
                        <a:pt x="24203" y="51318"/>
                      </a:lnTo>
                      <a:lnTo>
                        <a:pt x="24203" y="51318"/>
                      </a:lnTo>
                      <a:lnTo>
                        <a:pt x="25355" y="53240"/>
                      </a:lnTo>
                      <a:cubicBezTo>
                        <a:pt x="24176" y="54500"/>
                        <a:pt x="22733" y="55485"/>
                        <a:pt x="21129" y="56123"/>
                      </a:cubicBezTo>
                      <a:cubicBezTo>
                        <a:pt x="19733" y="57058"/>
                        <a:pt x="18167" y="57711"/>
                        <a:pt x="16519" y="5804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8" name="Google Shape;1918;p211"/>
                <p:cNvSpPr/>
                <p:nvPr/>
              </p:nvSpPr>
              <p:spPr>
                <a:xfrm>
                  <a:off x="1325665" y="1286681"/>
                  <a:ext cx="34768" cy="64771"/>
                </a:xfrm>
                <a:custGeom>
                  <a:avLst/>
                  <a:gdLst/>
                  <a:ahLst/>
                  <a:cxnLst/>
                  <a:rect l="l" t="t" r="r" b="b"/>
                  <a:pathLst>
                    <a:path w="34768" h="64771" extrusionOk="0">
                      <a:moveTo>
                        <a:pt x="0" y="64772"/>
                      </a:moveTo>
                      <a:lnTo>
                        <a:pt x="0" y="0"/>
                      </a:lnTo>
                      <a:lnTo>
                        <a:pt x="4226" y="0"/>
                      </a:lnTo>
                      <a:lnTo>
                        <a:pt x="4226" y="28061"/>
                      </a:lnTo>
                      <a:cubicBezTo>
                        <a:pt x="6142" y="25664"/>
                        <a:pt x="8487" y="23644"/>
                        <a:pt x="11141" y="22103"/>
                      </a:cubicBezTo>
                      <a:cubicBezTo>
                        <a:pt x="15878" y="19589"/>
                        <a:pt x="21449" y="19171"/>
                        <a:pt x="26508" y="20950"/>
                      </a:cubicBezTo>
                      <a:cubicBezTo>
                        <a:pt x="28231" y="21748"/>
                        <a:pt x="29793" y="22856"/>
                        <a:pt x="31118" y="24217"/>
                      </a:cubicBezTo>
                      <a:cubicBezTo>
                        <a:pt x="32352" y="25822"/>
                        <a:pt x="33265" y="27649"/>
                        <a:pt x="33807" y="29599"/>
                      </a:cubicBezTo>
                      <a:cubicBezTo>
                        <a:pt x="34462" y="31846"/>
                        <a:pt x="34786" y="34177"/>
                        <a:pt x="34768" y="36518"/>
                      </a:cubicBezTo>
                      <a:lnTo>
                        <a:pt x="34768" y="64772"/>
                      </a:lnTo>
                      <a:lnTo>
                        <a:pt x="30542" y="64772"/>
                      </a:lnTo>
                      <a:lnTo>
                        <a:pt x="30542" y="36518"/>
                      </a:lnTo>
                      <a:cubicBezTo>
                        <a:pt x="30758" y="33014"/>
                        <a:pt x="29738" y="29545"/>
                        <a:pt x="27660" y="26716"/>
                      </a:cubicBezTo>
                      <a:cubicBezTo>
                        <a:pt x="25470" y="24286"/>
                        <a:pt x="22278" y="23009"/>
                        <a:pt x="19016" y="23256"/>
                      </a:cubicBezTo>
                      <a:cubicBezTo>
                        <a:pt x="16181" y="23183"/>
                        <a:pt x="13384" y="23916"/>
                        <a:pt x="10949" y="25371"/>
                      </a:cubicBezTo>
                      <a:cubicBezTo>
                        <a:pt x="8355" y="26998"/>
                        <a:pt x="6077" y="29082"/>
                        <a:pt x="4226" y="31521"/>
                      </a:cubicBezTo>
                      <a:lnTo>
                        <a:pt x="4226" y="6477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9" name="Google Shape;1919;p211"/>
                <p:cNvSpPr/>
                <p:nvPr/>
              </p:nvSpPr>
              <p:spPr>
                <a:xfrm>
                  <a:off x="1371765" y="1305897"/>
                  <a:ext cx="32499" cy="45898"/>
                </a:xfrm>
                <a:custGeom>
                  <a:avLst/>
                  <a:gdLst/>
                  <a:ahLst/>
                  <a:cxnLst/>
                  <a:rect l="l" t="t" r="r" b="b"/>
                  <a:pathLst>
                    <a:path w="32499" h="45898" extrusionOk="0">
                      <a:moveTo>
                        <a:pt x="30158" y="45556"/>
                      </a:moveTo>
                      <a:cubicBezTo>
                        <a:pt x="29335" y="45577"/>
                        <a:pt x="28612" y="45014"/>
                        <a:pt x="28429" y="44211"/>
                      </a:cubicBezTo>
                      <a:lnTo>
                        <a:pt x="28429" y="38637"/>
                      </a:lnTo>
                      <a:lnTo>
                        <a:pt x="24779" y="41712"/>
                      </a:lnTo>
                      <a:lnTo>
                        <a:pt x="21130" y="44211"/>
                      </a:lnTo>
                      <a:lnTo>
                        <a:pt x="16904" y="45748"/>
                      </a:lnTo>
                      <a:lnTo>
                        <a:pt x="11910" y="45748"/>
                      </a:lnTo>
                      <a:cubicBezTo>
                        <a:pt x="10444" y="45949"/>
                        <a:pt x="8957" y="45949"/>
                        <a:pt x="7492" y="45748"/>
                      </a:cubicBezTo>
                      <a:cubicBezTo>
                        <a:pt x="6080" y="45315"/>
                        <a:pt x="4772" y="44595"/>
                        <a:pt x="3650" y="43634"/>
                      </a:cubicBezTo>
                      <a:cubicBezTo>
                        <a:pt x="2604" y="42605"/>
                        <a:pt x="1700" y="41442"/>
                        <a:pt x="961" y="40174"/>
                      </a:cubicBezTo>
                      <a:cubicBezTo>
                        <a:pt x="328" y="38517"/>
                        <a:pt x="3" y="36759"/>
                        <a:pt x="0" y="34985"/>
                      </a:cubicBezTo>
                      <a:cubicBezTo>
                        <a:pt x="-14" y="33111"/>
                        <a:pt x="594" y="31286"/>
                        <a:pt x="1729" y="29796"/>
                      </a:cubicBezTo>
                      <a:cubicBezTo>
                        <a:pt x="2989" y="27967"/>
                        <a:pt x="4712" y="26507"/>
                        <a:pt x="6723" y="25567"/>
                      </a:cubicBezTo>
                      <a:cubicBezTo>
                        <a:pt x="9466" y="24233"/>
                        <a:pt x="12372" y="23264"/>
                        <a:pt x="15367" y="22684"/>
                      </a:cubicBezTo>
                      <a:cubicBezTo>
                        <a:pt x="19631" y="22048"/>
                        <a:pt x="23928" y="21663"/>
                        <a:pt x="28237" y="21531"/>
                      </a:cubicBezTo>
                      <a:lnTo>
                        <a:pt x="28237" y="16918"/>
                      </a:lnTo>
                      <a:cubicBezTo>
                        <a:pt x="28435" y="13564"/>
                        <a:pt x="27486" y="10243"/>
                        <a:pt x="25548" y="7500"/>
                      </a:cubicBezTo>
                      <a:cubicBezTo>
                        <a:pt x="23634" y="5161"/>
                        <a:pt x="20678" y="3935"/>
                        <a:pt x="17672" y="4233"/>
                      </a:cubicBezTo>
                      <a:cubicBezTo>
                        <a:pt x="15894" y="3912"/>
                        <a:pt x="14072" y="3912"/>
                        <a:pt x="12294" y="4233"/>
                      </a:cubicBezTo>
                      <a:lnTo>
                        <a:pt x="8452" y="6155"/>
                      </a:lnTo>
                      <a:lnTo>
                        <a:pt x="5955" y="8269"/>
                      </a:lnTo>
                      <a:cubicBezTo>
                        <a:pt x="5458" y="8445"/>
                        <a:pt x="4915" y="8445"/>
                        <a:pt x="4418" y="8269"/>
                      </a:cubicBezTo>
                      <a:cubicBezTo>
                        <a:pt x="4002" y="8509"/>
                        <a:pt x="3490" y="8509"/>
                        <a:pt x="3074" y="8269"/>
                      </a:cubicBezTo>
                      <a:lnTo>
                        <a:pt x="3074" y="6924"/>
                      </a:lnTo>
                      <a:cubicBezTo>
                        <a:pt x="5182" y="4777"/>
                        <a:pt x="7653" y="3021"/>
                        <a:pt x="10373" y="1734"/>
                      </a:cubicBezTo>
                      <a:cubicBezTo>
                        <a:pt x="13093" y="533"/>
                        <a:pt x="16044" y="-57"/>
                        <a:pt x="19017" y="4"/>
                      </a:cubicBezTo>
                      <a:cubicBezTo>
                        <a:pt x="21124" y="-42"/>
                        <a:pt x="23217" y="350"/>
                        <a:pt x="25164" y="1158"/>
                      </a:cubicBezTo>
                      <a:cubicBezTo>
                        <a:pt x="26898" y="1838"/>
                        <a:pt x="28423" y="2965"/>
                        <a:pt x="29582" y="4425"/>
                      </a:cubicBezTo>
                      <a:cubicBezTo>
                        <a:pt x="30813" y="5887"/>
                        <a:pt x="31729" y="7589"/>
                        <a:pt x="32271" y="9422"/>
                      </a:cubicBezTo>
                      <a:cubicBezTo>
                        <a:pt x="32576" y="11654"/>
                        <a:pt x="32576" y="13917"/>
                        <a:pt x="32271" y="16149"/>
                      </a:cubicBezTo>
                      <a:lnTo>
                        <a:pt x="32271" y="44980"/>
                      </a:lnTo>
                      <a:close/>
                      <a:moveTo>
                        <a:pt x="12294" y="43057"/>
                      </a:moveTo>
                      <a:cubicBezTo>
                        <a:pt x="13888" y="43258"/>
                        <a:pt x="15501" y="43258"/>
                        <a:pt x="17096" y="43057"/>
                      </a:cubicBezTo>
                      <a:cubicBezTo>
                        <a:pt x="18525" y="42804"/>
                        <a:pt x="19894" y="42282"/>
                        <a:pt x="21130" y="41520"/>
                      </a:cubicBezTo>
                      <a:cubicBezTo>
                        <a:pt x="22367" y="40887"/>
                        <a:pt x="23527" y="40113"/>
                        <a:pt x="24587" y="39213"/>
                      </a:cubicBezTo>
                      <a:lnTo>
                        <a:pt x="27661" y="36330"/>
                      </a:lnTo>
                      <a:lnTo>
                        <a:pt x="27661" y="24798"/>
                      </a:lnTo>
                      <a:cubicBezTo>
                        <a:pt x="24052" y="24769"/>
                        <a:pt x="20450" y="25091"/>
                        <a:pt x="16904" y="25759"/>
                      </a:cubicBezTo>
                      <a:cubicBezTo>
                        <a:pt x="14250" y="26067"/>
                        <a:pt x="11658" y="26780"/>
                        <a:pt x="9220" y="27874"/>
                      </a:cubicBezTo>
                      <a:cubicBezTo>
                        <a:pt x="7577" y="28528"/>
                        <a:pt x="6123" y="29586"/>
                        <a:pt x="4994" y="30949"/>
                      </a:cubicBezTo>
                      <a:cubicBezTo>
                        <a:pt x="4094" y="32172"/>
                        <a:pt x="3622" y="33658"/>
                        <a:pt x="3650" y="35177"/>
                      </a:cubicBezTo>
                      <a:cubicBezTo>
                        <a:pt x="3435" y="36450"/>
                        <a:pt x="3435" y="37749"/>
                        <a:pt x="3650" y="39021"/>
                      </a:cubicBezTo>
                      <a:cubicBezTo>
                        <a:pt x="4130" y="40023"/>
                        <a:pt x="4780" y="40933"/>
                        <a:pt x="5571" y="41712"/>
                      </a:cubicBezTo>
                      <a:cubicBezTo>
                        <a:pt x="6466" y="42338"/>
                        <a:pt x="7433" y="42854"/>
                        <a:pt x="8452" y="43250"/>
                      </a:cubicBezTo>
                      <a:cubicBezTo>
                        <a:pt x="9732" y="43446"/>
                        <a:pt x="11039" y="43380"/>
                        <a:pt x="12294" y="4305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0" name="Google Shape;1920;p211"/>
                <p:cNvSpPr/>
                <p:nvPr/>
              </p:nvSpPr>
              <p:spPr>
                <a:xfrm>
                  <a:off x="1412296" y="1293985"/>
                  <a:ext cx="25739" cy="58236"/>
                </a:xfrm>
                <a:custGeom>
                  <a:avLst/>
                  <a:gdLst/>
                  <a:ahLst/>
                  <a:cxnLst/>
                  <a:rect l="l" t="t" r="r" b="b"/>
                  <a:pathLst>
                    <a:path w="25739" h="58236" extrusionOk="0">
                      <a:moveTo>
                        <a:pt x="16711" y="58045"/>
                      </a:moveTo>
                      <a:cubicBezTo>
                        <a:pt x="14098" y="58238"/>
                        <a:pt x="11522" y="57333"/>
                        <a:pt x="9604" y="55546"/>
                      </a:cubicBezTo>
                      <a:cubicBezTo>
                        <a:pt x="7805" y="53405"/>
                        <a:pt x="6910" y="50648"/>
                        <a:pt x="7107" y="47858"/>
                      </a:cubicBezTo>
                      <a:lnTo>
                        <a:pt x="7107" y="17683"/>
                      </a:lnTo>
                      <a:lnTo>
                        <a:pt x="0" y="17683"/>
                      </a:lnTo>
                      <a:lnTo>
                        <a:pt x="0" y="15953"/>
                      </a:lnTo>
                      <a:lnTo>
                        <a:pt x="7683" y="15953"/>
                      </a:lnTo>
                      <a:lnTo>
                        <a:pt x="7683" y="0"/>
                      </a:lnTo>
                      <a:lnTo>
                        <a:pt x="7683" y="0"/>
                      </a:lnTo>
                      <a:lnTo>
                        <a:pt x="9604" y="0"/>
                      </a:lnTo>
                      <a:lnTo>
                        <a:pt x="9604" y="13839"/>
                      </a:lnTo>
                      <a:lnTo>
                        <a:pt x="24587" y="13839"/>
                      </a:lnTo>
                      <a:lnTo>
                        <a:pt x="24587" y="16914"/>
                      </a:lnTo>
                      <a:lnTo>
                        <a:pt x="10565" y="16914"/>
                      </a:lnTo>
                      <a:lnTo>
                        <a:pt x="10565" y="46897"/>
                      </a:lnTo>
                      <a:cubicBezTo>
                        <a:pt x="10347" y="47975"/>
                        <a:pt x="10347" y="49086"/>
                        <a:pt x="10565" y="50165"/>
                      </a:cubicBezTo>
                      <a:cubicBezTo>
                        <a:pt x="10826" y="50972"/>
                        <a:pt x="11289" y="51700"/>
                        <a:pt x="11909" y="52279"/>
                      </a:cubicBezTo>
                      <a:cubicBezTo>
                        <a:pt x="12394" y="52878"/>
                        <a:pt x="13074" y="53286"/>
                        <a:pt x="13830" y="53432"/>
                      </a:cubicBezTo>
                      <a:cubicBezTo>
                        <a:pt x="14585" y="53636"/>
                        <a:pt x="15380" y="53636"/>
                        <a:pt x="16135" y="53432"/>
                      </a:cubicBezTo>
                      <a:lnTo>
                        <a:pt x="18824" y="53432"/>
                      </a:lnTo>
                      <a:lnTo>
                        <a:pt x="20937" y="52471"/>
                      </a:lnTo>
                      <a:lnTo>
                        <a:pt x="24587" y="52279"/>
                      </a:lnTo>
                      <a:lnTo>
                        <a:pt x="24587" y="52279"/>
                      </a:lnTo>
                      <a:lnTo>
                        <a:pt x="24587" y="52279"/>
                      </a:lnTo>
                      <a:lnTo>
                        <a:pt x="25740" y="54201"/>
                      </a:lnTo>
                      <a:cubicBezTo>
                        <a:pt x="23186" y="56747"/>
                        <a:pt x="19740" y="58195"/>
                        <a:pt x="16135" y="582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1" name="Google Shape;1921;p211"/>
                <p:cNvSpPr/>
                <p:nvPr/>
              </p:nvSpPr>
              <p:spPr>
                <a:xfrm>
                  <a:off x="1466080" y="1286681"/>
                  <a:ext cx="37138" cy="65361"/>
                </a:xfrm>
                <a:custGeom>
                  <a:avLst/>
                  <a:gdLst/>
                  <a:ahLst/>
                  <a:cxnLst/>
                  <a:rect l="l" t="t" r="r" b="b"/>
                  <a:pathLst>
                    <a:path w="37138" h="65361" extrusionOk="0">
                      <a:moveTo>
                        <a:pt x="0" y="64772"/>
                      </a:moveTo>
                      <a:lnTo>
                        <a:pt x="0" y="0"/>
                      </a:lnTo>
                      <a:lnTo>
                        <a:pt x="4226" y="0"/>
                      </a:lnTo>
                      <a:lnTo>
                        <a:pt x="4226" y="28254"/>
                      </a:lnTo>
                      <a:cubicBezTo>
                        <a:pt x="6049" y="25717"/>
                        <a:pt x="8410" y="23617"/>
                        <a:pt x="11141" y="22103"/>
                      </a:cubicBezTo>
                      <a:cubicBezTo>
                        <a:pt x="13747" y="20534"/>
                        <a:pt x="16744" y="19735"/>
                        <a:pt x="19785" y="19797"/>
                      </a:cubicBezTo>
                      <a:cubicBezTo>
                        <a:pt x="24644" y="19597"/>
                        <a:pt x="29323" y="21654"/>
                        <a:pt x="32463" y="25371"/>
                      </a:cubicBezTo>
                      <a:cubicBezTo>
                        <a:pt x="35871" y="30323"/>
                        <a:pt x="37496" y="36286"/>
                        <a:pt x="37073" y="42284"/>
                      </a:cubicBezTo>
                      <a:cubicBezTo>
                        <a:pt x="37044" y="45343"/>
                        <a:pt x="36592" y="48383"/>
                        <a:pt x="35728" y="51318"/>
                      </a:cubicBezTo>
                      <a:cubicBezTo>
                        <a:pt x="34917" y="53972"/>
                        <a:pt x="33614" y="56450"/>
                        <a:pt x="31886" y="58621"/>
                      </a:cubicBezTo>
                      <a:cubicBezTo>
                        <a:pt x="30364" y="60724"/>
                        <a:pt x="28308" y="62383"/>
                        <a:pt x="25932" y="63426"/>
                      </a:cubicBezTo>
                      <a:cubicBezTo>
                        <a:pt x="23396" y="64784"/>
                        <a:pt x="20546" y="65447"/>
                        <a:pt x="17672" y="65348"/>
                      </a:cubicBezTo>
                      <a:cubicBezTo>
                        <a:pt x="14918" y="65465"/>
                        <a:pt x="12188" y="64798"/>
                        <a:pt x="9796" y="63426"/>
                      </a:cubicBezTo>
                      <a:cubicBezTo>
                        <a:pt x="7449" y="62240"/>
                        <a:pt x="5459" y="60449"/>
                        <a:pt x="4034" y="58237"/>
                      </a:cubicBezTo>
                      <a:lnTo>
                        <a:pt x="4034" y="63619"/>
                      </a:lnTo>
                      <a:cubicBezTo>
                        <a:pt x="3938" y="64286"/>
                        <a:pt x="3363" y="64779"/>
                        <a:pt x="2689" y="64772"/>
                      </a:cubicBezTo>
                      <a:close/>
                      <a:moveTo>
                        <a:pt x="19209" y="23256"/>
                      </a:moveTo>
                      <a:cubicBezTo>
                        <a:pt x="16371" y="23161"/>
                        <a:pt x="13568" y="23896"/>
                        <a:pt x="11141" y="25371"/>
                      </a:cubicBezTo>
                      <a:cubicBezTo>
                        <a:pt x="8660" y="27082"/>
                        <a:pt x="6512" y="29231"/>
                        <a:pt x="4802" y="31713"/>
                      </a:cubicBezTo>
                      <a:lnTo>
                        <a:pt x="4802" y="54969"/>
                      </a:lnTo>
                      <a:cubicBezTo>
                        <a:pt x="5917" y="56814"/>
                        <a:pt x="7425" y="58390"/>
                        <a:pt x="9220" y="59582"/>
                      </a:cubicBezTo>
                      <a:cubicBezTo>
                        <a:pt x="11419" y="60694"/>
                        <a:pt x="13866" y="61224"/>
                        <a:pt x="16327" y="61120"/>
                      </a:cubicBezTo>
                      <a:cubicBezTo>
                        <a:pt x="18704" y="61193"/>
                        <a:pt x="21066" y="60733"/>
                        <a:pt x="23242" y="59775"/>
                      </a:cubicBezTo>
                      <a:cubicBezTo>
                        <a:pt x="25131" y="58815"/>
                        <a:pt x="26774" y="57434"/>
                        <a:pt x="28045" y="55738"/>
                      </a:cubicBezTo>
                      <a:cubicBezTo>
                        <a:pt x="29407" y="53875"/>
                        <a:pt x="30446" y="51796"/>
                        <a:pt x="31118" y="49588"/>
                      </a:cubicBezTo>
                      <a:cubicBezTo>
                        <a:pt x="31423" y="46906"/>
                        <a:pt x="31423" y="44198"/>
                        <a:pt x="31118" y="41516"/>
                      </a:cubicBezTo>
                      <a:cubicBezTo>
                        <a:pt x="31555" y="36437"/>
                        <a:pt x="30269" y="31358"/>
                        <a:pt x="27468" y="27100"/>
                      </a:cubicBezTo>
                      <a:cubicBezTo>
                        <a:pt x="25143" y="24705"/>
                        <a:pt x="21969" y="23324"/>
                        <a:pt x="18632" y="2325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2" name="Google Shape;1922;p211"/>
                <p:cNvSpPr/>
                <p:nvPr/>
              </p:nvSpPr>
              <p:spPr>
                <a:xfrm>
                  <a:off x="1513717" y="1306852"/>
                  <a:ext cx="24586" cy="45177"/>
                </a:xfrm>
                <a:custGeom>
                  <a:avLst/>
                  <a:gdLst/>
                  <a:ahLst/>
                  <a:cxnLst/>
                  <a:rect l="l" t="t" r="r" b="b"/>
                  <a:pathLst>
                    <a:path w="24586" h="45177" extrusionOk="0">
                      <a:moveTo>
                        <a:pt x="0" y="44601"/>
                      </a:moveTo>
                      <a:lnTo>
                        <a:pt x="0" y="971"/>
                      </a:lnTo>
                      <a:lnTo>
                        <a:pt x="3265" y="971"/>
                      </a:lnTo>
                      <a:cubicBezTo>
                        <a:pt x="3415" y="1341"/>
                        <a:pt x="3415" y="1755"/>
                        <a:pt x="3265" y="2124"/>
                      </a:cubicBezTo>
                      <a:lnTo>
                        <a:pt x="3265" y="11350"/>
                      </a:lnTo>
                      <a:cubicBezTo>
                        <a:pt x="4417" y="8131"/>
                        <a:pt x="6407" y="5278"/>
                        <a:pt x="9028" y="3085"/>
                      </a:cubicBezTo>
                      <a:cubicBezTo>
                        <a:pt x="11405" y="983"/>
                        <a:pt x="14502" y="-119"/>
                        <a:pt x="17672" y="10"/>
                      </a:cubicBezTo>
                      <a:lnTo>
                        <a:pt x="21322" y="10"/>
                      </a:lnTo>
                      <a:cubicBezTo>
                        <a:pt x="22448" y="278"/>
                        <a:pt x="23542" y="664"/>
                        <a:pt x="24587" y="1163"/>
                      </a:cubicBezTo>
                      <a:lnTo>
                        <a:pt x="24587" y="4239"/>
                      </a:lnTo>
                      <a:lnTo>
                        <a:pt x="23627" y="4239"/>
                      </a:lnTo>
                      <a:lnTo>
                        <a:pt x="23627" y="4239"/>
                      </a:lnTo>
                      <a:lnTo>
                        <a:pt x="22474" y="4239"/>
                      </a:lnTo>
                      <a:lnTo>
                        <a:pt x="20745" y="4239"/>
                      </a:lnTo>
                      <a:lnTo>
                        <a:pt x="18248" y="4239"/>
                      </a:lnTo>
                      <a:cubicBezTo>
                        <a:pt x="15207" y="4188"/>
                        <a:pt x="12258" y="5286"/>
                        <a:pt x="9988" y="7314"/>
                      </a:cubicBezTo>
                      <a:cubicBezTo>
                        <a:pt x="7615" y="9905"/>
                        <a:pt x="5844" y="12990"/>
                        <a:pt x="4802" y="16347"/>
                      </a:cubicBezTo>
                      <a:lnTo>
                        <a:pt x="4802" y="4517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3" name="Google Shape;1923;p211"/>
                <p:cNvSpPr/>
                <p:nvPr/>
              </p:nvSpPr>
              <p:spPr>
                <a:xfrm>
                  <a:off x="1550598" y="1288795"/>
                  <a:ext cx="6228" cy="62657"/>
                </a:xfrm>
                <a:custGeom>
                  <a:avLst/>
                  <a:gdLst/>
                  <a:ahLst/>
                  <a:cxnLst/>
                  <a:rect l="l" t="t" r="r" b="b"/>
                  <a:pathLst>
                    <a:path w="6228" h="62657" extrusionOk="0">
                      <a:moveTo>
                        <a:pt x="6147" y="3075"/>
                      </a:moveTo>
                      <a:cubicBezTo>
                        <a:pt x="6256" y="3582"/>
                        <a:pt x="6256" y="4106"/>
                        <a:pt x="6147" y="4613"/>
                      </a:cubicBezTo>
                      <a:cubicBezTo>
                        <a:pt x="6235" y="5057"/>
                        <a:pt x="6235" y="5514"/>
                        <a:pt x="6147" y="5958"/>
                      </a:cubicBezTo>
                      <a:lnTo>
                        <a:pt x="4994" y="5958"/>
                      </a:lnTo>
                      <a:lnTo>
                        <a:pt x="3458" y="5958"/>
                      </a:lnTo>
                      <a:lnTo>
                        <a:pt x="1921" y="5958"/>
                      </a:lnTo>
                      <a:lnTo>
                        <a:pt x="768" y="5958"/>
                      </a:lnTo>
                      <a:cubicBezTo>
                        <a:pt x="680" y="5514"/>
                        <a:pt x="680" y="5057"/>
                        <a:pt x="768" y="4613"/>
                      </a:cubicBezTo>
                      <a:cubicBezTo>
                        <a:pt x="659" y="4106"/>
                        <a:pt x="659" y="3582"/>
                        <a:pt x="768" y="3075"/>
                      </a:cubicBezTo>
                      <a:cubicBezTo>
                        <a:pt x="675" y="2632"/>
                        <a:pt x="675" y="2173"/>
                        <a:pt x="768" y="1730"/>
                      </a:cubicBezTo>
                      <a:cubicBezTo>
                        <a:pt x="680" y="1286"/>
                        <a:pt x="680" y="829"/>
                        <a:pt x="768" y="384"/>
                      </a:cubicBezTo>
                      <a:cubicBezTo>
                        <a:pt x="768" y="384"/>
                        <a:pt x="768" y="384"/>
                        <a:pt x="1921" y="384"/>
                      </a:cubicBezTo>
                      <a:cubicBezTo>
                        <a:pt x="2881" y="-128"/>
                        <a:pt x="4034" y="-128"/>
                        <a:pt x="4994" y="384"/>
                      </a:cubicBezTo>
                      <a:lnTo>
                        <a:pt x="6147" y="384"/>
                      </a:lnTo>
                      <a:cubicBezTo>
                        <a:pt x="6235" y="829"/>
                        <a:pt x="6235" y="1286"/>
                        <a:pt x="6147" y="1730"/>
                      </a:cubicBezTo>
                      <a:cubicBezTo>
                        <a:pt x="6230" y="2174"/>
                        <a:pt x="6230" y="2631"/>
                        <a:pt x="6147" y="3075"/>
                      </a:cubicBezTo>
                      <a:close/>
                      <a:moveTo>
                        <a:pt x="4226" y="18451"/>
                      </a:moveTo>
                      <a:lnTo>
                        <a:pt x="4226" y="62658"/>
                      </a:lnTo>
                      <a:lnTo>
                        <a:pt x="0" y="62658"/>
                      </a:lnTo>
                      <a:lnTo>
                        <a:pt x="0" y="1902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4" name="Google Shape;1924;p211"/>
                <p:cNvSpPr/>
                <p:nvPr/>
              </p:nvSpPr>
              <p:spPr>
                <a:xfrm>
                  <a:off x="1571343" y="1307121"/>
                  <a:ext cx="33673" cy="44908"/>
                </a:xfrm>
                <a:custGeom>
                  <a:avLst/>
                  <a:gdLst/>
                  <a:ahLst/>
                  <a:cxnLst/>
                  <a:rect l="l" t="t" r="r" b="b"/>
                  <a:pathLst>
                    <a:path w="33673" h="44908" extrusionOk="0">
                      <a:moveTo>
                        <a:pt x="0" y="44332"/>
                      </a:moveTo>
                      <a:lnTo>
                        <a:pt x="0" y="702"/>
                      </a:lnTo>
                      <a:lnTo>
                        <a:pt x="2305" y="702"/>
                      </a:lnTo>
                      <a:cubicBezTo>
                        <a:pt x="2920" y="677"/>
                        <a:pt x="3474" y="1073"/>
                        <a:pt x="3650" y="1663"/>
                      </a:cubicBezTo>
                      <a:lnTo>
                        <a:pt x="3650" y="8390"/>
                      </a:lnTo>
                      <a:cubicBezTo>
                        <a:pt x="5640" y="5939"/>
                        <a:pt x="8045" y="3857"/>
                        <a:pt x="10757" y="2240"/>
                      </a:cubicBezTo>
                      <a:cubicBezTo>
                        <a:pt x="15494" y="-274"/>
                        <a:pt x="21065" y="-692"/>
                        <a:pt x="26124" y="1087"/>
                      </a:cubicBezTo>
                      <a:cubicBezTo>
                        <a:pt x="27847" y="1885"/>
                        <a:pt x="29409" y="2993"/>
                        <a:pt x="30734" y="4354"/>
                      </a:cubicBezTo>
                      <a:cubicBezTo>
                        <a:pt x="31967" y="5959"/>
                        <a:pt x="32880" y="7786"/>
                        <a:pt x="33423" y="9736"/>
                      </a:cubicBezTo>
                      <a:cubicBezTo>
                        <a:pt x="33757" y="12030"/>
                        <a:pt x="33757" y="14361"/>
                        <a:pt x="33423" y="16655"/>
                      </a:cubicBezTo>
                      <a:lnTo>
                        <a:pt x="33423" y="44909"/>
                      </a:lnTo>
                      <a:lnTo>
                        <a:pt x="29197" y="44909"/>
                      </a:lnTo>
                      <a:lnTo>
                        <a:pt x="29197" y="16078"/>
                      </a:lnTo>
                      <a:cubicBezTo>
                        <a:pt x="29413" y="12574"/>
                        <a:pt x="28394" y="9105"/>
                        <a:pt x="26316" y="6276"/>
                      </a:cubicBezTo>
                      <a:cubicBezTo>
                        <a:pt x="24125" y="3846"/>
                        <a:pt x="20933" y="2569"/>
                        <a:pt x="17672" y="2817"/>
                      </a:cubicBezTo>
                      <a:cubicBezTo>
                        <a:pt x="14837" y="2743"/>
                        <a:pt x="12039" y="3476"/>
                        <a:pt x="9604" y="4931"/>
                      </a:cubicBezTo>
                      <a:cubicBezTo>
                        <a:pt x="7011" y="6558"/>
                        <a:pt x="4733" y="8642"/>
                        <a:pt x="2881" y="11081"/>
                      </a:cubicBezTo>
                      <a:lnTo>
                        <a:pt x="2881" y="443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5" name="Google Shape;1925;p211"/>
                <p:cNvSpPr/>
                <p:nvPr/>
              </p:nvSpPr>
              <p:spPr>
                <a:xfrm>
                  <a:off x="1614370" y="1306329"/>
                  <a:ext cx="39762" cy="61363"/>
                </a:xfrm>
                <a:custGeom>
                  <a:avLst/>
                  <a:gdLst/>
                  <a:ahLst/>
                  <a:cxnLst/>
                  <a:rect l="l" t="t" r="r" b="b"/>
                  <a:pathLst>
                    <a:path w="39762" h="61363" extrusionOk="0">
                      <a:moveTo>
                        <a:pt x="18633" y="149"/>
                      </a:moveTo>
                      <a:cubicBezTo>
                        <a:pt x="20420" y="-50"/>
                        <a:pt x="22224" y="-50"/>
                        <a:pt x="24012" y="149"/>
                      </a:cubicBezTo>
                      <a:cubicBezTo>
                        <a:pt x="25568" y="662"/>
                        <a:pt x="27053" y="1373"/>
                        <a:pt x="28430" y="2263"/>
                      </a:cubicBezTo>
                      <a:lnTo>
                        <a:pt x="39763" y="2263"/>
                      </a:lnTo>
                      <a:lnTo>
                        <a:pt x="39763" y="3608"/>
                      </a:lnTo>
                      <a:cubicBezTo>
                        <a:pt x="39763" y="3608"/>
                        <a:pt x="39763" y="4762"/>
                        <a:pt x="38418" y="4954"/>
                      </a:cubicBezTo>
                      <a:lnTo>
                        <a:pt x="31695" y="4954"/>
                      </a:lnTo>
                      <a:cubicBezTo>
                        <a:pt x="32596" y="6087"/>
                        <a:pt x="33251" y="7396"/>
                        <a:pt x="33616" y="8798"/>
                      </a:cubicBezTo>
                      <a:cubicBezTo>
                        <a:pt x="33906" y="10257"/>
                        <a:pt x="33906" y="11759"/>
                        <a:pt x="33616" y="13218"/>
                      </a:cubicBezTo>
                      <a:cubicBezTo>
                        <a:pt x="34340" y="15656"/>
                        <a:pt x="34406" y="18242"/>
                        <a:pt x="33808" y="20714"/>
                      </a:cubicBezTo>
                      <a:cubicBezTo>
                        <a:pt x="33009" y="22381"/>
                        <a:pt x="31901" y="23881"/>
                        <a:pt x="30542" y="25135"/>
                      </a:cubicBezTo>
                      <a:cubicBezTo>
                        <a:pt x="29045" y="26360"/>
                        <a:pt x="27358" y="27334"/>
                        <a:pt x="25548" y="28018"/>
                      </a:cubicBezTo>
                      <a:cubicBezTo>
                        <a:pt x="23447" y="28326"/>
                        <a:pt x="21311" y="28326"/>
                        <a:pt x="19209" y="28018"/>
                      </a:cubicBezTo>
                      <a:cubicBezTo>
                        <a:pt x="16853" y="28061"/>
                        <a:pt x="14509" y="27670"/>
                        <a:pt x="12294" y="26865"/>
                      </a:cubicBezTo>
                      <a:cubicBezTo>
                        <a:pt x="11135" y="27435"/>
                        <a:pt x="10142" y="28296"/>
                        <a:pt x="9413" y="29363"/>
                      </a:cubicBezTo>
                      <a:cubicBezTo>
                        <a:pt x="8707" y="30162"/>
                        <a:pt x="8300" y="31181"/>
                        <a:pt x="8260" y="32246"/>
                      </a:cubicBezTo>
                      <a:cubicBezTo>
                        <a:pt x="8138" y="33383"/>
                        <a:pt x="8656" y="34493"/>
                        <a:pt x="9605" y="35129"/>
                      </a:cubicBezTo>
                      <a:cubicBezTo>
                        <a:pt x="10642" y="35871"/>
                        <a:pt x="11818" y="36394"/>
                        <a:pt x="13063" y="36667"/>
                      </a:cubicBezTo>
                      <a:cubicBezTo>
                        <a:pt x="14785" y="36876"/>
                        <a:pt x="16526" y="36876"/>
                        <a:pt x="18249" y="36667"/>
                      </a:cubicBezTo>
                      <a:lnTo>
                        <a:pt x="23820" y="36667"/>
                      </a:lnTo>
                      <a:lnTo>
                        <a:pt x="29582" y="36667"/>
                      </a:lnTo>
                      <a:cubicBezTo>
                        <a:pt x="31155" y="37525"/>
                        <a:pt x="32581" y="38628"/>
                        <a:pt x="33808" y="39934"/>
                      </a:cubicBezTo>
                      <a:cubicBezTo>
                        <a:pt x="35242" y="40490"/>
                        <a:pt x="36502" y="41419"/>
                        <a:pt x="37458" y="42625"/>
                      </a:cubicBezTo>
                      <a:cubicBezTo>
                        <a:pt x="38290" y="44085"/>
                        <a:pt x="38690" y="45751"/>
                        <a:pt x="38610" y="47430"/>
                      </a:cubicBezTo>
                      <a:cubicBezTo>
                        <a:pt x="38649" y="49312"/>
                        <a:pt x="38185" y="51170"/>
                        <a:pt x="37266" y="52812"/>
                      </a:cubicBezTo>
                      <a:cubicBezTo>
                        <a:pt x="36325" y="54550"/>
                        <a:pt x="35013" y="56059"/>
                        <a:pt x="33424" y="57232"/>
                      </a:cubicBezTo>
                      <a:cubicBezTo>
                        <a:pt x="31518" y="58640"/>
                        <a:pt x="29369" y="59682"/>
                        <a:pt x="27085" y="60308"/>
                      </a:cubicBezTo>
                      <a:cubicBezTo>
                        <a:pt x="21668" y="61716"/>
                        <a:pt x="15982" y="61716"/>
                        <a:pt x="10566" y="60308"/>
                      </a:cubicBezTo>
                      <a:cubicBezTo>
                        <a:pt x="8498" y="59865"/>
                        <a:pt x="6539" y="59016"/>
                        <a:pt x="4803" y="57809"/>
                      </a:cubicBezTo>
                      <a:cubicBezTo>
                        <a:pt x="3305" y="56829"/>
                        <a:pt x="2055" y="55513"/>
                        <a:pt x="1153" y="53965"/>
                      </a:cubicBezTo>
                      <a:cubicBezTo>
                        <a:pt x="389" y="52618"/>
                        <a:pt x="-9" y="51093"/>
                        <a:pt x="1" y="49544"/>
                      </a:cubicBezTo>
                      <a:cubicBezTo>
                        <a:pt x="-29" y="47277"/>
                        <a:pt x="793" y="45082"/>
                        <a:pt x="2306" y="43394"/>
                      </a:cubicBezTo>
                      <a:cubicBezTo>
                        <a:pt x="4109" y="41659"/>
                        <a:pt x="6274" y="40346"/>
                        <a:pt x="8645" y="39550"/>
                      </a:cubicBezTo>
                      <a:cubicBezTo>
                        <a:pt x="7324" y="39167"/>
                        <a:pt x="6130" y="38437"/>
                        <a:pt x="5187" y="37436"/>
                      </a:cubicBezTo>
                      <a:cubicBezTo>
                        <a:pt x="4204" y="36332"/>
                        <a:pt x="3718" y="34873"/>
                        <a:pt x="3843" y="33399"/>
                      </a:cubicBezTo>
                      <a:cubicBezTo>
                        <a:pt x="3770" y="32761"/>
                        <a:pt x="3770" y="32116"/>
                        <a:pt x="3843" y="31477"/>
                      </a:cubicBezTo>
                      <a:cubicBezTo>
                        <a:pt x="4085" y="30801"/>
                        <a:pt x="4408" y="30156"/>
                        <a:pt x="4803" y="29555"/>
                      </a:cubicBezTo>
                      <a:lnTo>
                        <a:pt x="6532" y="27634"/>
                      </a:lnTo>
                      <a:lnTo>
                        <a:pt x="8837" y="25904"/>
                      </a:lnTo>
                      <a:cubicBezTo>
                        <a:pt x="6790" y="24821"/>
                        <a:pt x="5117" y="23147"/>
                        <a:pt x="4035" y="21099"/>
                      </a:cubicBezTo>
                      <a:cubicBezTo>
                        <a:pt x="2813" y="18934"/>
                        <a:pt x="2214" y="16472"/>
                        <a:pt x="2306" y="13987"/>
                      </a:cubicBezTo>
                      <a:cubicBezTo>
                        <a:pt x="2243" y="10152"/>
                        <a:pt x="3773" y="6463"/>
                        <a:pt x="6532" y="3801"/>
                      </a:cubicBezTo>
                      <a:cubicBezTo>
                        <a:pt x="8030" y="2575"/>
                        <a:pt x="9716" y="1602"/>
                        <a:pt x="11526" y="918"/>
                      </a:cubicBezTo>
                      <a:cubicBezTo>
                        <a:pt x="13841" y="296"/>
                        <a:pt x="16239" y="37"/>
                        <a:pt x="18633" y="149"/>
                      </a:cubicBezTo>
                      <a:close/>
                      <a:moveTo>
                        <a:pt x="34961" y="48007"/>
                      </a:moveTo>
                      <a:cubicBezTo>
                        <a:pt x="35015" y="46809"/>
                        <a:pt x="34602" y="45637"/>
                        <a:pt x="33808" y="44739"/>
                      </a:cubicBezTo>
                      <a:cubicBezTo>
                        <a:pt x="33096" y="43747"/>
                        <a:pt x="32087" y="43007"/>
                        <a:pt x="30927" y="42625"/>
                      </a:cubicBezTo>
                      <a:lnTo>
                        <a:pt x="26893" y="42625"/>
                      </a:lnTo>
                      <a:lnTo>
                        <a:pt x="21899" y="42625"/>
                      </a:lnTo>
                      <a:lnTo>
                        <a:pt x="16712" y="42625"/>
                      </a:lnTo>
                      <a:lnTo>
                        <a:pt x="11718" y="42625"/>
                      </a:lnTo>
                      <a:cubicBezTo>
                        <a:pt x="10639" y="43021"/>
                        <a:pt x="9608" y="43537"/>
                        <a:pt x="8645" y="44163"/>
                      </a:cubicBezTo>
                      <a:lnTo>
                        <a:pt x="6148" y="46085"/>
                      </a:lnTo>
                      <a:cubicBezTo>
                        <a:pt x="5506" y="46759"/>
                        <a:pt x="4986" y="47540"/>
                        <a:pt x="4611" y="48391"/>
                      </a:cubicBezTo>
                      <a:cubicBezTo>
                        <a:pt x="4429" y="49344"/>
                        <a:pt x="4429" y="50322"/>
                        <a:pt x="4611" y="51274"/>
                      </a:cubicBezTo>
                      <a:cubicBezTo>
                        <a:pt x="4241" y="52463"/>
                        <a:pt x="4241" y="53737"/>
                        <a:pt x="4611" y="54926"/>
                      </a:cubicBezTo>
                      <a:cubicBezTo>
                        <a:pt x="5260" y="56155"/>
                        <a:pt x="6264" y="57159"/>
                        <a:pt x="7492" y="57809"/>
                      </a:cubicBezTo>
                      <a:cubicBezTo>
                        <a:pt x="8976" y="58710"/>
                        <a:pt x="10599" y="59360"/>
                        <a:pt x="12294" y="59731"/>
                      </a:cubicBezTo>
                      <a:cubicBezTo>
                        <a:pt x="14396" y="60047"/>
                        <a:pt x="16532" y="60047"/>
                        <a:pt x="18633" y="59731"/>
                      </a:cubicBezTo>
                      <a:cubicBezTo>
                        <a:pt x="20735" y="60036"/>
                        <a:pt x="22870" y="60036"/>
                        <a:pt x="24972" y="59731"/>
                      </a:cubicBezTo>
                      <a:cubicBezTo>
                        <a:pt x="26739" y="59297"/>
                        <a:pt x="28425" y="58583"/>
                        <a:pt x="29966" y="57617"/>
                      </a:cubicBezTo>
                      <a:cubicBezTo>
                        <a:pt x="31337" y="56785"/>
                        <a:pt x="32515" y="55671"/>
                        <a:pt x="33424" y="54349"/>
                      </a:cubicBezTo>
                      <a:cubicBezTo>
                        <a:pt x="34784" y="52536"/>
                        <a:pt x="35340" y="50242"/>
                        <a:pt x="34961" y="48007"/>
                      </a:cubicBezTo>
                      <a:close/>
                      <a:moveTo>
                        <a:pt x="18633" y="25519"/>
                      </a:moveTo>
                      <a:cubicBezTo>
                        <a:pt x="20282" y="25841"/>
                        <a:pt x="21978" y="25841"/>
                        <a:pt x="23627" y="25519"/>
                      </a:cubicBezTo>
                      <a:cubicBezTo>
                        <a:pt x="25033" y="24981"/>
                        <a:pt x="26333" y="24201"/>
                        <a:pt x="27469" y="23213"/>
                      </a:cubicBezTo>
                      <a:cubicBezTo>
                        <a:pt x="28451" y="22218"/>
                        <a:pt x="29234" y="21043"/>
                        <a:pt x="29774" y="19753"/>
                      </a:cubicBezTo>
                      <a:cubicBezTo>
                        <a:pt x="29973" y="18222"/>
                        <a:pt x="29973" y="16672"/>
                        <a:pt x="29774" y="15140"/>
                      </a:cubicBezTo>
                      <a:cubicBezTo>
                        <a:pt x="30085" y="13618"/>
                        <a:pt x="30085" y="12050"/>
                        <a:pt x="29774" y="10528"/>
                      </a:cubicBezTo>
                      <a:cubicBezTo>
                        <a:pt x="29378" y="9165"/>
                        <a:pt x="28574" y="7957"/>
                        <a:pt x="27469" y="7068"/>
                      </a:cubicBezTo>
                      <a:cubicBezTo>
                        <a:pt x="26403" y="6083"/>
                        <a:pt x="25166" y="5301"/>
                        <a:pt x="23820" y="4762"/>
                      </a:cubicBezTo>
                      <a:cubicBezTo>
                        <a:pt x="20568" y="3743"/>
                        <a:pt x="17083" y="3743"/>
                        <a:pt x="13831" y="4762"/>
                      </a:cubicBezTo>
                      <a:cubicBezTo>
                        <a:pt x="12426" y="5300"/>
                        <a:pt x="11125" y="6080"/>
                        <a:pt x="9989" y="7068"/>
                      </a:cubicBezTo>
                      <a:cubicBezTo>
                        <a:pt x="9007" y="8063"/>
                        <a:pt x="8225" y="9238"/>
                        <a:pt x="7684" y="10528"/>
                      </a:cubicBezTo>
                      <a:cubicBezTo>
                        <a:pt x="7379" y="12050"/>
                        <a:pt x="7379" y="13618"/>
                        <a:pt x="7684" y="15140"/>
                      </a:cubicBezTo>
                      <a:cubicBezTo>
                        <a:pt x="7394" y="16664"/>
                        <a:pt x="7394" y="18229"/>
                        <a:pt x="7684" y="19753"/>
                      </a:cubicBezTo>
                      <a:cubicBezTo>
                        <a:pt x="8225" y="21043"/>
                        <a:pt x="9007" y="22218"/>
                        <a:pt x="9989" y="23213"/>
                      </a:cubicBezTo>
                      <a:cubicBezTo>
                        <a:pt x="11125" y="24201"/>
                        <a:pt x="12426" y="24981"/>
                        <a:pt x="13831" y="25519"/>
                      </a:cubicBezTo>
                      <a:cubicBezTo>
                        <a:pt x="15419" y="25803"/>
                        <a:pt x="17045" y="25803"/>
                        <a:pt x="18633" y="2551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6" name="Google Shape;1926;p211"/>
                <p:cNvSpPr/>
                <p:nvPr/>
              </p:nvSpPr>
              <p:spPr>
                <a:xfrm>
                  <a:off x="444168" y="1414678"/>
                  <a:ext cx="31708" cy="44984"/>
                </a:xfrm>
                <a:custGeom>
                  <a:avLst/>
                  <a:gdLst/>
                  <a:ahLst/>
                  <a:cxnLst/>
                  <a:rect l="l" t="t" r="r" b="b"/>
                  <a:pathLst>
                    <a:path w="31708" h="44984" extrusionOk="0">
                      <a:moveTo>
                        <a:pt x="29211" y="43254"/>
                      </a:moveTo>
                      <a:cubicBezTo>
                        <a:pt x="28477" y="43367"/>
                        <a:pt x="27791" y="42863"/>
                        <a:pt x="27678" y="42128"/>
                      </a:cubicBezTo>
                      <a:cubicBezTo>
                        <a:pt x="27677" y="42119"/>
                        <a:pt x="27675" y="42110"/>
                        <a:pt x="27674" y="42101"/>
                      </a:cubicBezTo>
                      <a:lnTo>
                        <a:pt x="27674" y="36335"/>
                      </a:lnTo>
                      <a:lnTo>
                        <a:pt x="24217" y="39602"/>
                      </a:lnTo>
                      <a:cubicBezTo>
                        <a:pt x="23025" y="40510"/>
                        <a:pt x="21736" y="41284"/>
                        <a:pt x="20375" y="41909"/>
                      </a:cubicBezTo>
                      <a:cubicBezTo>
                        <a:pt x="19046" y="42619"/>
                        <a:pt x="17623" y="43136"/>
                        <a:pt x="16149" y="43446"/>
                      </a:cubicBezTo>
                      <a:cubicBezTo>
                        <a:pt x="14491" y="43664"/>
                        <a:pt x="12813" y="43664"/>
                        <a:pt x="11155" y="43446"/>
                      </a:cubicBezTo>
                      <a:cubicBezTo>
                        <a:pt x="9695" y="43722"/>
                        <a:pt x="8197" y="43722"/>
                        <a:pt x="6737" y="43446"/>
                      </a:cubicBezTo>
                      <a:cubicBezTo>
                        <a:pt x="5410" y="43043"/>
                        <a:pt x="4171" y="42391"/>
                        <a:pt x="3087" y="41524"/>
                      </a:cubicBezTo>
                      <a:cubicBezTo>
                        <a:pt x="1882" y="40568"/>
                        <a:pt x="954" y="39308"/>
                        <a:pt x="398" y="37873"/>
                      </a:cubicBezTo>
                      <a:cubicBezTo>
                        <a:pt x="-41" y="36171"/>
                        <a:pt x="-41" y="34385"/>
                        <a:pt x="398" y="32683"/>
                      </a:cubicBezTo>
                      <a:cubicBezTo>
                        <a:pt x="-57" y="31056"/>
                        <a:pt x="-123" y="29344"/>
                        <a:pt x="206" y="27686"/>
                      </a:cubicBezTo>
                      <a:cubicBezTo>
                        <a:pt x="1526" y="25962"/>
                        <a:pt x="3238" y="24578"/>
                        <a:pt x="5200" y="23650"/>
                      </a:cubicBezTo>
                      <a:cubicBezTo>
                        <a:pt x="7977" y="22232"/>
                        <a:pt x="10958" y="21259"/>
                        <a:pt x="14036" y="20767"/>
                      </a:cubicBezTo>
                      <a:cubicBezTo>
                        <a:pt x="18215" y="19951"/>
                        <a:pt x="22457" y="19501"/>
                        <a:pt x="26714" y="19421"/>
                      </a:cubicBezTo>
                      <a:lnTo>
                        <a:pt x="26714" y="14809"/>
                      </a:lnTo>
                      <a:cubicBezTo>
                        <a:pt x="26938" y="11480"/>
                        <a:pt x="26061" y="8170"/>
                        <a:pt x="24217" y="5391"/>
                      </a:cubicBezTo>
                      <a:cubicBezTo>
                        <a:pt x="22228" y="3156"/>
                        <a:pt x="19327" y="1952"/>
                        <a:pt x="16341" y="2123"/>
                      </a:cubicBezTo>
                      <a:cubicBezTo>
                        <a:pt x="14503" y="2093"/>
                        <a:pt x="12677" y="2419"/>
                        <a:pt x="10963" y="3084"/>
                      </a:cubicBezTo>
                      <a:cubicBezTo>
                        <a:pt x="9593" y="3529"/>
                        <a:pt x="8298" y="4177"/>
                        <a:pt x="7121" y="5006"/>
                      </a:cubicBezTo>
                      <a:lnTo>
                        <a:pt x="4624" y="6928"/>
                      </a:lnTo>
                      <a:cubicBezTo>
                        <a:pt x="4210" y="7599"/>
                        <a:pt x="3609" y="8133"/>
                        <a:pt x="2895" y="8466"/>
                      </a:cubicBezTo>
                      <a:cubicBezTo>
                        <a:pt x="2462" y="8628"/>
                        <a:pt x="1984" y="8628"/>
                        <a:pt x="1551" y="8466"/>
                      </a:cubicBezTo>
                      <a:lnTo>
                        <a:pt x="1551" y="7120"/>
                      </a:lnTo>
                      <a:cubicBezTo>
                        <a:pt x="3659" y="4974"/>
                        <a:pt x="6130" y="3217"/>
                        <a:pt x="8850" y="1931"/>
                      </a:cubicBezTo>
                      <a:cubicBezTo>
                        <a:pt x="11524" y="575"/>
                        <a:pt x="14497" y="-86"/>
                        <a:pt x="17494" y="9"/>
                      </a:cubicBezTo>
                      <a:cubicBezTo>
                        <a:pt x="19663" y="-37"/>
                        <a:pt x="21819" y="355"/>
                        <a:pt x="23833" y="1162"/>
                      </a:cubicBezTo>
                      <a:cubicBezTo>
                        <a:pt x="25499" y="1962"/>
                        <a:pt x="26998" y="3071"/>
                        <a:pt x="28251" y="4430"/>
                      </a:cubicBezTo>
                      <a:cubicBezTo>
                        <a:pt x="29458" y="5952"/>
                        <a:pt x="30311" y="7725"/>
                        <a:pt x="30748" y="9619"/>
                      </a:cubicBezTo>
                      <a:cubicBezTo>
                        <a:pt x="31377" y="11741"/>
                        <a:pt x="31700" y="13941"/>
                        <a:pt x="31708" y="16154"/>
                      </a:cubicBezTo>
                      <a:lnTo>
                        <a:pt x="31708" y="44984"/>
                      </a:lnTo>
                      <a:close/>
                      <a:moveTo>
                        <a:pt x="11539" y="40948"/>
                      </a:moveTo>
                      <a:cubicBezTo>
                        <a:pt x="13069" y="41158"/>
                        <a:pt x="14620" y="41158"/>
                        <a:pt x="16149" y="40948"/>
                      </a:cubicBezTo>
                      <a:cubicBezTo>
                        <a:pt x="17547" y="40589"/>
                        <a:pt x="18900" y="40073"/>
                        <a:pt x="20183" y="39410"/>
                      </a:cubicBezTo>
                      <a:cubicBezTo>
                        <a:pt x="21411" y="38688"/>
                        <a:pt x="22569" y="37851"/>
                        <a:pt x="23640" y="36912"/>
                      </a:cubicBezTo>
                      <a:cubicBezTo>
                        <a:pt x="24801" y="36106"/>
                        <a:pt x="25836" y="35135"/>
                        <a:pt x="26714" y="34029"/>
                      </a:cubicBezTo>
                      <a:lnTo>
                        <a:pt x="26714" y="22497"/>
                      </a:lnTo>
                      <a:cubicBezTo>
                        <a:pt x="23132" y="22263"/>
                        <a:pt x="19539" y="22263"/>
                        <a:pt x="15957" y="22497"/>
                      </a:cubicBezTo>
                      <a:cubicBezTo>
                        <a:pt x="13398" y="22958"/>
                        <a:pt x="10889" y="23666"/>
                        <a:pt x="8466" y="24611"/>
                      </a:cubicBezTo>
                      <a:cubicBezTo>
                        <a:pt x="6771" y="25273"/>
                        <a:pt x="5257" y="26326"/>
                        <a:pt x="4048" y="27686"/>
                      </a:cubicBezTo>
                      <a:cubicBezTo>
                        <a:pt x="3089" y="28879"/>
                        <a:pt x="2610" y="30387"/>
                        <a:pt x="2703" y="31914"/>
                      </a:cubicBezTo>
                      <a:cubicBezTo>
                        <a:pt x="2394" y="33112"/>
                        <a:pt x="2394" y="34369"/>
                        <a:pt x="2703" y="35566"/>
                      </a:cubicBezTo>
                      <a:cubicBezTo>
                        <a:pt x="3067" y="36632"/>
                        <a:pt x="3735" y="37567"/>
                        <a:pt x="4624" y="38257"/>
                      </a:cubicBezTo>
                      <a:cubicBezTo>
                        <a:pt x="5357" y="39014"/>
                        <a:pt x="6290" y="39547"/>
                        <a:pt x="7313" y="39795"/>
                      </a:cubicBezTo>
                      <a:cubicBezTo>
                        <a:pt x="8630" y="40460"/>
                        <a:pt x="10067" y="40852"/>
                        <a:pt x="11539" y="4094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7" name="Google Shape;1927;p211"/>
                <p:cNvSpPr/>
                <p:nvPr/>
              </p:nvSpPr>
              <p:spPr>
                <a:xfrm>
                  <a:off x="496045" y="1395659"/>
                  <a:ext cx="16969" cy="78070"/>
                </a:xfrm>
                <a:custGeom>
                  <a:avLst/>
                  <a:gdLst/>
                  <a:ahLst/>
                  <a:cxnLst/>
                  <a:rect l="l" t="t" r="r" b="b"/>
                  <a:pathLst>
                    <a:path w="16969" h="78070" extrusionOk="0">
                      <a:moveTo>
                        <a:pt x="14983" y="18067"/>
                      </a:moveTo>
                      <a:lnTo>
                        <a:pt x="14983" y="67847"/>
                      </a:lnTo>
                      <a:cubicBezTo>
                        <a:pt x="15273" y="69306"/>
                        <a:pt x="15273" y="70808"/>
                        <a:pt x="14983" y="72268"/>
                      </a:cubicBezTo>
                      <a:cubicBezTo>
                        <a:pt x="14611" y="73494"/>
                        <a:pt x="13952" y="74614"/>
                        <a:pt x="13062" y="75535"/>
                      </a:cubicBezTo>
                      <a:cubicBezTo>
                        <a:pt x="12178" y="76560"/>
                        <a:pt x="11057" y="77352"/>
                        <a:pt x="9796" y="77841"/>
                      </a:cubicBezTo>
                      <a:cubicBezTo>
                        <a:pt x="8275" y="78147"/>
                        <a:pt x="6708" y="78147"/>
                        <a:pt x="5186" y="77841"/>
                      </a:cubicBezTo>
                      <a:lnTo>
                        <a:pt x="2113" y="77841"/>
                      </a:lnTo>
                      <a:lnTo>
                        <a:pt x="0" y="77841"/>
                      </a:lnTo>
                      <a:lnTo>
                        <a:pt x="0" y="75535"/>
                      </a:lnTo>
                      <a:cubicBezTo>
                        <a:pt x="0" y="75535"/>
                        <a:pt x="0" y="75535"/>
                        <a:pt x="0" y="75535"/>
                      </a:cubicBezTo>
                      <a:lnTo>
                        <a:pt x="2689" y="75535"/>
                      </a:lnTo>
                      <a:cubicBezTo>
                        <a:pt x="4709" y="75676"/>
                        <a:pt x="6684" y="74900"/>
                        <a:pt x="8068" y="73421"/>
                      </a:cubicBezTo>
                      <a:cubicBezTo>
                        <a:pt x="9354" y="71862"/>
                        <a:pt x="9975" y="69860"/>
                        <a:pt x="9796" y="67847"/>
                      </a:cubicBezTo>
                      <a:lnTo>
                        <a:pt x="9796" y="18067"/>
                      </a:lnTo>
                      <a:close/>
                      <a:moveTo>
                        <a:pt x="16904" y="2883"/>
                      </a:moveTo>
                      <a:cubicBezTo>
                        <a:pt x="16990" y="3392"/>
                        <a:pt x="16990" y="3912"/>
                        <a:pt x="16904" y="4421"/>
                      </a:cubicBezTo>
                      <a:lnTo>
                        <a:pt x="16904" y="5574"/>
                      </a:lnTo>
                      <a:lnTo>
                        <a:pt x="15751" y="5574"/>
                      </a:lnTo>
                      <a:cubicBezTo>
                        <a:pt x="14791" y="6086"/>
                        <a:pt x="13638" y="6086"/>
                        <a:pt x="12678" y="5574"/>
                      </a:cubicBezTo>
                      <a:cubicBezTo>
                        <a:pt x="12678" y="5574"/>
                        <a:pt x="12678" y="5574"/>
                        <a:pt x="11525" y="5574"/>
                      </a:cubicBezTo>
                      <a:lnTo>
                        <a:pt x="11525" y="4421"/>
                      </a:lnTo>
                      <a:cubicBezTo>
                        <a:pt x="11265" y="3412"/>
                        <a:pt x="11265" y="2354"/>
                        <a:pt x="11525" y="1345"/>
                      </a:cubicBezTo>
                      <a:cubicBezTo>
                        <a:pt x="11437" y="901"/>
                        <a:pt x="11437" y="444"/>
                        <a:pt x="11525" y="0"/>
                      </a:cubicBezTo>
                      <a:lnTo>
                        <a:pt x="12678" y="0"/>
                      </a:lnTo>
                      <a:lnTo>
                        <a:pt x="14214" y="0"/>
                      </a:lnTo>
                      <a:lnTo>
                        <a:pt x="15751" y="0"/>
                      </a:lnTo>
                      <a:lnTo>
                        <a:pt x="16904" y="0"/>
                      </a:lnTo>
                      <a:cubicBezTo>
                        <a:pt x="16992" y="444"/>
                        <a:pt x="16992" y="901"/>
                        <a:pt x="16904" y="1345"/>
                      </a:cubicBezTo>
                      <a:cubicBezTo>
                        <a:pt x="16990" y="1854"/>
                        <a:pt x="16990" y="2374"/>
                        <a:pt x="16904" y="28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8" name="Google Shape;1928;p211"/>
                <p:cNvSpPr/>
                <p:nvPr/>
              </p:nvSpPr>
              <p:spPr>
                <a:xfrm>
                  <a:off x="526337" y="1413726"/>
                  <a:ext cx="33673" cy="44908"/>
                </a:xfrm>
                <a:custGeom>
                  <a:avLst/>
                  <a:gdLst/>
                  <a:ahLst/>
                  <a:cxnLst/>
                  <a:rect l="l" t="t" r="r" b="b"/>
                  <a:pathLst>
                    <a:path w="33673" h="44908" extrusionOk="0">
                      <a:moveTo>
                        <a:pt x="3324" y="0"/>
                      </a:moveTo>
                      <a:lnTo>
                        <a:pt x="3324" y="28638"/>
                      </a:lnTo>
                      <a:cubicBezTo>
                        <a:pt x="3142" y="32110"/>
                        <a:pt x="4085" y="35548"/>
                        <a:pt x="6013" y="38440"/>
                      </a:cubicBezTo>
                      <a:cubicBezTo>
                        <a:pt x="8204" y="40870"/>
                        <a:pt x="11396" y="42148"/>
                        <a:pt x="14657" y="41900"/>
                      </a:cubicBezTo>
                      <a:cubicBezTo>
                        <a:pt x="17480" y="41880"/>
                        <a:pt x="20254" y="41154"/>
                        <a:pt x="22724" y="39786"/>
                      </a:cubicBezTo>
                      <a:cubicBezTo>
                        <a:pt x="25361" y="38216"/>
                        <a:pt x="27649" y="36123"/>
                        <a:pt x="29447" y="33635"/>
                      </a:cubicBezTo>
                      <a:lnTo>
                        <a:pt x="29447" y="0"/>
                      </a:lnTo>
                      <a:lnTo>
                        <a:pt x="33673" y="0"/>
                      </a:lnTo>
                      <a:lnTo>
                        <a:pt x="33673" y="44206"/>
                      </a:lnTo>
                      <a:lnTo>
                        <a:pt x="31368" y="44206"/>
                      </a:lnTo>
                      <a:cubicBezTo>
                        <a:pt x="30695" y="44213"/>
                        <a:pt x="30120" y="43720"/>
                        <a:pt x="30024" y="43053"/>
                      </a:cubicBezTo>
                      <a:lnTo>
                        <a:pt x="30024" y="36518"/>
                      </a:lnTo>
                      <a:cubicBezTo>
                        <a:pt x="28079" y="39013"/>
                        <a:pt x="25664" y="41103"/>
                        <a:pt x="22916" y="42669"/>
                      </a:cubicBezTo>
                      <a:cubicBezTo>
                        <a:pt x="18179" y="45182"/>
                        <a:pt x="12608" y="45600"/>
                        <a:pt x="7550" y="43822"/>
                      </a:cubicBezTo>
                      <a:cubicBezTo>
                        <a:pt x="5806" y="43065"/>
                        <a:pt x="4285" y="41874"/>
                        <a:pt x="3132" y="40362"/>
                      </a:cubicBezTo>
                      <a:cubicBezTo>
                        <a:pt x="1728" y="38919"/>
                        <a:pt x="733" y="37128"/>
                        <a:pt x="250" y="35173"/>
                      </a:cubicBezTo>
                      <a:cubicBezTo>
                        <a:pt x="-83" y="32879"/>
                        <a:pt x="-83" y="30548"/>
                        <a:pt x="250" y="28254"/>
                      </a:cubicBezTo>
                      <a:lnTo>
                        <a:pt x="25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9" name="Google Shape;1929;p211"/>
                <p:cNvSpPr/>
                <p:nvPr/>
              </p:nvSpPr>
              <p:spPr>
                <a:xfrm>
                  <a:off x="571535" y="1413136"/>
                  <a:ext cx="29581" cy="45380"/>
                </a:xfrm>
                <a:custGeom>
                  <a:avLst/>
                  <a:gdLst/>
                  <a:ahLst/>
                  <a:cxnLst/>
                  <a:rect l="l" t="t" r="r" b="b"/>
                  <a:pathLst>
                    <a:path w="29581" h="45380" extrusionOk="0">
                      <a:moveTo>
                        <a:pt x="27276" y="6164"/>
                      </a:moveTo>
                      <a:lnTo>
                        <a:pt x="25932" y="6164"/>
                      </a:lnTo>
                      <a:lnTo>
                        <a:pt x="23819" y="5011"/>
                      </a:lnTo>
                      <a:cubicBezTo>
                        <a:pt x="22712" y="4308"/>
                        <a:pt x="21467" y="3849"/>
                        <a:pt x="20169" y="3666"/>
                      </a:cubicBezTo>
                      <a:cubicBezTo>
                        <a:pt x="18705" y="3438"/>
                        <a:pt x="17215" y="3438"/>
                        <a:pt x="15751" y="3666"/>
                      </a:cubicBezTo>
                      <a:cubicBezTo>
                        <a:pt x="14293" y="3376"/>
                        <a:pt x="12791" y="3376"/>
                        <a:pt x="11333" y="3666"/>
                      </a:cubicBezTo>
                      <a:cubicBezTo>
                        <a:pt x="10117" y="3960"/>
                        <a:pt x="8995" y="4555"/>
                        <a:pt x="8068" y="5395"/>
                      </a:cubicBezTo>
                      <a:cubicBezTo>
                        <a:pt x="6139" y="6766"/>
                        <a:pt x="4993" y="8987"/>
                        <a:pt x="4994" y="11354"/>
                      </a:cubicBezTo>
                      <a:cubicBezTo>
                        <a:pt x="4964" y="12606"/>
                        <a:pt x="5372" y="13829"/>
                        <a:pt x="6147" y="14813"/>
                      </a:cubicBezTo>
                      <a:cubicBezTo>
                        <a:pt x="6806" y="15822"/>
                        <a:pt x="7739" y="16622"/>
                        <a:pt x="8836" y="17120"/>
                      </a:cubicBezTo>
                      <a:cubicBezTo>
                        <a:pt x="10072" y="17923"/>
                        <a:pt x="11436" y="18508"/>
                        <a:pt x="12870" y="18850"/>
                      </a:cubicBezTo>
                      <a:lnTo>
                        <a:pt x="17288" y="20195"/>
                      </a:lnTo>
                      <a:lnTo>
                        <a:pt x="21898" y="21925"/>
                      </a:lnTo>
                      <a:cubicBezTo>
                        <a:pt x="23275" y="22437"/>
                        <a:pt x="24570" y="23149"/>
                        <a:pt x="25740" y="24039"/>
                      </a:cubicBezTo>
                      <a:cubicBezTo>
                        <a:pt x="26890" y="24868"/>
                        <a:pt x="27868" y="25912"/>
                        <a:pt x="28621" y="27114"/>
                      </a:cubicBezTo>
                      <a:cubicBezTo>
                        <a:pt x="29255" y="28569"/>
                        <a:pt x="29582" y="30140"/>
                        <a:pt x="29581" y="31727"/>
                      </a:cubicBezTo>
                      <a:cubicBezTo>
                        <a:pt x="29558" y="33561"/>
                        <a:pt x="29234" y="35380"/>
                        <a:pt x="28621" y="37109"/>
                      </a:cubicBezTo>
                      <a:cubicBezTo>
                        <a:pt x="27887" y="38708"/>
                        <a:pt x="26842" y="40146"/>
                        <a:pt x="25547" y="41337"/>
                      </a:cubicBezTo>
                      <a:cubicBezTo>
                        <a:pt x="24218" y="42691"/>
                        <a:pt x="22565" y="43684"/>
                        <a:pt x="20745" y="44220"/>
                      </a:cubicBezTo>
                      <a:cubicBezTo>
                        <a:pt x="18659" y="45009"/>
                        <a:pt x="16444" y="45400"/>
                        <a:pt x="14214" y="45373"/>
                      </a:cubicBezTo>
                      <a:cubicBezTo>
                        <a:pt x="11446" y="45449"/>
                        <a:pt x="8694" y="44924"/>
                        <a:pt x="6147" y="43836"/>
                      </a:cubicBezTo>
                      <a:cubicBezTo>
                        <a:pt x="3924" y="42855"/>
                        <a:pt x="1854" y="41561"/>
                        <a:pt x="0" y="39992"/>
                      </a:cubicBezTo>
                      <a:lnTo>
                        <a:pt x="960" y="38646"/>
                      </a:lnTo>
                      <a:cubicBezTo>
                        <a:pt x="960" y="38646"/>
                        <a:pt x="960" y="38646"/>
                        <a:pt x="960" y="38646"/>
                      </a:cubicBezTo>
                      <a:lnTo>
                        <a:pt x="960" y="38646"/>
                      </a:lnTo>
                      <a:cubicBezTo>
                        <a:pt x="1400" y="38523"/>
                        <a:pt x="1865" y="38523"/>
                        <a:pt x="2305" y="38646"/>
                      </a:cubicBezTo>
                      <a:lnTo>
                        <a:pt x="4610" y="40184"/>
                      </a:lnTo>
                      <a:lnTo>
                        <a:pt x="8068" y="41721"/>
                      </a:lnTo>
                      <a:cubicBezTo>
                        <a:pt x="9660" y="41953"/>
                        <a:pt x="11277" y="41953"/>
                        <a:pt x="12870" y="41721"/>
                      </a:cubicBezTo>
                      <a:cubicBezTo>
                        <a:pt x="14527" y="41939"/>
                        <a:pt x="16206" y="41939"/>
                        <a:pt x="17864" y="41721"/>
                      </a:cubicBezTo>
                      <a:cubicBezTo>
                        <a:pt x="19166" y="41176"/>
                        <a:pt x="20392" y="40465"/>
                        <a:pt x="21514" y="39607"/>
                      </a:cubicBezTo>
                      <a:cubicBezTo>
                        <a:pt x="22433" y="38674"/>
                        <a:pt x="23152" y="37562"/>
                        <a:pt x="23627" y="36340"/>
                      </a:cubicBezTo>
                      <a:cubicBezTo>
                        <a:pt x="23827" y="35131"/>
                        <a:pt x="23827" y="33897"/>
                        <a:pt x="23627" y="32688"/>
                      </a:cubicBezTo>
                      <a:cubicBezTo>
                        <a:pt x="23683" y="31314"/>
                        <a:pt x="23277" y="29960"/>
                        <a:pt x="22474" y="28844"/>
                      </a:cubicBezTo>
                      <a:cubicBezTo>
                        <a:pt x="21673" y="27914"/>
                        <a:pt x="20771" y="27076"/>
                        <a:pt x="19785" y="26345"/>
                      </a:cubicBezTo>
                      <a:lnTo>
                        <a:pt x="15751" y="24615"/>
                      </a:lnTo>
                      <a:lnTo>
                        <a:pt x="11141" y="23270"/>
                      </a:lnTo>
                      <a:lnTo>
                        <a:pt x="6723" y="21733"/>
                      </a:lnTo>
                      <a:cubicBezTo>
                        <a:pt x="5321" y="21144"/>
                        <a:pt x="3971" y="20437"/>
                        <a:pt x="2689" y="19618"/>
                      </a:cubicBezTo>
                      <a:cubicBezTo>
                        <a:pt x="1981" y="18674"/>
                        <a:pt x="1399" y="17640"/>
                        <a:pt x="960" y="16543"/>
                      </a:cubicBezTo>
                      <a:cubicBezTo>
                        <a:pt x="570" y="15030"/>
                        <a:pt x="570" y="13443"/>
                        <a:pt x="960" y="11930"/>
                      </a:cubicBezTo>
                      <a:cubicBezTo>
                        <a:pt x="608" y="10413"/>
                        <a:pt x="608" y="8835"/>
                        <a:pt x="960" y="7317"/>
                      </a:cubicBezTo>
                      <a:cubicBezTo>
                        <a:pt x="1613" y="5832"/>
                        <a:pt x="2599" y="4516"/>
                        <a:pt x="3842" y="3473"/>
                      </a:cubicBezTo>
                      <a:cubicBezTo>
                        <a:pt x="5194" y="2337"/>
                        <a:pt x="6762" y="1487"/>
                        <a:pt x="8452" y="975"/>
                      </a:cubicBezTo>
                      <a:cubicBezTo>
                        <a:pt x="10351" y="254"/>
                        <a:pt x="12377" y="-73"/>
                        <a:pt x="14406" y="14"/>
                      </a:cubicBezTo>
                      <a:cubicBezTo>
                        <a:pt x="16888" y="-26"/>
                        <a:pt x="19357" y="364"/>
                        <a:pt x="21706" y="1167"/>
                      </a:cubicBezTo>
                      <a:cubicBezTo>
                        <a:pt x="23830" y="1941"/>
                        <a:pt x="25786" y="3115"/>
                        <a:pt x="27468" y="46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0" name="Google Shape;1930;p211"/>
                <p:cNvSpPr/>
                <p:nvPr/>
              </p:nvSpPr>
              <p:spPr>
                <a:xfrm>
                  <a:off x="608800" y="1401041"/>
                  <a:ext cx="24394" cy="60351"/>
                </a:xfrm>
                <a:custGeom>
                  <a:avLst/>
                  <a:gdLst/>
                  <a:ahLst/>
                  <a:cxnLst/>
                  <a:rect l="l" t="t" r="r" b="b"/>
                  <a:pathLst>
                    <a:path w="24394" h="60351" extrusionOk="0">
                      <a:moveTo>
                        <a:pt x="15943" y="57660"/>
                      </a:moveTo>
                      <a:cubicBezTo>
                        <a:pt x="13345" y="57748"/>
                        <a:pt x="10808" y="56856"/>
                        <a:pt x="8836" y="55162"/>
                      </a:cubicBezTo>
                      <a:cubicBezTo>
                        <a:pt x="7072" y="53002"/>
                        <a:pt x="6181" y="50259"/>
                        <a:pt x="6339" y="47474"/>
                      </a:cubicBezTo>
                      <a:lnTo>
                        <a:pt x="6339" y="17298"/>
                      </a:lnTo>
                      <a:lnTo>
                        <a:pt x="0" y="17298"/>
                      </a:lnTo>
                      <a:lnTo>
                        <a:pt x="0" y="17298"/>
                      </a:lnTo>
                      <a:lnTo>
                        <a:pt x="0" y="15760"/>
                      </a:lnTo>
                      <a:lnTo>
                        <a:pt x="7683" y="15760"/>
                      </a:lnTo>
                      <a:lnTo>
                        <a:pt x="7683" y="0"/>
                      </a:lnTo>
                      <a:cubicBezTo>
                        <a:pt x="7683" y="0"/>
                        <a:pt x="7683" y="0"/>
                        <a:pt x="7683" y="0"/>
                      </a:cubicBezTo>
                      <a:lnTo>
                        <a:pt x="10565" y="0"/>
                      </a:lnTo>
                      <a:lnTo>
                        <a:pt x="10565" y="16722"/>
                      </a:lnTo>
                      <a:lnTo>
                        <a:pt x="24395" y="16722"/>
                      </a:lnTo>
                      <a:lnTo>
                        <a:pt x="24395" y="19989"/>
                      </a:lnTo>
                      <a:lnTo>
                        <a:pt x="10757" y="19989"/>
                      </a:lnTo>
                      <a:lnTo>
                        <a:pt x="10757" y="49972"/>
                      </a:lnTo>
                      <a:cubicBezTo>
                        <a:pt x="10555" y="50987"/>
                        <a:pt x="10555" y="52032"/>
                        <a:pt x="10757" y="53048"/>
                      </a:cubicBezTo>
                      <a:cubicBezTo>
                        <a:pt x="11045" y="53842"/>
                        <a:pt x="11504" y="54564"/>
                        <a:pt x="12101" y="55162"/>
                      </a:cubicBezTo>
                      <a:cubicBezTo>
                        <a:pt x="12626" y="55756"/>
                        <a:pt x="13284" y="56218"/>
                        <a:pt x="14022" y="56507"/>
                      </a:cubicBezTo>
                      <a:lnTo>
                        <a:pt x="16327" y="56507"/>
                      </a:lnTo>
                      <a:cubicBezTo>
                        <a:pt x="17210" y="56727"/>
                        <a:pt x="18134" y="56727"/>
                        <a:pt x="19017" y="56507"/>
                      </a:cubicBezTo>
                      <a:lnTo>
                        <a:pt x="21129" y="56507"/>
                      </a:lnTo>
                      <a:lnTo>
                        <a:pt x="22474" y="55546"/>
                      </a:lnTo>
                      <a:lnTo>
                        <a:pt x="22474" y="55546"/>
                      </a:lnTo>
                      <a:cubicBezTo>
                        <a:pt x="22474" y="55546"/>
                        <a:pt x="22474" y="55546"/>
                        <a:pt x="22474" y="55546"/>
                      </a:cubicBezTo>
                      <a:lnTo>
                        <a:pt x="23627" y="57276"/>
                      </a:lnTo>
                      <a:cubicBezTo>
                        <a:pt x="22472" y="58611"/>
                        <a:pt x="21026" y="59663"/>
                        <a:pt x="19401" y="60351"/>
                      </a:cubicBezTo>
                      <a:cubicBezTo>
                        <a:pt x="18111" y="59647"/>
                        <a:pt x="16943" y="58738"/>
                        <a:pt x="15943" y="5766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1" name="Google Shape;1931;p211"/>
                <p:cNvSpPr/>
                <p:nvPr/>
              </p:nvSpPr>
              <p:spPr>
                <a:xfrm>
                  <a:off x="659508" y="1413909"/>
                  <a:ext cx="32501" cy="44984"/>
                </a:xfrm>
                <a:custGeom>
                  <a:avLst/>
                  <a:gdLst/>
                  <a:ahLst/>
                  <a:cxnLst/>
                  <a:rect l="l" t="t" r="r" b="b"/>
                  <a:pathLst>
                    <a:path w="32501" h="44984" extrusionOk="0">
                      <a:moveTo>
                        <a:pt x="30160" y="44023"/>
                      </a:moveTo>
                      <a:cubicBezTo>
                        <a:pt x="29372" y="44146"/>
                        <a:pt x="28621" y="43645"/>
                        <a:pt x="28431" y="42870"/>
                      </a:cubicBezTo>
                      <a:lnTo>
                        <a:pt x="28431" y="37104"/>
                      </a:lnTo>
                      <a:lnTo>
                        <a:pt x="24782" y="40371"/>
                      </a:lnTo>
                      <a:cubicBezTo>
                        <a:pt x="23618" y="41319"/>
                        <a:pt x="22324" y="42096"/>
                        <a:pt x="20940" y="42678"/>
                      </a:cubicBezTo>
                      <a:cubicBezTo>
                        <a:pt x="19625" y="43417"/>
                        <a:pt x="18197" y="43937"/>
                        <a:pt x="16714" y="44215"/>
                      </a:cubicBezTo>
                      <a:cubicBezTo>
                        <a:pt x="15120" y="44416"/>
                        <a:pt x="13506" y="44416"/>
                        <a:pt x="11912" y="44215"/>
                      </a:cubicBezTo>
                      <a:cubicBezTo>
                        <a:pt x="10454" y="44505"/>
                        <a:pt x="8952" y="44505"/>
                        <a:pt x="7494" y="44215"/>
                      </a:cubicBezTo>
                      <a:cubicBezTo>
                        <a:pt x="6109" y="43809"/>
                        <a:pt x="4808" y="43158"/>
                        <a:pt x="3652" y="42293"/>
                      </a:cubicBezTo>
                      <a:cubicBezTo>
                        <a:pt x="2502" y="41285"/>
                        <a:pt x="1585" y="40039"/>
                        <a:pt x="963" y="38642"/>
                      </a:cubicBezTo>
                      <a:cubicBezTo>
                        <a:pt x="294" y="36995"/>
                        <a:pt x="-33" y="35229"/>
                        <a:pt x="3" y="33452"/>
                      </a:cubicBezTo>
                      <a:cubicBezTo>
                        <a:pt x="65" y="31620"/>
                        <a:pt x="594" y="29833"/>
                        <a:pt x="1539" y="28263"/>
                      </a:cubicBezTo>
                      <a:cubicBezTo>
                        <a:pt x="2902" y="26580"/>
                        <a:pt x="4603" y="25205"/>
                        <a:pt x="6534" y="24226"/>
                      </a:cubicBezTo>
                      <a:cubicBezTo>
                        <a:pt x="9310" y="22809"/>
                        <a:pt x="12292" y="21836"/>
                        <a:pt x="15370" y="21343"/>
                      </a:cubicBezTo>
                      <a:cubicBezTo>
                        <a:pt x="19615" y="20539"/>
                        <a:pt x="23920" y="20089"/>
                        <a:pt x="28239" y="19998"/>
                      </a:cubicBezTo>
                      <a:lnTo>
                        <a:pt x="28239" y="15385"/>
                      </a:lnTo>
                      <a:cubicBezTo>
                        <a:pt x="28407" y="12035"/>
                        <a:pt x="27462" y="8723"/>
                        <a:pt x="25550" y="5967"/>
                      </a:cubicBezTo>
                      <a:cubicBezTo>
                        <a:pt x="23561" y="3732"/>
                        <a:pt x="20661" y="2529"/>
                        <a:pt x="17675" y="2700"/>
                      </a:cubicBezTo>
                      <a:cubicBezTo>
                        <a:pt x="15838" y="2688"/>
                        <a:pt x="14015" y="3013"/>
                        <a:pt x="12296" y="3661"/>
                      </a:cubicBezTo>
                      <a:cubicBezTo>
                        <a:pt x="10943" y="4145"/>
                        <a:pt x="9653" y="4790"/>
                        <a:pt x="8454" y="5583"/>
                      </a:cubicBezTo>
                      <a:lnTo>
                        <a:pt x="5957" y="7505"/>
                      </a:lnTo>
                      <a:cubicBezTo>
                        <a:pt x="5562" y="7982"/>
                        <a:pt x="5023" y="8319"/>
                        <a:pt x="4421" y="8466"/>
                      </a:cubicBezTo>
                      <a:cubicBezTo>
                        <a:pt x="4005" y="8706"/>
                        <a:pt x="3492" y="8706"/>
                        <a:pt x="3076" y="8466"/>
                      </a:cubicBezTo>
                      <a:lnTo>
                        <a:pt x="3076" y="7120"/>
                      </a:lnTo>
                      <a:cubicBezTo>
                        <a:pt x="5150" y="4934"/>
                        <a:pt x="7629" y="3171"/>
                        <a:pt x="10375" y="1931"/>
                      </a:cubicBezTo>
                      <a:cubicBezTo>
                        <a:pt x="13050" y="575"/>
                        <a:pt x="16022" y="-86"/>
                        <a:pt x="19019" y="9"/>
                      </a:cubicBezTo>
                      <a:cubicBezTo>
                        <a:pt x="21126" y="-38"/>
                        <a:pt x="23219" y="355"/>
                        <a:pt x="25166" y="1162"/>
                      </a:cubicBezTo>
                      <a:cubicBezTo>
                        <a:pt x="26860" y="1915"/>
                        <a:pt x="28368" y="3031"/>
                        <a:pt x="29584" y="4430"/>
                      </a:cubicBezTo>
                      <a:cubicBezTo>
                        <a:pt x="30855" y="5938"/>
                        <a:pt x="31774" y="7711"/>
                        <a:pt x="32273" y="9619"/>
                      </a:cubicBezTo>
                      <a:cubicBezTo>
                        <a:pt x="32578" y="11787"/>
                        <a:pt x="32578" y="13986"/>
                        <a:pt x="32273" y="16154"/>
                      </a:cubicBezTo>
                      <a:lnTo>
                        <a:pt x="32273" y="44984"/>
                      </a:lnTo>
                      <a:close/>
                      <a:moveTo>
                        <a:pt x="12296" y="41717"/>
                      </a:moveTo>
                      <a:cubicBezTo>
                        <a:pt x="13891" y="41918"/>
                        <a:pt x="15504" y="41918"/>
                        <a:pt x="17098" y="41717"/>
                      </a:cubicBezTo>
                      <a:lnTo>
                        <a:pt x="20940" y="40179"/>
                      </a:lnTo>
                      <a:cubicBezTo>
                        <a:pt x="22199" y="39505"/>
                        <a:pt x="23362" y="38665"/>
                        <a:pt x="24398" y="37680"/>
                      </a:cubicBezTo>
                      <a:cubicBezTo>
                        <a:pt x="25810" y="36683"/>
                        <a:pt x="27100" y="35522"/>
                        <a:pt x="28239" y="34221"/>
                      </a:cubicBezTo>
                      <a:lnTo>
                        <a:pt x="28239" y="22689"/>
                      </a:lnTo>
                      <a:cubicBezTo>
                        <a:pt x="24594" y="22448"/>
                        <a:pt x="20936" y="22448"/>
                        <a:pt x="17290" y="22689"/>
                      </a:cubicBezTo>
                      <a:cubicBezTo>
                        <a:pt x="14743" y="23202"/>
                        <a:pt x="12239" y="23909"/>
                        <a:pt x="9799" y="24803"/>
                      </a:cubicBezTo>
                      <a:cubicBezTo>
                        <a:pt x="8110" y="25470"/>
                        <a:pt x="6645" y="26603"/>
                        <a:pt x="5573" y="28070"/>
                      </a:cubicBezTo>
                      <a:cubicBezTo>
                        <a:pt x="4562" y="29245"/>
                        <a:pt x="4015" y="30749"/>
                        <a:pt x="4036" y="32299"/>
                      </a:cubicBezTo>
                      <a:cubicBezTo>
                        <a:pt x="3817" y="33506"/>
                        <a:pt x="3817" y="34743"/>
                        <a:pt x="4036" y="35951"/>
                      </a:cubicBezTo>
                      <a:cubicBezTo>
                        <a:pt x="4469" y="36979"/>
                        <a:pt x="5125" y="37899"/>
                        <a:pt x="5957" y="38641"/>
                      </a:cubicBezTo>
                      <a:cubicBezTo>
                        <a:pt x="6735" y="39440"/>
                        <a:pt x="7742" y="39978"/>
                        <a:pt x="8839" y="40179"/>
                      </a:cubicBezTo>
                      <a:cubicBezTo>
                        <a:pt x="9870" y="40930"/>
                        <a:pt x="11048" y="41454"/>
                        <a:pt x="12296" y="417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2" name="Google Shape;1932;p211"/>
                <p:cNvSpPr/>
                <p:nvPr/>
              </p:nvSpPr>
              <p:spPr>
                <a:xfrm>
                  <a:off x="704651" y="1413146"/>
                  <a:ext cx="33544" cy="44786"/>
                </a:xfrm>
                <a:custGeom>
                  <a:avLst/>
                  <a:gdLst/>
                  <a:ahLst/>
                  <a:cxnLst/>
                  <a:rect l="l" t="t" r="r" b="b"/>
                  <a:pathLst>
                    <a:path w="33544" h="44786" extrusionOk="0">
                      <a:moveTo>
                        <a:pt x="0" y="44787"/>
                      </a:moveTo>
                      <a:lnTo>
                        <a:pt x="0" y="580"/>
                      </a:lnTo>
                      <a:lnTo>
                        <a:pt x="2305" y="580"/>
                      </a:lnTo>
                      <a:cubicBezTo>
                        <a:pt x="2979" y="573"/>
                        <a:pt x="3553" y="1066"/>
                        <a:pt x="3650" y="1733"/>
                      </a:cubicBezTo>
                      <a:lnTo>
                        <a:pt x="3650" y="8460"/>
                      </a:lnTo>
                      <a:cubicBezTo>
                        <a:pt x="5472" y="5924"/>
                        <a:pt x="7834" y="3824"/>
                        <a:pt x="10565" y="2310"/>
                      </a:cubicBezTo>
                      <a:cubicBezTo>
                        <a:pt x="13321" y="764"/>
                        <a:pt x="16434" y="-31"/>
                        <a:pt x="19593" y="4"/>
                      </a:cubicBezTo>
                      <a:cubicBezTo>
                        <a:pt x="21762" y="-42"/>
                        <a:pt x="23918" y="350"/>
                        <a:pt x="25932" y="1157"/>
                      </a:cubicBezTo>
                      <a:cubicBezTo>
                        <a:pt x="27746" y="1789"/>
                        <a:pt x="29344" y="2922"/>
                        <a:pt x="30542" y="4424"/>
                      </a:cubicBezTo>
                      <a:cubicBezTo>
                        <a:pt x="31813" y="5932"/>
                        <a:pt x="32731" y="7705"/>
                        <a:pt x="33231" y="9614"/>
                      </a:cubicBezTo>
                      <a:cubicBezTo>
                        <a:pt x="33649" y="11901"/>
                        <a:pt x="33649" y="14246"/>
                        <a:pt x="33231" y="16533"/>
                      </a:cubicBezTo>
                      <a:lnTo>
                        <a:pt x="33231" y="44787"/>
                      </a:lnTo>
                      <a:lnTo>
                        <a:pt x="29005" y="44787"/>
                      </a:lnTo>
                      <a:lnTo>
                        <a:pt x="29005" y="16533"/>
                      </a:lnTo>
                      <a:cubicBezTo>
                        <a:pt x="29134" y="13067"/>
                        <a:pt x="28195" y="9645"/>
                        <a:pt x="26316" y="6731"/>
                      </a:cubicBezTo>
                      <a:cubicBezTo>
                        <a:pt x="24065" y="4270"/>
                        <a:pt x="20802" y="2992"/>
                        <a:pt x="17480" y="3271"/>
                      </a:cubicBezTo>
                      <a:cubicBezTo>
                        <a:pt x="14627" y="3266"/>
                        <a:pt x="11831" y="4065"/>
                        <a:pt x="9412" y="5577"/>
                      </a:cubicBezTo>
                      <a:cubicBezTo>
                        <a:pt x="6834" y="7155"/>
                        <a:pt x="4611" y="9249"/>
                        <a:pt x="2881" y="11728"/>
                      </a:cubicBezTo>
                      <a:lnTo>
                        <a:pt x="2881" y="4478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3" name="Google Shape;1933;p211"/>
                <p:cNvSpPr/>
                <p:nvPr/>
              </p:nvSpPr>
              <p:spPr>
                <a:xfrm>
                  <a:off x="749533" y="1393353"/>
                  <a:ext cx="37138" cy="65169"/>
                </a:xfrm>
                <a:custGeom>
                  <a:avLst/>
                  <a:gdLst/>
                  <a:ahLst/>
                  <a:cxnLst/>
                  <a:rect l="l" t="t" r="r" b="b"/>
                  <a:pathLst>
                    <a:path w="37138" h="65169" extrusionOk="0">
                      <a:moveTo>
                        <a:pt x="34257" y="64580"/>
                      </a:moveTo>
                      <a:cubicBezTo>
                        <a:pt x="33621" y="64580"/>
                        <a:pt x="33105" y="64063"/>
                        <a:pt x="33105" y="63426"/>
                      </a:cubicBezTo>
                      <a:lnTo>
                        <a:pt x="33105" y="56507"/>
                      </a:lnTo>
                      <a:cubicBezTo>
                        <a:pt x="31192" y="59013"/>
                        <a:pt x="28851" y="61160"/>
                        <a:pt x="26190" y="62850"/>
                      </a:cubicBezTo>
                      <a:cubicBezTo>
                        <a:pt x="23504" y="64397"/>
                        <a:pt x="20452" y="65194"/>
                        <a:pt x="17354" y="65156"/>
                      </a:cubicBezTo>
                      <a:cubicBezTo>
                        <a:pt x="12494" y="65356"/>
                        <a:pt x="7815" y="63299"/>
                        <a:pt x="4676" y="59582"/>
                      </a:cubicBezTo>
                      <a:cubicBezTo>
                        <a:pt x="1268" y="54630"/>
                        <a:pt x="-358" y="48666"/>
                        <a:pt x="66" y="42669"/>
                      </a:cubicBezTo>
                      <a:cubicBezTo>
                        <a:pt x="0" y="39603"/>
                        <a:pt x="455" y="36549"/>
                        <a:pt x="1411" y="33635"/>
                      </a:cubicBezTo>
                      <a:cubicBezTo>
                        <a:pt x="2155" y="30992"/>
                        <a:pt x="3393" y="28513"/>
                        <a:pt x="5060" y="26331"/>
                      </a:cubicBezTo>
                      <a:cubicBezTo>
                        <a:pt x="6702" y="24267"/>
                        <a:pt x="8808" y="22620"/>
                        <a:pt x="11207" y="21526"/>
                      </a:cubicBezTo>
                      <a:cubicBezTo>
                        <a:pt x="13736" y="20151"/>
                        <a:pt x="16591" y="19487"/>
                        <a:pt x="19467" y="19604"/>
                      </a:cubicBezTo>
                      <a:cubicBezTo>
                        <a:pt x="22131" y="19537"/>
                        <a:pt x="24771" y="20131"/>
                        <a:pt x="27150" y="21334"/>
                      </a:cubicBezTo>
                      <a:cubicBezTo>
                        <a:pt x="29368" y="22541"/>
                        <a:pt x="31326" y="24174"/>
                        <a:pt x="32913" y="26139"/>
                      </a:cubicBezTo>
                      <a:lnTo>
                        <a:pt x="32913" y="0"/>
                      </a:lnTo>
                      <a:lnTo>
                        <a:pt x="37139" y="0"/>
                      </a:lnTo>
                      <a:lnTo>
                        <a:pt x="37139" y="64580"/>
                      </a:lnTo>
                      <a:close/>
                      <a:moveTo>
                        <a:pt x="18122" y="61697"/>
                      </a:moveTo>
                      <a:cubicBezTo>
                        <a:pt x="20946" y="61677"/>
                        <a:pt x="23719" y="60950"/>
                        <a:pt x="26190" y="59582"/>
                      </a:cubicBezTo>
                      <a:cubicBezTo>
                        <a:pt x="28670" y="57871"/>
                        <a:pt x="30819" y="55722"/>
                        <a:pt x="32529" y="53240"/>
                      </a:cubicBezTo>
                      <a:lnTo>
                        <a:pt x="32529" y="29791"/>
                      </a:lnTo>
                      <a:cubicBezTo>
                        <a:pt x="31110" y="27573"/>
                        <a:pt x="29119" y="25780"/>
                        <a:pt x="26766" y="24602"/>
                      </a:cubicBezTo>
                      <a:cubicBezTo>
                        <a:pt x="24630" y="23505"/>
                        <a:pt x="22249" y="22976"/>
                        <a:pt x="19851" y="23064"/>
                      </a:cubicBezTo>
                      <a:cubicBezTo>
                        <a:pt x="17473" y="22971"/>
                        <a:pt x="15106" y="23431"/>
                        <a:pt x="12936" y="24409"/>
                      </a:cubicBezTo>
                      <a:cubicBezTo>
                        <a:pt x="11047" y="25369"/>
                        <a:pt x="9404" y="26750"/>
                        <a:pt x="8134" y="28446"/>
                      </a:cubicBezTo>
                      <a:cubicBezTo>
                        <a:pt x="6771" y="30309"/>
                        <a:pt x="5732" y="32388"/>
                        <a:pt x="5060" y="34596"/>
                      </a:cubicBezTo>
                      <a:cubicBezTo>
                        <a:pt x="4434" y="37242"/>
                        <a:pt x="4112" y="39950"/>
                        <a:pt x="4100" y="42669"/>
                      </a:cubicBezTo>
                      <a:cubicBezTo>
                        <a:pt x="3663" y="47747"/>
                        <a:pt x="4948" y="52826"/>
                        <a:pt x="7749" y="57084"/>
                      </a:cubicBezTo>
                      <a:cubicBezTo>
                        <a:pt x="10287" y="60171"/>
                        <a:pt x="14131" y="61880"/>
                        <a:pt x="18122" y="616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4" name="Google Shape;1934;p211"/>
                <p:cNvSpPr/>
                <p:nvPr/>
              </p:nvSpPr>
              <p:spPr>
                <a:xfrm>
                  <a:off x="815483" y="1412944"/>
                  <a:ext cx="30735" cy="45568"/>
                </a:xfrm>
                <a:custGeom>
                  <a:avLst/>
                  <a:gdLst/>
                  <a:ahLst/>
                  <a:cxnLst/>
                  <a:rect l="l" t="t" r="r" b="b"/>
                  <a:pathLst>
                    <a:path w="30735" h="45568" extrusionOk="0">
                      <a:moveTo>
                        <a:pt x="27085" y="6356"/>
                      </a:moveTo>
                      <a:lnTo>
                        <a:pt x="25741" y="6356"/>
                      </a:lnTo>
                      <a:lnTo>
                        <a:pt x="23628" y="5203"/>
                      </a:lnTo>
                      <a:cubicBezTo>
                        <a:pt x="22694" y="4571"/>
                        <a:pt x="21652" y="4115"/>
                        <a:pt x="20554" y="3858"/>
                      </a:cubicBezTo>
                      <a:cubicBezTo>
                        <a:pt x="19090" y="3631"/>
                        <a:pt x="17600" y="3631"/>
                        <a:pt x="16136" y="3858"/>
                      </a:cubicBezTo>
                      <a:cubicBezTo>
                        <a:pt x="14680" y="3552"/>
                        <a:pt x="13175" y="3552"/>
                        <a:pt x="11718" y="3858"/>
                      </a:cubicBezTo>
                      <a:cubicBezTo>
                        <a:pt x="10462" y="4199"/>
                        <a:pt x="9287" y="4787"/>
                        <a:pt x="8261" y="5588"/>
                      </a:cubicBezTo>
                      <a:cubicBezTo>
                        <a:pt x="7454" y="6399"/>
                        <a:pt x="6744" y="7302"/>
                        <a:pt x="6148" y="8279"/>
                      </a:cubicBezTo>
                      <a:cubicBezTo>
                        <a:pt x="5879" y="9351"/>
                        <a:pt x="5879" y="10473"/>
                        <a:pt x="6148" y="11546"/>
                      </a:cubicBezTo>
                      <a:cubicBezTo>
                        <a:pt x="6118" y="12798"/>
                        <a:pt x="6526" y="14022"/>
                        <a:pt x="7300" y="15006"/>
                      </a:cubicBezTo>
                      <a:cubicBezTo>
                        <a:pt x="7960" y="16014"/>
                        <a:pt x="8892" y="16814"/>
                        <a:pt x="9990" y="17312"/>
                      </a:cubicBezTo>
                      <a:cubicBezTo>
                        <a:pt x="11225" y="18115"/>
                        <a:pt x="12590" y="18700"/>
                        <a:pt x="14023" y="19042"/>
                      </a:cubicBezTo>
                      <a:lnTo>
                        <a:pt x="18441" y="20387"/>
                      </a:lnTo>
                      <a:lnTo>
                        <a:pt x="22859" y="22117"/>
                      </a:lnTo>
                      <a:cubicBezTo>
                        <a:pt x="24314" y="22587"/>
                        <a:pt x="25678" y="23302"/>
                        <a:pt x="26893" y="24231"/>
                      </a:cubicBezTo>
                      <a:cubicBezTo>
                        <a:pt x="28033" y="25015"/>
                        <a:pt x="28957" y="26072"/>
                        <a:pt x="29582" y="27306"/>
                      </a:cubicBezTo>
                      <a:cubicBezTo>
                        <a:pt x="30363" y="28717"/>
                        <a:pt x="30760" y="30307"/>
                        <a:pt x="30735" y="31919"/>
                      </a:cubicBezTo>
                      <a:cubicBezTo>
                        <a:pt x="30712" y="33754"/>
                        <a:pt x="30387" y="35572"/>
                        <a:pt x="29774" y="37301"/>
                      </a:cubicBezTo>
                      <a:cubicBezTo>
                        <a:pt x="29041" y="38900"/>
                        <a:pt x="27996" y="40338"/>
                        <a:pt x="26701" y="41529"/>
                      </a:cubicBezTo>
                      <a:cubicBezTo>
                        <a:pt x="25372" y="42884"/>
                        <a:pt x="23719" y="43876"/>
                        <a:pt x="21899" y="44412"/>
                      </a:cubicBezTo>
                      <a:cubicBezTo>
                        <a:pt x="19745" y="45195"/>
                        <a:pt x="17468" y="45586"/>
                        <a:pt x="15176" y="45566"/>
                      </a:cubicBezTo>
                      <a:cubicBezTo>
                        <a:pt x="12472" y="45614"/>
                        <a:pt x="9788" y="45090"/>
                        <a:pt x="7300" y="44028"/>
                      </a:cubicBezTo>
                      <a:cubicBezTo>
                        <a:pt x="5055" y="43091"/>
                        <a:pt x="2979" y="41792"/>
                        <a:pt x="1154" y="40184"/>
                      </a:cubicBezTo>
                      <a:lnTo>
                        <a:pt x="2114" y="38646"/>
                      </a:lnTo>
                      <a:lnTo>
                        <a:pt x="2114" y="38646"/>
                      </a:lnTo>
                      <a:lnTo>
                        <a:pt x="2114" y="38646"/>
                      </a:lnTo>
                      <a:cubicBezTo>
                        <a:pt x="2114" y="38646"/>
                        <a:pt x="2114" y="38646"/>
                        <a:pt x="3459" y="38646"/>
                      </a:cubicBezTo>
                      <a:lnTo>
                        <a:pt x="5764" y="40184"/>
                      </a:lnTo>
                      <a:cubicBezTo>
                        <a:pt x="6796" y="40808"/>
                        <a:pt x="7891" y="41323"/>
                        <a:pt x="9029" y="41722"/>
                      </a:cubicBezTo>
                      <a:cubicBezTo>
                        <a:pt x="12279" y="42753"/>
                        <a:pt x="15768" y="42753"/>
                        <a:pt x="19018" y="41722"/>
                      </a:cubicBezTo>
                      <a:cubicBezTo>
                        <a:pt x="20261" y="41177"/>
                        <a:pt x="21424" y="40465"/>
                        <a:pt x="22475" y="39607"/>
                      </a:cubicBezTo>
                      <a:cubicBezTo>
                        <a:pt x="23456" y="38685"/>
                        <a:pt x="24240" y="37573"/>
                        <a:pt x="24780" y="36340"/>
                      </a:cubicBezTo>
                      <a:cubicBezTo>
                        <a:pt x="24981" y="35131"/>
                        <a:pt x="24981" y="33897"/>
                        <a:pt x="24780" y="32688"/>
                      </a:cubicBezTo>
                      <a:cubicBezTo>
                        <a:pt x="24836" y="31314"/>
                        <a:pt x="24431" y="29960"/>
                        <a:pt x="23628" y="28844"/>
                      </a:cubicBezTo>
                      <a:cubicBezTo>
                        <a:pt x="22803" y="27866"/>
                        <a:pt x="21831" y="27023"/>
                        <a:pt x="20746" y="26345"/>
                      </a:cubicBezTo>
                      <a:lnTo>
                        <a:pt x="16905" y="24616"/>
                      </a:lnTo>
                      <a:lnTo>
                        <a:pt x="12295" y="23270"/>
                      </a:lnTo>
                      <a:lnTo>
                        <a:pt x="7877" y="21733"/>
                      </a:lnTo>
                      <a:cubicBezTo>
                        <a:pt x="6453" y="21190"/>
                        <a:pt x="5099" y="20481"/>
                        <a:pt x="3843" y="19618"/>
                      </a:cubicBezTo>
                      <a:cubicBezTo>
                        <a:pt x="2744" y="18790"/>
                        <a:pt x="1829" y="17743"/>
                        <a:pt x="1154" y="16543"/>
                      </a:cubicBezTo>
                      <a:cubicBezTo>
                        <a:pt x="373" y="15133"/>
                        <a:pt x="-24" y="13542"/>
                        <a:pt x="1" y="11930"/>
                      </a:cubicBezTo>
                      <a:cubicBezTo>
                        <a:pt x="16" y="10323"/>
                        <a:pt x="411" y="8743"/>
                        <a:pt x="1154" y="7317"/>
                      </a:cubicBezTo>
                      <a:cubicBezTo>
                        <a:pt x="1806" y="5832"/>
                        <a:pt x="2792" y="4516"/>
                        <a:pt x="4035" y="3473"/>
                      </a:cubicBezTo>
                      <a:cubicBezTo>
                        <a:pt x="5387" y="2337"/>
                        <a:pt x="6955" y="1487"/>
                        <a:pt x="8645" y="975"/>
                      </a:cubicBezTo>
                      <a:cubicBezTo>
                        <a:pt x="10544" y="254"/>
                        <a:pt x="12570" y="-73"/>
                        <a:pt x="14600" y="14"/>
                      </a:cubicBezTo>
                      <a:cubicBezTo>
                        <a:pt x="17081" y="-26"/>
                        <a:pt x="19551" y="364"/>
                        <a:pt x="21899" y="1167"/>
                      </a:cubicBezTo>
                      <a:cubicBezTo>
                        <a:pt x="23940" y="1992"/>
                        <a:pt x="25824" y="3162"/>
                        <a:pt x="27469" y="46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5" name="Google Shape;1935;p211"/>
                <p:cNvSpPr/>
                <p:nvPr/>
              </p:nvSpPr>
              <p:spPr>
                <a:xfrm>
                  <a:off x="851972" y="1412993"/>
                  <a:ext cx="38547" cy="45151"/>
                </a:xfrm>
                <a:custGeom>
                  <a:avLst/>
                  <a:gdLst/>
                  <a:ahLst/>
                  <a:cxnLst/>
                  <a:rect l="l" t="t" r="r" b="b"/>
                  <a:pathLst>
                    <a:path w="38547" h="45151" extrusionOk="0">
                      <a:moveTo>
                        <a:pt x="20946" y="156"/>
                      </a:moveTo>
                      <a:cubicBezTo>
                        <a:pt x="23302" y="113"/>
                        <a:pt x="25646" y="504"/>
                        <a:pt x="27861" y="1309"/>
                      </a:cubicBezTo>
                      <a:cubicBezTo>
                        <a:pt x="29969" y="2182"/>
                        <a:pt x="31867" y="3493"/>
                        <a:pt x="33432" y="5154"/>
                      </a:cubicBezTo>
                      <a:cubicBezTo>
                        <a:pt x="35002" y="6900"/>
                        <a:pt x="36239" y="8919"/>
                        <a:pt x="37081" y="11112"/>
                      </a:cubicBezTo>
                      <a:cubicBezTo>
                        <a:pt x="37949" y="13782"/>
                        <a:pt x="38402" y="16569"/>
                        <a:pt x="38426" y="19376"/>
                      </a:cubicBezTo>
                      <a:cubicBezTo>
                        <a:pt x="38588" y="19810"/>
                        <a:pt x="38588" y="20288"/>
                        <a:pt x="38426" y="20722"/>
                      </a:cubicBezTo>
                      <a:cubicBezTo>
                        <a:pt x="38121" y="20862"/>
                        <a:pt x="37770" y="20862"/>
                        <a:pt x="37466" y="20722"/>
                      </a:cubicBezTo>
                      <a:lnTo>
                        <a:pt x="5195" y="20722"/>
                      </a:lnTo>
                      <a:lnTo>
                        <a:pt x="5195" y="20722"/>
                      </a:lnTo>
                      <a:cubicBezTo>
                        <a:pt x="5137" y="23710"/>
                        <a:pt x="5525" y="26690"/>
                        <a:pt x="6348" y="29563"/>
                      </a:cubicBezTo>
                      <a:cubicBezTo>
                        <a:pt x="7031" y="31863"/>
                        <a:pt x="8138" y="34014"/>
                        <a:pt x="9613" y="35906"/>
                      </a:cubicBezTo>
                      <a:cubicBezTo>
                        <a:pt x="11072" y="37516"/>
                        <a:pt x="12835" y="38822"/>
                        <a:pt x="14799" y="39750"/>
                      </a:cubicBezTo>
                      <a:cubicBezTo>
                        <a:pt x="16942" y="40598"/>
                        <a:pt x="19219" y="41054"/>
                        <a:pt x="21522" y="41095"/>
                      </a:cubicBezTo>
                      <a:cubicBezTo>
                        <a:pt x="23436" y="41334"/>
                        <a:pt x="25372" y="41334"/>
                        <a:pt x="27285" y="41095"/>
                      </a:cubicBezTo>
                      <a:lnTo>
                        <a:pt x="31511" y="39365"/>
                      </a:lnTo>
                      <a:lnTo>
                        <a:pt x="34008" y="37828"/>
                      </a:lnTo>
                      <a:lnTo>
                        <a:pt x="35545" y="37828"/>
                      </a:lnTo>
                      <a:lnTo>
                        <a:pt x="35545" y="37828"/>
                      </a:lnTo>
                      <a:lnTo>
                        <a:pt x="36697" y="39365"/>
                      </a:lnTo>
                      <a:cubicBezTo>
                        <a:pt x="35929" y="40273"/>
                        <a:pt x="35022" y="41051"/>
                        <a:pt x="34008" y="41672"/>
                      </a:cubicBezTo>
                      <a:cubicBezTo>
                        <a:pt x="32752" y="42534"/>
                        <a:pt x="31398" y="43244"/>
                        <a:pt x="29974" y="43786"/>
                      </a:cubicBezTo>
                      <a:lnTo>
                        <a:pt x="25364" y="45131"/>
                      </a:lnTo>
                      <a:lnTo>
                        <a:pt x="20562" y="45131"/>
                      </a:lnTo>
                      <a:cubicBezTo>
                        <a:pt x="11849" y="45530"/>
                        <a:pt x="3961" y="40006"/>
                        <a:pt x="1353" y="31677"/>
                      </a:cubicBezTo>
                      <a:cubicBezTo>
                        <a:pt x="383" y="28371"/>
                        <a:pt x="-70" y="24935"/>
                        <a:pt x="9" y="21491"/>
                      </a:cubicBezTo>
                      <a:cubicBezTo>
                        <a:pt x="-43" y="18552"/>
                        <a:pt x="412" y="15626"/>
                        <a:pt x="1353" y="12842"/>
                      </a:cubicBezTo>
                      <a:cubicBezTo>
                        <a:pt x="2089" y="10272"/>
                        <a:pt x="3403" y="7905"/>
                        <a:pt x="5195" y="5922"/>
                      </a:cubicBezTo>
                      <a:cubicBezTo>
                        <a:pt x="6969" y="3965"/>
                        <a:pt x="9127" y="2395"/>
                        <a:pt x="11534" y="1309"/>
                      </a:cubicBezTo>
                      <a:cubicBezTo>
                        <a:pt x="14526" y="144"/>
                        <a:pt x="17762" y="-253"/>
                        <a:pt x="20946" y="156"/>
                      </a:cubicBezTo>
                      <a:close/>
                      <a:moveTo>
                        <a:pt x="20946" y="3231"/>
                      </a:moveTo>
                      <a:cubicBezTo>
                        <a:pt x="18911" y="2901"/>
                        <a:pt x="16835" y="2901"/>
                        <a:pt x="14799" y="3231"/>
                      </a:cubicBezTo>
                      <a:cubicBezTo>
                        <a:pt x="13003" y="3912"/>
                        <a:pt x="11367" y="4959"/>
                        <a:pt x="9997" y="6307"/>
                      </a:cubicBezTo>
                      <a:cubicBezTo>
                        <a:pt x="8689" y="7708"/>
                        <a:pt x="7648" y="9336"/>
                        <a:pt x="6924" y="11112"/>
                      </a:cubicBezTo>
                      <a:cubicBezTo>
                        <a:pt x="6035" y="13128"/>
                        <a:pt x="5452" y="15266"/>
                        <a:pt x="5195" y="17454"/>
                      </a:cubicBezTo>
                      <a:lnTo>
                        <a:pt x="34392" y="17454"/>
                      </a:lnTo>
                      <a:cubicBezTo>
                        <a:pt x="34385" y="15304"/>
                        <a:pt x="34061" y="13167"/>
                        <a:pt x="33432" y="11112"/>
                      </a:cubicBezTo>
                      <a:cubicBezTo>
                        <a:pt x="32748" y="9359"/>
                        <a:pt x="31774" y="7735"/>
                        <a:pt x="30550" y="6307"/>
                      </a:cubicBezTo>
                      <a:cubicBezTo>
                        <a:pt x="29396" y="4971"/>
                        <a:pt x="27950" y="3919"/>
                        <a:pt x="26325" y="3231"/>
                      </a:cubicBezTo>
                      <a:cubicBezTo>
                        <a:pt x="24608" y="2945"/>
                        <a:pt x="22855" y="2945"/>
                        <a:pt x="21138" y="32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6" name="Google Shape;1936;p211"/>
                <p:cNvSpPr/>
                <p:nvPr/>
              </p:nvSpPr>
              <p:spPr>
                <a:xfrm>
                  <a:off x="899417" y="1414478"/>
                  <a:ext cx="34008" cy="45376"/>
                </a:xfrm>
                <a:custGeom>
                  <a:avLst/>
                  <a:gdLst/>
                  <a:ahLst/>
                  <a:cxnLst/>
                  <a:rect l="l" t="t" r="r" b="b"/>
                  <a:pathLst>
                    <a:path w="34008" h="45376" extrusionOk="0">
                      <a:moveTo>
                        <a:pt x="31319" y="5207"/>
                      </a:moveTo>
                      <a:lnTo>
                        <a:pt x="31319" y="5207"/>
                      </a:lnTo>
                      <a:lnTo>
                        <a:pt x="31319" y="5207"/>
                      </a:lnTo>
                      <a:cubicBezTo>
                        <a:pt x="30946" y="5339"/>
                        <a:pt x="30539" y="5339"/>
                        <a:pt x="30167" y="5207"/>
                      </a:cubicBezTo>
                      <a:lnTo>
                        <a:pt x="28054" y="3861"/>
                      </a:lnTo>
                      <a:lnTo>
                        <a:pt x="24788" y="2516"/>
                      </a:lnTo>
                      <a:cubicBezTo>
                        <a:pt x="23260" y="2293"/>
                        <a:pt x="21707" y="2293"/>
                        <a:pt x="20178" y="2516"/>
                      </a:cubicBezTo>
                      <a:cubicBezTo>
                        <a:pt x="17863" y="2439"/>
                        <a:pt x="15562" y="2899"/>
                        <a:pt x="13455" y="3861"/>
                      </a:cubicBezTo>
                      <a:cubicBezTo>
                        <a:pt x="11489" y="4694"/>
                        <a:pt x="9770" y="6018"/>
                        <a:pt x="8461" y="7705"/>
                      </a:cubicBezTo>
                      <a:cubicBezTo>
                        <a:pt x="7026" y="9523"/>
                        <a:pt x="5980" y="11617"/>
                        <a:pt x="5387" y="13856"/>
                      </a:cubicBezTo>
                      <a:cubicBezTo>
                        <a:pt x="4574" y="16468"/>
                        <a:pt x="4185" y="19193"/>
                        <a:pt x="4235" y="21928"/>
                      </a:cubicBezTo>
                      <a:cubicBezTo>
                        <a:pt x="4187" y="24726"/>
                        <a:pt x="4576" y="27515"/>
                        <a:pt x="5387" y="30193"/>
                      </a:cubicBezTo>
                      <a:cubicBezTo>
                        <a:pt x="6060" y="32401"/>
                        <a:pt x="7099" y="34480"/>
                        <a:pt x="8461" y="36343"/>
                      </a:cubicBezTo>
                      <a:cubicBezTo>
                        <a:pt x="9750" y="37924"/>
                        <a:pt x="11396" y="39176"/>
                        <a:pt x="13263" y="39995"/>
                      </a:cubicBezTo>
                      <a:cubicBezTo>
                        <a:pt x="15240" y="40940"/>
                        <a:pt x="17412" y="41401"/>
                        <a:pt x="19602" y="41341"/>
                      </a:cubicBezTo>
                      <a:cubicBezTo>
                        <a:pt x="21387" y="41568"/>
                        <a:pt x="23195" y="41568"/>
                        <a:pt x="24980" y="41341"/>
                      </a:cubicBezTo>
                      <a:lnTo>
                        <a:pt x="28438" y="39611"/>
                      </a:lnTo>
                      <a:lnTo>
                        <a:pt x="30743" y="38073"/>
                      </a:lnTo>
                      <a:lnTo>
                        <a:pt x="31895" y="38073"/>
                      </a:lnTo>
                      <a:cubicBezTo>
                        <a:pt x="32200" y="37933"/>
                        <a:pt x="32551" y="37933"/>
                        <a:pt x="32856" y="38073"/>
                      </a:cubicBezTo>
                      <a:lnTo>
                        <a:pt x="34008" y="39611"/>
                      </a:lnTo>
                      <a:cubicBezTo>
                        <a:pt x="33267" y="40473"/>
                        <a:pt x="32429" y="41247"/>
                        <a:pt x="31511" y="41917"/>
                      </a:cubicBezTo>
                      <a:cubicBezTo>
                        <a:pt x="30363" y="42734"/>
                        <a:pt x="29141" y="43442"/>
                        <a:pt x="27862" y="44031"/>
                      </a:cubicBezTo>
                      <a:cubicBezTo>
                        <a:pt x="26502" y="44622"/>
                        <a:pt x="25086" y="45073"/>
                        <a:pt x="23636" y="45377"/>
                      </a:cubicBezTo>
                      <a:lnTo>
                        <a:pt x="19026" y="45377"/>
                      </a:lnTo>
                      <a:cubicBezTo>
                        <a:pt x="16327" y="45368"/>
                        <a:pt x="13654" y="44846"/>
                        <a:pt x="11150" y="43839"/>
                      </a:cubicBezTo>
                      <a:cubicBezTo>
                        <a:pt x="8859" y="42830"/>
                        <a:pt x="6824" y="41320"/>
                        <a:pt x="5195" y="39419"/>
                      </a:cubicBezTo>
                      <a:cubicBezTo>
                        <a:pt x="3500" y="37298"/>
                        <a:pt x="2198" y="34889"/>
                        <a:pt x="1354" y="32307"/>
                      </a:cubicBezTo>
                      <a:cubicBezTo>
                        <a:pt x="384" y="29199"/>
                        <a:pt x="-71" y="25953"/>
                        <a:pt x="9" y="22697"/>
                      </a:cubicBezTo>
                      <a:cubicBezTo>
                        <a:pt x="-71" y="19568"/>
                        <a:pt x="384" y="16448"/>
                        <a:pt x="1354" y="13472"/>
                      </a:cubicBezTo>
                      <a:cubicBezTo>
                        <a:pt x="2116" y="10855"/>
                        <a:pt x="3425" y="8431"/>
                        <a:pt x="5195" y="6360"/>
                      </a:cubicBezTo>
                      <a:cubicBezTo>
                        <a:pt x="6894" y="4355"/>
                        <a:pt x="8986" y="2719"/>
                        <a:pt x="11342" y="1555"/>
                      </a:cubicBezTo>
                      <a:cubicBezTo>
                        <a:pt x="14077" y="420"/>
                        <a:pt x="17027" y="-105"/>
                        <a:pt x="19986" y="17"/>
                      </a:cubicBezTo>
                      <a:cubicBezTo>
                        <a:pt x="22612" y="-65"/>
                        <a:pt x="25227" y="393"/>
                        <a:pt x="27669" y="1363"/>
                      </a:cubicBezTo>
                      <a:cubicBezTo>
                        <a:pt x="29793" y="2226"/>
                        <a:pt x="31744" y="3463"/>
                        <a:pt x="33432" y="50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7" name="Google Shape;1937;p211"/>
                <p:cNvSpPr/>
                <p:nvPr/>
              </p:nvSpPr>
              <p:spPr>
                <a:xfrm>
                  <a:off x="941492" y="1413726"/>
                  <a:ext cx="34384" cy="44908"/>
                </a:xfrm>
                <a:custGeom>
                  <a:avLst/>
                  <a:gdLst/>
                  <a:ahLst/>
                  <a:cxnLst/>
                  <a:rect l="l" t="t" r="r" b="b"/>
                  <a:pathLst>
                    <a:path w="34384" h="44908" extrusionOk="0">
                      <a:moveTo>
                        <a:pt x="3650" y="0"/>
                      </a:moveTo>
                      <a:lnTo>
                        <a:pt x="3650" y="28638"/>
                      </a:lnTo>
                      <a:cubicBezTo>
                        <a:pt x="3434" y="32142"/>
                        <a:pt x="4454" y="35611"/>
                        <a:pt x="6532" y="38440"/>
                      </a:cubicBezTo>
                      <a:cubicBezTo>
                        <a:pt x="8722" y="40870"/>
                        <a:pt x="11914" y="42148"/>
                        <a:pt x="15176" y="41900"/>
                      </a:cubicBezTo>
                      <a:cubicBezTo>
                        <a:pt x="17999" y="41880"/>
                        <a:pt x="20773" y="41154"/>
                        <a:pt x="23243" y="39786"/>
                      </a:cubicBezTo>
                      <a:cubicBezTo>
                        <a:pt x="25880" y="38216"/>
                        <a:pt x="28168" y="36123"/>
                        <a:pt x="29966" y="33635"/>
                      </a:cubicBezTo>
                      <a:lnTo>
                        <a:pt x="29966" y="0"/>
                      </a:lnTo>
                      <a:lnTo>
                        <a:pt x="34384" y="0"/>
                      </a:lnTo>
                      <a:lnTo>
                        <a:pt x="34384" y="44206"/>
                      </a:lnTo>
                      <a:lnTo>
                        <a:pt x="32079" y="44206"/>
                      </a:lnTo>
                      <a:cubicBezTo>
                        <a:pt x="32079" y="44206"/>
                        <a:pt x="30734" y="44206"/>
                        <a:pt x="30734" y="43053"/>
                      </a:cubicBezTo>
                      <a:lnTo>
                        <a:pt x="30734" y="36518"/>
                      </a:lnTo>
                      <a:cubicBezTo>
                        <a:pt x="28745" y="38970"/>
                        <a:pt x="26339" y="41052"/>
                        <a:pt x="23627" y="42669"/>
                      </a:cubicBezTo>
                      <a:cubicBezTo>
                        <a:pt x="18890" y="45182"/>
                        <a:pt x="13319" y="45600"/>
                        <a:pt x="8260" y="43822"/>
                      </a:cubicBezTo>
                      <a:cubicBezTo>
                        <a:pt x="4641" y="42198"/>
                        <a:pt x="1955" y="39015"/>
                        <a:pt x="961" y="35173"/>
                      </a:cubicBezTo>
                      <a:cubicBezTo>
                        <a:pt x="306" y="32926"/>
                        <a:pt x="-18" y="30595"/>
                        <a:pt x="1" y="28254"/>
                      </a:cubicBezTo>
                      <a:lnTo>
                        <a:pt x="1"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8" name="Google Shape;1938;p211"/>
                <p:cNvSpPr/>
                <p:nvPr/>
              </p:nvSpPr>
              <p:spPr>
                <a:xfrm>
                  <a:off x="990091" y="1411462"/>
                  <a:ext cx="24587" cy="46471"/>
                </a:xfrm>
                <a:custGeom>
                  <a:avLst/>
                  <a:gdLst/>
                  <a:ahLst/>
                  <a:cxnLst/>
                  <a:rect l="l" t="t" r="r" b="b"/>
                  <a:pathLst>
                    <a:path w="24587" h="46471" extrusionOk="0">
                      <a:moveTo>
                        <a:pt x="0" y="46471"/>
                      </a:moveTo>
                      <a:lnTo>
                        <a:pt x="0" y="2265"/>
                      </a:lnTo>
                      <a:lnTo>
                        <a:pt x="2305" y="2265"/>
                      </a:lnTo>
                      <a:lnTo>
                        <a:pt x="3265" y="2265"/>
                      </a:lnTo>
                      <a:lnTo>
                        <a:pt x="3265" y="11683"/>
                      </a:lnTo>
                      <a:cubicBezTo>
                        <a:pt x="4387" y="8394"/>
                        <a:pt x="6379" y="5472"/>
                        <a:pt x="9028" y="3226"/>
                      </a:cubicBezTo>
                      <a:cubicBezTo>
                        <a:pt x="11452" y="1204"/>
                        <a:pt x="14517" y="113"/>
                        <a:pt x="17672" y="151"/>
                      </a:cubicBezTo>
                      <a:cubicBezTo>
                        <a:pt x="18880" y="-50"/>
                        <a:pt x="20113" y="-50"/>
                        <a:pt x="21322" y="151"/>
                      </a:cubicBezTo>
                      <a:cubicBezTo>
                        <a:pt x="22472" y="330"/>
                        <a:pt x="23579" y="721"/>
                        <a:pt x="24587" y="1304"/>
                      </a:cubicBezTo>
                      <a:lnTo>
                        <a:pt x="24587" y="4187"/>
                      </a:lnTo>
                      <a:cubicBezTo>
                        <a:pt x="24587" y="4187"/>
                        <a:pt x="24587" y="4187"/>
                        <a:pt x="23627" y="4187"/>
                      </a:cubicBezTo>
                      <a:lnTo>
                        <a:pt x="23627" y="4187"/>
                      </a:lnTo>
                      <a:lnTo>
                        <a:pt x="22474" y="4187"/>
                      </a:lnTo>
                      <a:lnTo>
                        <a:pt x="20745" y="4187"/>
                      </a:lnTo>
                      <a:lnTo>
                        <a:pt x="18248" y="4187"/>
                      </a:lnTo>
                      <a:cubicBezTo>
                        <a:pt x="15193" y="4055"/>
                        <a:pt x="12214" y="5164"/>
                        <a:pt x="9988" y="7262"/>
                      </a:cubicBezTo>
                      <a:cubicBezTo>
                        <a:pt x="7577" y="9825"/>
                        <a:pt x="5800" y="12920"/>
                        <a:pt x="4802" y="16295"/>
                      </a:cubicBezTo>
                      <a:lnTo>
                        <a:pt x="4802" y="4493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9" name="Google Shape;1939;p211"/>
                <p:cNvSpPr/>
                <p:nvPr/>
              </p:nvSpPr>
              <p:spPr>
                <a:xfrm>
                  <a:off x="1021208" y="1413012"/>
                  <a:ext cx="38035" cy="45114"/>
                </a:xfrm>
                <a:custGeom>
                  <a:avLst/>
                  <a:gdLst/>
                  <a:ahLst/>
                  <a:cxnLst/>
                  <a:rect l="l" t="t" r="r" b="b"/>
                  <a:pathLst>
                    <a:path w="38035" h="45114" extrusionOk="0">
                      <a:moveTo>
                        <a:pt x="20746" y="138"/>
                      </a:moveTo>
                      <a:cubicBezTo>
                        <a:pt x="23102" y="95"/>
                        <a:pt x="25446" y="486"/>
                        <a:pt x="27661" y="1291"/>
                      </a:cubicBezTo>
                      <a:cubicBezTo>
                        <a:pt x="29768" y="2164"/>
                        <a:pt x="31667" y="3474"/>
                        <a:pt x="33231" y="5135"/>
                      </a:cubicBezTo>
                      <a:cubicBezTo>
                        <a:pt x="34801" y="6882"/>
                        <a:pt x="36038" y="8901"/>
                        <a:pt x="36881" y="11094"/>
                      </a:cubicBezTo>
                      <a:cubicBezTo>
                        <a:pt x="37680" y="13774"/>
                        <a:pt x="38069" y="16561"/>
                        <a:pt x="38033" y="19358"/>
                      </a:cubicBezTo>
                      <a:cubicBezTo>
                        <a:pt x="38033" y="19358"/>
                        <a:pt x="38033" y="20511"/>
                        <a:pt x="38033" y="20704"/>
                      </a:cubicBezTo>
                      <a:lnTo>
                        <a:pt x="38033" y="20704"/>
                      </a:lnTo>
                      <a:lnTo>
                        <a:pt x="4995" y="20704"/>
                      </a:lnTo>
                      <a:lnTo>
                        <a:pt x="4995" y="20704"/>
                      </a:lnTo>
                      <a:cubicBezTo>
                        <a:pt x="4936" y="23692"/>
                        <a:pt x="5325" y="26672"/>
                        <a:pt x="6147" y="29545"/>
                      </a:cubicBezTo>
                      <a:cubicBezTo>
                        <a:pt x="6830" y="31844"/>
                        <a:pt x="7938" y="33996"/>
                        <a:pt x="9413" y="35888"/>
                      </a:cubicBezTo>
                      <a:cubicBezTo>
                        <a:pt x="10833" y="37540"/>
                        <a:pt x="12605" y="38853"/>
                        <a:pt x="14599" y="39732"/>
                      </a:cubicBezTo>
                      <a:cubicBezTo>
                        <a:pt x="16741" y="40580"/>
                        <a:pt x="19018" y="41036"/>
                        <a:pt x="21322" y="41077"/>
                      </a:cubicBezTo>
                      <a:cubicBezTo>
                        <a:pt x="23235" y="41316"/>
                        <a:pt x="25171" y="41316"/>
                        <a:pt x="27085" y="41077"/>
                      </a:cubicBezTo>
                      <a:lnTo>
                        <a:pt x="31310" y="39347"/>
                      </a:lnTo>
                      <a:lnTo>
                        <a:pt x="33808" y="37810"/>
                      </a:lnTo>
                      <a:cubicBezTo>
                        <a:pt x="33808" y="37810"/>
                        <a:pt x="34960" y="37810"/>
                        <a:pt x="35344" y="37810"/>
                      </a:cubicBezTo>
                      <a:lnTo>
                        <a:pt x="35344" y="37810"/>
                      </a:lnTo>
                      <a:lnTo>
                        <a:pt x="36497" y="39347"/>
                      </a:lnTo>
                      <a:cubicBezTo>
                        <a:pt x="35729" y="40255"/>
                        <a:pt x="34821" y="41033"/>
                        <a:pt x="33808" y="41654"/>
                      </a:cubicBezTo>
                      <a:cubicBezTo>
                        <a:pt x="32526" y="42472"/>
                        <a:pt x="31176" y="43179"/>
                        <a:pt x="29774" y="43768"/>
                      </a:cubicBezTo>
                      <a:lnTo>
                        <a:pt x="25164" y="45113"/>
                      </a:lnTo>
                      <a:lnTo>
                        <a:pt x="20361" y="45113"/>
                      </a:lnTo>
                      <a:cubicBezTo>
                        <a:pt x="17535" y="45139"/>
                        <a:pt x="14730" y="44617"/>
                        <a:pt x="12102" y="43576"/>
                      </a:cubicBezTo>
                      <a:cubicBezTo>
                        <a:pt x="7023" y="41319"/>
                        <a:pt x="3170" y="36973"/>
                        <a:pt x="1537" y="31659"/>
                      </a:cubicBezTo>
                      <a:cubicBezTo>
                        <a:pt x="502" y="28363"/>
                        <a:pt x="-16" y="24927"/>
                        <a:pt x="0" y="21472"/>
                      </a:cubicBezTo>
                      <a:cubicBezTo>
                        <a:pt x="42" y="18541"/>
                        <a:pt x="495" y="15629"/>
                        <a:pt x="1345" y="12823"/>
                      </a:cubicBezTo>
                      <a:cubicBezTo>
                        <a:pt x="2223" y="10275"/>
                        <a:pt x="3594" y="7924"/>
                        <a:pt x="5379" y="5904"/>
                      </a:cubicBezTo>
                      <a:cubicBezTo>
                        <a:pt x="7096" y="3968"/>
                        <a:pt x="9187" y="2399"/>
                        <a:pt x="11526" y="1291"/>
                      </a:cubicBezTo>
                      <a:cubicBezTo>
                        <a:pt x="14458" y="158"/>
                        <a:pt x="17624" y="-238"/>
                        <a:pt x="20746" y="138"/>
                      </a:cubicBezTo>
                      <a:close/>
                      <a:moveTo>
                        <a:pt x="20746" y="3213"/>
                      </a:moveTo>
                      <a:cubicBezTo>
                        <a:pt x="18708" y="2905"/>
                        <a:pt x="16636" y="2905"/>
                        <a:pt x="14599" y="3213"/>
                      </a:cubicBezTo>
                      <a:cubicBezTo>
                        <a:pt x="12885" y="3943"/>
                        <a:pt x="11321" y="4986"/>
                        <a:pt x="9989" y="6289"/>
                      </a:cubicBezTo>
                      <a:cubicBezTo>
                        <a:pt x="8685" y="7732"/>
                        <a:pt x="7586" y="9349"/>
                        <a:pt x="6723" y="11094"/>
                      </a:cubicBezTo>
                      <a:cubicBezTo>
                        <a:pt x="5898" y="13119"/>
                        <a:pt x="5380" y="15257"/>
                        <a:pt x="5187" y="17436"/>
                      </a:cubicBezTo>
                      <a:lnTo>
                        <a:pt x="34384" y="17436"/>
                      </a:lnTo>
                      <a:cubicBezTo>
                        <a:pt x="34410" y="15268"/>
                        <a:pt x="34018" y="13114"/>
                        <a:pt x="33231" y="11094"/>
                      </a:cubicBezTo>
                      <a:cubicBezTo>
                        <a:pt x="32686" y="9319"/>
                        <a:pt x="31769" y="7681"/>
                        <a:pt x="30542" y="6289"/>
                      </a:cubicBezTo>
                      <a:cubicBezTo>
                        <a:pt x="29387" y="4953"/>
                        <a:pt x="27942" y="3901"/>
                        <a:pt x="26316" y="3213"/>
                      </a:cubicBezTo>
                      <a:cubicBezTo>
                        <a:pt x="24472" y="2905"/>
                        <a:pt x="22590" y="2905"/>
                        <a:pt x="20746" y="32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0" name="Google Shape;1940;p211"/>
                <p:cNvSpPr/>
                <p:nvPr/>
              </p:nvSpPr>
              <p:spPr>
                <a:xfrm>
                  <a:off x="1089015" y="1393353"/>
                  <a:ext cx="4225" cy="64579"/>
                </a:xfrm>
                <a:custGeom>
                  <a:avLst/>
                  <a:gdLst/>
                  <a:ahLst/>
                  <a:cxnLst/>
                  <a:rect l="l" t="t" r="r" b="b"/>
                  <a:pathLst>
                    <a:path w="4225" h="64579" extrusionOk="0">
                      <a:moveTo>
                        <a:pt x="4226" y="0"/>
                      </a:moveTo>
                      <a:lnTo>
                        <a:pt x="4226" y="64580"/>
                      </a:lnTo>
                      <a:lnTo>
                        <a:pt x="0" y="6458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1" name="Google Shape;1941;p211"/>
                <p:cNvSpPr/>
                <p:nvPr/>
              </p:nvSpPr>
              <p:spPr>
                <a:xfrm>
                  <a:off x="1109757" y="1395659"/>
                  <a:ext cx="6600" cy="62273"/>
                </a:xfrm>
                <a:custGeom>
                  <a:avLst/>
                  <a:gdLst/>
                  <a:ahLst/>
                  <a:cxnLst/>
                  <a:rect l="l" t="t" r="r" b="b"/>
                  <a:pathLst>
                    <a:path w="6600" h="62273" extrusionOk="0">
                      <a:moveTo>
                        <a:pt x="6534" y="2883"/>
                      </a:moveTo>
                      <a:cubicBezTo>
                        <a:pt x="6620" y="3392"/>
                        <a:pt x="6620" y="3912"/>
                        <a:pt x="6534" y="4421"/>
                      </a:cubicBezTo>
                      <a:lnTo>
                        <a:pt x="6534" y="5574"/>
                      </a:lnTo>
                      <a:cubicBezTo>
                        <a:pt x="6534" y="5574"/>
                        <a:pt x="6534" y="5574"/>
                        <a:pt x="5382" y="5574"/>
                      </a:cubicBezTo>
                      <a:cubicBezTo>
                        <a:pt x="4421" y="6086"/>
                        <a:pt x="3269" y="6086"/>
                        <a:pt x="2308" y="5574"/>
                      </a:cubicBezTo>
                      <a:lnTo>
                        <a:pt x="1156" y="5574"/>
                      </a:lnTo>
                      <a:lnTo>
                        <a:pt x="195" y="4421"/>
                      </a:lnTo>
                      <a:cubicBezTo>
                        <a:pt x="-65" y="3412"/>
                        <a:pt x="-65" y="2354"/>
                        <a:pt x="195" y="1345"/>
                      </a:cubicBezTo>
                      <a:cubicBezTo>
                        <a:pt x="402" y="826"/>
                        <a:pt x="732" y="364"/>
                        <a:pt x="1156" y="0"/>
                      </a:cubicBezTo>
                      <a:lnTo>
                        <a:pt x="2308" y="0"/>
                      </a:lnTo>
                      <a:lnTo>
                        <a:pt x="3845" y="0"/>
                      </a:lnTo>
                      <a:lnTo>
                        <a:pt x="5382" y="0"/>
                      </a:lnTo>
                      <a:lnTo>
                        <a:pt x="6534" y="0"/>
                      </a:lnTo>
                      <a:cubicBezTo>
                        <a:pt x="6622" y="444"/>
                        <a:pt x="6622" y="901"/>
                        <a:pt x="6534" y="1345"/>
                      </a:cubicBezTo>
                      <a:cubicBezTo>
                        <a:pt x="6620" y="1854"/>
                        <a:pt x="6620" y="2374"/>
                        <a:pt x="6534" y="2883"/>
                      </a:cubicBezTo>
                      <a:close/>
                      <a:moveTo>
                        <a:pt x="4613" y="18067"/>
                      </a:moveTo>
                      <a:lnTo>
                        <a:pt x="4613" y="62273"/>
                      </a:lnTo>
                      <a:lnTo>
                        <a:pt x="579" y="62273"/>
                      </a:lnTo>
                      <a:lnTo>
                        <a:pt x="579" y="1806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2" name="Google Shape;1942;p211"/>
                <p:cNvSpPr/>
                <p:nvPr/>
              </p:nvSpPr>
              <p:spPr>
                <a:xfrm>
                  <a:off x="1124167" y="1395428"/>
                  <a:ext cx="28428" cy="62504"/>
                </a:xfrm>
                <a:custGeom>
                  <a:avLst/>
                  <a:gdLst/>
                  <a:ahLst/>
                  <a:cxnLst/>
                  <a:rect l="l" t="t" r="r" b="b"/>
                  <a:pathLst>
                    <a:path w="28428" h="62504" extrusionOk="0">
                      <a:moveTo>
                        <a:pt x="7491" y="62505"/>
                      </a:moveTo>
                      <a:lnTo>
                        <a:pt x="7491" y="22911"/>
                      </a:lnTo>
                      <a:lnTo>
                        <a:pt x="1345" y="22911"/>
                      </a:lnTo>
                      <a:cubicBezTo>
                        <a:pt x="1345" y="22911"/>
                        <a:pt x="0" y="22911"/>
                        <a:pt x="0" y="21758"/>
                      </a:cubicBezTo>
                      <a:lnTo>
                        <a:pt x="0" y="20028"/>
                      </a:lnTo>
                      <a:lnTo>
                        <a:pt x="7491" y="20028"/>
                      </a:lnTo>
                      <a:lnTo>
                        <a:pt x="7491" y="14454"/>
                      </a:lnTo>
                      <a:cubicBezTo>
                        <a:pt x="7076" y="12296"/>
                        <a:pt x="7076" y="10078"/>
                        <a:pt x="7491" y="7919"/>
                      </a:cubicBezTo>
                      <a:cubicBezTo>
                        <a:pt x="8037" y="6145"/>
                        <a:pt x="8953" y="4507"/>
                        <a:pt x="10181" y="3114"/>
                      </a:cubicBezTo>
                      <a:cubicBezTo>
                        <a:pt x="11362" y="1767"/>
                        <a:pt x="12890" y="770"/>
                        <a:pt x="14599" y="231"/>
                      </a:cubicBezTo>
                      <a:cubicBezTo>
                        <a:pt x="16378" y="-77"/>
                        <a:pt x="18197" y="-77"/>
                        <a:pt x="19977" y="231"/>
                      </a:cubicBezTo>
                      <a:lnTo>
                        <a:pt x="24587" y="231"/>
                      </a:lnTo>
                      <a:lnTo>
                        <a:pt x="26892" y="231"/>
                      </a:lnTo>
                      <a:lnTo>
                        <a:pt x="26892" y="2346"/>
                      </a:lnTo>
                      <a:cubicBezTo>
                        <a:pt x="26892" y="2346"/>
                        <a:pt x="26892" y="2346"/>
                        <a:pt x="26892" y="2346"/>
                      </a:cubicBezTo>
                      <a:lnTo>
                        <a:pt x="23242" y="2346"/>
                      </a:lnTo>
                      <a:cubicBezTo>
                        <a:pt x="21912" y="2071"/>
                        <a:pt x="20539" y="2071"/>
                        <a:pt x="19209" y="2346"/>
                      </a:cubicBezTo>
                      <a:cubicBezTo>
                        <a:pt x="18057" y="2756"/>
                        <a:pt x="17009" y="3412"/>
                        <a:pt x="16135" y="4268"/>
                      </a:cubicBezTo>
                      <a:cubicBezTo>
                        <a:pt x="15170" y="5387"/>
                        <a:pt x="14450" y="6697"/>
                        <a:pt x="14022" y="8112"/>
                      </a:cubicBezTo>
                      <a:cubicBezTo>
                        <a:pt x="13781" y="9962"/>
                        <a:pt x="13781" y="11835"/>
                        <a:pt x="14022" y="13685"/>
                      </a:cubicBezTo>
                      <a:lnTo>
                        <a:pt x="14022" y="19067"/>
                      </a:lnTo>
                      <a:lnTo>
                        <a:pt x="28429" y="19067"/>
                      </a:lnTo>
                      <a:lnTo>
                        <a:pt x="28429" y="22335"/>
                      </a:lnTo>
                      <a:lnTo>
                        <a:pt x="14214" y="22335"/>
                      </a:lnTo>
                      <a:lnTo>
                        <a:pt x="14214" y="6192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3" name="Google Shape;1943;p211"/>
                <p:cNvSpPr/>
                <p:nvPr/>
              </p:nvSpPr>
              <p:spPr>
                <a:xfrm>
                  <a:off x="1154320" y="1412993"/>
                  <a:ext cx="38235" cy="45131"/>
                </a:xfrm>
                <a:custGeom>
                  <a:avLst/>
                  <a:gdLst/>
                  <a:ahLst/>
                  <a:cxnLst/>
                  <a:rect l="l" t="t" r="r" b="b"/>
                  <a:pathLst>
                    <a:path w="38235" h="45131" extrusionOk="0">
                      <a:moveTo>
                        <a:pt x="20941" y="156"/>
                      </a:moveTo>
                      <a:cubicBezTo>
                        <a:pt x="23298" y="113"/>
                        <a:pt x="25642" y="504"/>
                        <a:pt x="27857" y="1309"/>
                      </a:cubicBezTo>
                      <a:cubicBezTo>
                        <a:pt x="29907" y="2185"/>
                        <a:pt x="31742" y="3497"/>
                        <a:pt x="33235" y="5154"/>
                      </a:cubicBezTo>
                      <a:cubicBezTo>
                        <a:pt x="34887" y="6837"/>
                        <a:pt x="36135" y="8875"/>
                        <a:pt x="36885" y="11112"/>
                      </a:cubicBezTo>
                      <a:cubicBezTo>
                        <a:pt x="37842" y="13759"/>
                        <a:pt x="38298" y="16562"/>
                        <a:pt x="38229" y="19376"/>
                      </a:cubicBezTo>
                      <a:cubicBezTo>
                        <a:pt x="38229" y="19376"/>
                        <a:pt x="38229" y="20530"/>
                        <a:pt x="38229" y="20722"/>
                      </a:cubicBezTo>
                      <a:lnTo>
                        <a:pt x="37269" y="20722"/>
                      </a:lnTo>
                      <a:lnTo>
                        <a:pt x="5190" y="20722"/>
                      </a:lnTo>
                      <a:lnTo>
                        <a:pt x="5190" y="20722"/>
                      </a:lnTo>
                      <a:cubicBezTo>
                        <a:pt x="5132" y="23710"/>
                        <a:pt x="5521" y="26690"/>
                        <a:pt x="6343" y="29563"/>
                      </a:cubicBezTo>
                      <a:cubicBezTo>
                        <a:pt x="6957" y="31890"/>
                        <a:pt x="8071" y="34055"/>
                        <a:pt x="9608" y="35906"/>
                      </a:cubicBezTo>
                      <a:cubicBezTo>
                        <a:pt x="10989" y="37601"/>
                        <a:pt x="12772" y="38923"/>
                        <a:pt x="14795" y="39750"/>
                      </a:cubicBezTo>
                      <a:cubicBezTo>
                        <a:pt x="16937" y="40598"/>
                        <a:pt x="19214" y="41054"/>
                        <a:pt x="21518" y="41095"/>
                      </a:cubicBezTo>
                      <a:cubicBezTo>
                        <a:pt x="23433" y="41308"/>
                        <a:pt x="25365" y="41308"/>
                        <a:pt x="27280" y="41095"/>
                      </a:cubicBezTo>
                      <a:lnTo>
                        <a:pt x="31314" y="39365"/>
                      </a:lnTo>
                      <a:lnTo>
                        <a:pt x="34003" y="37828"/>
                      </a:lnTo>
                      <a:cubicBezTo>
                        <a:pt x="34443" y="37705"/>
                        <a:pt x="34908" y="37705"/>
                        <a:pt x="35348" y="37828"/>
                      </a:cubicBezTo>
                      <a:lnTo>
                        <a:pt x="35348" y="37828"/>
                      </a:lnTo>
                      <a:lnTo>
                        <a:pt x="36500" y="39365"/>
                      </a:lnTo>
                      <a:lnTo>
                        <a:pt x="33619" y="41672"/>
                      </a:lnTo>
                      <a:lnTo>
                        <a:pt x="29777" y="43786"/>
                      </a:lnTo>
                      <a:lnTo>
                        <a:pt x="25167" y="45131"/>
                      </a:lnTo>
                      <a:lnTo>
                        <a:pt x="20173" y="45131"/>
                      </a:lnTo>
                      <a:cubicBezTo>
                        <a:pt x="17348" y="45138"/>
                        <a:pt x="14547" y="44617"/>
                        <a:pt x="11913" y="43594"/>
                      </a:cubicBezTo>
                      <a:cubicBezTo>
                        <a:pt x="6908" y="41293"/>
                        <a:pt x="3131" y="36954"/>
                        <a:pt x="1541" y="31677"/>
                      </a:cubicBezTo>
                      <a:cubicBezTo>
                        <a:pt x="506" y="28381"/>
                        <a:pt x="-13" y="24945"/>
                        <a:pt x="4" y="21491"/>
                      </a:cubicBezTo>
                      <a:cubicBezTo>
                        <a:pt x="-48" y="18552"/>
                        <a:pt x="407" y="15626"/>
                        <a:pt x="1349" y="12842"/>
                      </a:cubicBezTo>
                      <a:cubicBezTo>
                        <a:pt x="2238" y="10338"/>
                        <a:pt x="3536" y="8000"/>
                        <a:pt x="5190" y="5922"/>
                      </a:cubicBezTo>
                      <a:cubicBezTo>
                        <a:pt x="6964" y="3965"/>
                        <a:pt x="9122" y="2395"/>
                        <a:pt x="11529" y="1309"/>
                      </a:cubicBezTo>
                      <a:cubicBezTo>
                        <a:pt x="14521" y="144"/>
                        <a:pt x="17757" y="-253"/>
                        <a:pt x="20941" y="156"/>
                      </a:cubicBezTo>
                      <a:close/>
                      <a:moveTo>
                        <a:pt x="20941" y="3231"/>
                      </a:moveTo>
                      <a:cubicBezTo>
                        <a:pt x="18906" y="2901"/>
                        <a:pt x="16830" y="2901"/>
                        <a:pt x="14795" y="3231"/>
                      </a:cubicBezTo>
                      <a:cubicBezTo>
                        <a:pt x="13080" y="3961"/>
                        <a:pt x="11517" y="5004"/>
                        <a:pt x="10185" y="6307"/>
                      </a:cubicBezTo>
                      <a:cubicBezTo>
                        <a:pt x="8818" y="7700"/>
                        <a:pt x="7712" y="9328"/>
                        <a:pt x="6919" y="11112"/>
                      </a:cubicBezTo>
                      <a:cubicBezTo>
                        <a:pt x="6093" y="13137"/>
                        <a:pt x="5575" y="15275"/>
                        <a:pt x="5382" y="17454"/>
                      </a:cubicBezTo>
                      <a:lnTo>
                        <a:pt x="34388" y="17454"/>
                      </a:lnTo>
                      <a:cubicBezTo>
                        <a:pt x="34787" y="15359"/>
                        <a:pt x="34787" y="13207"/>
                        <a:pt x="34388" y="11112"/>
                      </a:cubicBezTo>
                      <a:cubicBezTo>
                        <a:pt x="33842" y="9337"/>
                        <a:pt x="32926" y="7699"/>
                        <a:pt x="31698" y="6307"/>
                      </a:cubicBezTo>
                      <a:cubicBezTo>
                        <a:pt x="30508" y="5011"/>
                        <a:pt x="29071" y="3966"/>
                        <a:pt x="27472" y="3231"/>
                      </a:cubicBezTo>
                      <a:cubicBezTo>
                        <a:pt x="25314" y="2830"/>
                        <a:pt x="23100" y="2830"/>
                        <a:pt x="20941" y="32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4" name="Google Shape;1944;p211"/>
                <p:cNvSpPr/>
                <p:nvPr/>
              </p:nvSpPr>
              <p:spPr>
                <a:xfrm>
                  <a:off x="1216176" y="1399888"/>
                  <a:ext cx="25163" cy="60351"/>
                </a:xfrm>
                <a:custGeom>
                  <a:avLst/>
                  <a:gdLst/>
                  <a:ahLst/>
                  <a:cxnLst/>
                  <a:rect l="l" t="t" r="r" b="b"/>
                  <a:pathLst>
                    <a:path w="25163" h="60351" extrusionOk="0">
                      <a:moveTo>
                        <a:pt x="16904" y="58813"/>
                      </a:moveTo>
                      <a:cubicBezTo>
                        <a:pt x="14368" y="58872"/>
                        <a:pt x="11902" y="57981"/>
                        <a:pt x="9988" y="56315"/>
                      </a:cubicBezTo>
                      <a:cubicBezTo>
                        <a:pt x="8152" y="54195"/>
                        <a:pt x="7251" y="51422"/>
                        <a:pt x="7491" y="48627"/>
                      </a:cubicBezTo>
                      <a:lnTo>
                        <a:pt x="7491" y="18451"/>
                      </a:lnTo>
                      <a:lnTo>
                        <a:pt x="1153" y="18451"/>
                      </a:lnTo>
                      <a:cubicBezTo>
                        <a:pt x="553" y="18370"/>
                        <a:pt x="81" y="17898"/>
                        <a:pt x="0" y="17298"/>
                      </a:cubicBezTo>
                      <a:lnTo>
                        <a:pt x="0" y="15760"/>
                      </a:lnTo>
                      <a:lnTo>
                        <a:pt x="7491" y="15760"/>
                      </a:lnTo>
                      <a:lnTo>
                        <a:pt x="8644" y="0"/>
                      </a:lnTo>
                      <a:lnTo>
                        <a:pt x="8644" y="0"/>
                      </a:lnTo>
                      <a:lnTo>
                        <a:pt x="11333" y="0"/>
                      </a:lnTo>
                      <a:lnTo>
                        <a:pt x="11333" y="16721"/>
                      </a:lnTo>
                      <a:lnTo>
                        <a:pt x="25163" y="16721"/>
                      </a:lnTo>
                      <a:lnTo>
                        <a:pt x="25163" y="19989"/>
                      </a:lnTo>
                      <a:lnTo>
                        <a:pt x="11333" y="19989"/>
                      </a:lnTo>
                      <a:lnTo>
                        <a:pt x="11333" y="49972"/>
                      </a:lnTo>
                      <a:cubicBezTo>
                        <a:pt x="11228" y="50995"/>
                        <a:pt x="11228" y="52025"/>
                        <a:pt x="11333" y="53047"/>
                      </a:cubicBezTo>
                      <a:cubicBezTo>
                        <a:pt x="11621" y="53842"/>
                        <a:pt x="12080" y="54564"/>
                        <a:pt x="12678" y="55162"/>
                      </a:cubicBezTo>
                      <a:lnTo>
                        <a:pt x="14599" y="56507"/>
                      </a:lnTo>
                      <a:lnTo>
                        <a:pt x="17096" y="56507"/>
                      </a:lnTo>
                      <a:cubicBezTo>
                        <a:pt x="17981" y="56706"/>
                        <a:pt x="18900" y="56706"/>
                        <a:pt x="19785" y="56507"/>
                      </a:cubicBezTo>
                      <a:lnTo>
                        <a:pt x="21706" y="56507"/>
                      </a:lnTo>
                      <a:lnTo>
                        <a:pt x="23050" y="55546"/>
                      </a:lnTo>
                      <a:lnTo>
                        <a:pt x="23050" y="55546"/>
                      </a:lnTo>
                      <a:lnTo>
                        <a:pt x="23050" y="55546"/>
                      </a:lnTo>
                      <a:lnTo>
                        <a:pt x="24203" y="57276"/>
                      </a:lnTo>
                      <a:cubicBezTo>
                        <a:pt x="22980" y="58620"/>
                        <a:pt x="21470" y="59671"/>
                        <a:pt x="19785" y="60351"/>
                      </a:cubicBezTo>
                      <a:cubicBezTo>
                        <a:pt x="18763" y="59963"/>
                        <a:pt x="17795" y="59446"/>
                        <a:pt x="16904" y="588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5" name="Google Shape;1945;p211"/>
                <p:cNvSpPr/>
                <p:nvPr/>
              </p:nvSpPr>
              <p:spPr>
                <a:xfrm>
                  <a:off x="1249350" y="1413130"/>
                  <a:ext cx="40259" cy="45764"/>
                </a:xfrm>
                <a:custGeom>
                  <a:avLst/>
                  <a:gdLst/>
                  <a:ahLst/>
                  <a:cxnLst/>
                  <a:rect l="l" t="t" r="r" b="b"/>
                  <a:pathLst>
                    <a:path w="40259" h="45764" extrusionOk="0">
                      <a:moveTo>
                        <a:pt x="20226" y="20"/>
                      </a:moveTo>
                      <a:cubicBezTo>
                        <a:pt x="23123" y="-112"/>
                        <a:pt x="26012" y="413"/>
                        <a:pt x="28678" y="1558"/>
                      </a:cubicBezTo>
                      <a:cubicBezTo>
                        <a:pt x="31085" y="2643"/>
                        <a:pt x="33243" y="4213"/>
                        <a:pt x="35016" y="6171"/>
                      </a:cubicBezTo>
                      <a:cubicBezTo>
                        <a:pt x="36786" y="8242"/>
                        <a:pt x="38096" y="10666"/>
                        <a:pt x="38858" y="13282"/>
                      </a:cubicBezTo>
                      <a:cubicBezTo>
                        <a:pt x="40727" y="19552"/>
                        <a:pt x="40727" y="26232"/>
                        <a:pt x="38858" y="32502"/>
                      </a:cubicBezTo>
                      <a:cubicBezTo>
                        <a:pt x="38096" y="35118"/>
                        <a:pt x="36786" y="37542"/>
                        <a:pt x="35016" y="39614"/>
                      </a:cubicBezTo>
                      <a:cubicBezTo>
                        <a:pt x="33243" y="41571"/>
                        <a:pt x="31085" y="43141"/>
                        <a:pt x="28678" y="44226"/>
                      </a:cubicBezTo>
                      <a:cubicBezTo>
                        <a:pt x="25978" y="45251"/>
                        <a:pt x="23113" y="45773"/>
                        <a:pt x="20226" y="45764"/>
                      </a:cubicBezTo>
                      <a:cubicBezTo>
                        <a:pt x="17275" y="45787"/>
                        <a:pt x="14344" y="45266"/>
                        <a:pt x="11582" y="44226"/>
                      </a:cubicBezTo>
                      <a:cubicBezTo>
                        <a:pt x="9175" y="43141"/>
                        <a:pt x="7017" y="41571"/>
                        <a:pt x="5243" y="39614"/>
                      </a:cubicBezTo>
                      <a:cubicBezTo>
                        <a:pt x="3517" y="37512"/>
                        <a:pt x="2213" y="35098"/>
                        <a:pt x="1401" y="32502"/>
                      </a:cubicBezTo>
                      <a:cubicBezTo>
                        <a:pt x="-467" y="26232"/>
                        <a:pt x="-467" y="19552"/>
                        <a:pt x="1401" y="13282"/>
                      </a:cubicBezTo>
                      <a:cubicBezTo>
                        <a:pt x="2213" y="10686"/>
                        <a:pt x="3517" y="8272"/>
                        <a:pt x="5243" y="6171"/>
                      </a:cubicBezTo>
                      <a:cubicBezTo>
                        <a:pt x="7017" y="4213"/>
                        <a:pt x="9175" y="2643"/>
                        <a:pt x="11582" y="1558"/>
                      </a:cubicBezTo>
                      <a:cubicBezTo>
                        <a:pt x="14317" y="422"/>
                        <a:pt x="17267" y="-102"/>
                        <a:pt x="20226" y="20"/>
                      </a:cubicBezTo>
                      <a:close/>
                      <a:moveTo>
                        <a:pt x="20226" y="42112"/>
                      </a:moveTo>
                      <a:cubicBezTo>
                        <a:pt x="22594" y="42094"/>
                        <a:pt x="24938" y="41638"/>
                        <a:pt x="27141" y="40767"/>
                      </a:cubicBezTo>
                      <a:cubicBezTo>
                        <a:pt x="29029" y="39807"/>
                        <a:pt x="30672" y="38426"/>
                        <a:pt x="31943" y="36730"/>
                      </a:cubicBezTo>
                      <a:cubicBezTo>
                        <a:pt x="33342" y="34961"/>
                        <a:pt x="34386" y="32938"/>
                        <a:pt x="35016" y="30772"/>
                      </a:cubicBezTo>
                      <a:cubicBezTo>
                        <a:pt x="36296" y="25467"/>
                        <a:pt x="36296" y="19933"/>
                        <a:pt x="35016" y="14627"/>
                      </a:cubicBezTo>
                      <a:cubicBezTo>
                        <a:pt x="34344" y="12419"/>
                        <a:pt x="33305" y="10340"/>
                        <a:pt x="31943" y="8477"/>
                      </a:cubicBezTo>
                      <a:cubicBezTo>
                        <a:pt x="30610" y="6892"/>
                        <a:pt x="28978" y="5586"/>
                        <a:pt x="27141" y="4633"/>
                      </a:cubicBezTo>
                      <a:cubicBezTo>
                        <a:pt x="24959" y="3692"/>
                        <a:pt x="22601" y="3233"/>
                        <a:pt x="20226" y="3287"/>
                      </a:cubicBezTo>
                      <a:cubicBezTo>
                        <a:pt x="17848" y="3194"/>
                        <a:pt x="15480" y="3655"/>
                        <a:pt x="13311" y="4633"/>
                      </a:cubicBezTo>
                      <a:cubicBezTo>
                        <a:pt x="9219" y="6487"/>
                        <a:pt x="6283" y="10214"/>
                        <a:pt x="5435" y="14627"/>
                      </a:cubicBezTo>
                      <a:cubicBezTo>
                        <a:pt x="3898" y="19899"/>
                        <a:pt x="3898" y="25500"/>
                        <a:pt x="5435" y="30772"/>
                      </a:cubicBezTo>
                      <a:cubicBezTo>
                        <a:pt x="6447" y="35109"/>
                        <a:pt x="9332" y="38771"/>
                        <a:pt x="13311" y="40767"/>
                      </a:cubicBezTo>
                      <a:cubicBezTo>
                        <a:pt x="15513" y="41638"/>
                        <a:pt x="17858" y="42094"/>
                        <a:pt x="20226" y="4211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6" name="Google Shape;1946;p211"/>
                <p:cNvSpPr/>
                <p:nvPr/>
              </p:nvSpPr>
              <p:spPr>
                <a:xfrm>
                  <a:off x="1317790" y="1411790"/>
                  <a:ext cx="36955" cy="61711"/>
                </a:xfrm>
                <a:custGeom>
                  <a:avLst/>
                  <a:gdLst/>
                  <a:ahLst/>
                  <a:cxnLst/>
                  <a:rect l="l" t="t" r="r" b="b"/>
                  <a:pathLst>
                    <a:path w="36955" h="61711" extrusionOk="0">
                      <a:moveTo>
                        <a:pt x="0" y="61711"/>
                      </a:moveTo>
                      <a:lnTo>
                        <a:pt x="0" y="1937"/>
                      </a:lnTo>
                      <a:lnTo>
                        <a:pt x="3842" y="1937"/>
                      </a:lnTo>
                      <a:lnTo>
                        <a:pt x="3842" y="8856"/>
                      </a:lnTo>
                      <a:cubicBezTo>
                        <a:pt x="5704" y="6304"/>
                        <a:pt x="8054" y="4148"/>
                        <a:pt x="10757" y="2513"/>
                      </a:cubicBezTo>
                      <a:cubicBezTo>
                        <a:pt x="13389" y="821"/>
                        <a:pt x="16465" y="-49"/>
                        <a:pt x="19593" y="15"/>
                      </a:cubicBezTo>
                      <a:cubicBezTo>
                        <a:pt x="24496" y="-200"/>
                        <a:pt x="29207" y="1943"/>
                        <a:pt x="32270" y="5781"/>
                      </a:cubicBezTo>
                      <a:cubicBezTo>
                        <a:pt x="35707" y="10719"/>
                        <a:pt x="37336" y="16694"/>
                        <a:pt x="36881" y="22694"/>
                      </a:cubicBezTo>
                      <a:cubicBezTo>
                        <a:pt x="36824" y="25751"/>
                        <a:pt x="36372" y="28788"/>
                        <a:pt x="35536" y="31728"/>
                      </a:cubicBezTo>
                      <a:cubicBezTo>
                        <a:pt x="34752" y="34356"/>
                        <a:pt x="33517" y="36827"/>
                        <a:pt x="31886" y="39032"/>
                      </a:cubicBezTo>
                      <a:cubicBezTo>
                        <a:pt x="30187" y="41037"/>
                        <a:pt x="28095" y="42672"/>
                        <a:pt x="25740" y="43837"/>
                      </a:cubicBezTo>
                      <a:cubicBezTo>
                        <a:pt x="23162" y="45058"/>
                        <a:pt x="20331" y="45651"/>
                        <a:pt x="17480" y="45566"/>
                      </a:cubicBezTo>
                      <a:cubicBezTo>
                        <a:pt x="14840" y="45588"/>
                        <a:pt x="12225" y="45064"/>
                        <a:pt x="9796" y="44029"/>
                      </a:cubicBezTo>
                      <a:cubicBezTo>
                        <a:pt x="7539" y="42797"/>
                        <a:pt x="5573" y="41093"/>
                        <a:pt x="4034" y="39032"/>
                      </a:cubicBezTo>
                      <a:lnTo>
                        <a:pt x="4034" y="60558"/>
                      </a:lnTo>
                      <a:close/>
                      <a:moveTo>
                        <a:pt x="19209" y="4051"/>
                      </a:moveTo>
                      <a:cubicBezTo>
                        <a:pt x="16352" y="4013"/>
                        <a:pt x="13547" y="4815"/>
                        <a:pt x="11141" y="6357"/>
                      </a:cubicBezTo>
                      <a:cubicBezTo>
                        <a:pt x="8660" y="8068"/>
                        <a:pt x="6512" y="10218"/>
                        <a:pt x="4802" y="12700"/>
                      </a:cubicBezTo>
                      <a:lnTo>
                        <a:pt x="4802" y="35956"/>
                      </a:lnTo>
                      <a:cubicBezTo>
                        <a:pt x="6275" y="38110"/>
                        <a:pt x="8170" y="39941"/>
                        <a:pt x="10373" y="41338"/>
                      </a:cubicBezTo>
                      <a:cubicBezTo>
                        <a:pt x="12600" y="42366"/>
                        <a:pt x="15027" y="42891"/>
                        <a:pt x="17480" y="42876"/>
                      </a:cubicBezTo>
                      <a:cubicBezTo>
                        <a:pt x="19871" y="42888"/>
                        <a:pt x="22234" y="42363"/>
                        <a:pt x="24395" y="41338"/>
                      </a:cubicBezTo>
                      <a:cubicBezTo>
                        <a:pt x="26322" y="40438"/>
                        <a:pt x="27979" y="39046"/>
                        <a:pt x="29197" y="37302"/>
                      </a:cubicBezTo>
                      <a:cubicBezTo>
                        <a:pt x="30583" y="35453"/>
                        <a:pt x="31624" y="33370"/>
                        <a:pt x="32270" y="31151"/>
                      </a:cubicBezTo>
                      <a:cubicBezTo>
                        <a:pt x="32588" y="28534"/>
                        <a:pt x="32588" y="25888"/>
                        <a:pt x="32270" y="23271"/>
                      </a:cubicBezTo>
                      <a:cubicBezTo>
                        <a:pt x="32721" y="18131"/>
                        <a:pt x="31436" y="12987"/>
                        <a:pt x="28621" y="8664"/>
                      </a:cubicBezTo>
                      <a:cubicBezTo>
                        <a:pt x="26057" y="5900"/>
                        <a:pt x="22396" y="4420"/>
                        <a:pt x="18632" y="46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7" name="Google Shape;1947;p211"/>
                <p:cNvSpPr/>
                <p:nvPr/>
              </p:nvSpPr>
              <p:spPr>
                <a:xfrm>
                  <a:off x="1361201" y="1413012"/>
                  <a:ext cx="38035" cy="45114"/>
                </a:xfrm>
                <a:custGeom>
                  <a:avLst/>
                  <a:gdLst/>
                  <a:ahLst/>
                  <a:cxnLst/>
                  <a:rect l="l" t="t" r="r" b="b"/>
                  <a:pathLst>
                    <a:path w="38035" h="45114" extrusionOk="0">
                      <a:moveTo>
                        <a:pt x="20746" y="138"/>
                      </a:moveTo>
                      <a:cubicBezTo>
                        <a:pt x="23102" y="95"/>
                        <a:pt x="25446" y="486"/>
                        <a:pt x="27661" y="1291"/>
                      </a:cubicBezTo>
                      <a:cubicBezTo>
                        <a:pt x="29768" y="2164"/>
                        <a:pt x="31667" y="3474"/>
                        <a:pt x="33231" y="5135"/>
                      </a:cubicBezTo>
                      <a:cubicBezTo>
                        <a:pt x="34802" y="6882"/>
                        <a:pt x="36039" y="8901"/>
                        <a:pt x="36881" y="11094"/>
                      </a:cubicBezTo>
                      <a:cubicBezTo>
                        <a:pt x="37680" y="13774"/>
                        <a:pt x="38069" y="16561"/>
                        <a:pt x="38033" y="19358"/>
                      </a:cubicBezTo>
                      <a:cubicBezTo>
                        <a:pt x="38033" y="19358"/>
                        <a:pt x="38033" y="20511"/>
                        <a:pt x="38033" y="20704"/>
                      </a:cubicBezTo>
                      <a:lnTo>
                        <a:pt x="37073" y="20704"/>
                      </a:lnTo>
                      <a:lnTo>
                        <a:pt x="4995" y="20704"/>
                      </a:lnTo>
                      <a:lnTo>
                        <a:pt x="4995" y="20704"/>
                      </a:lnTo>
                      <a:cubicBezTo>
                        <a:pt x="4936" y="23692"/>
                        <a:pt x="5325" y="26672"/>
                        <a:pt x="6147" y="29545"/>
                      </a:cubicBezTo>
                      <a:cubicBezTo>
                        <a:pt x="6831" y="31844"/>
                        <a:pt x="7938" y="33996"/>
                        <a:pt x="9413" y="35888"/>
                      </a:cubicBezTo>
                      <a:cubicBezTo>
                        <a:pt x="10833" y="37540"/>
                        <a:pt x="12605" y="38853"/>
                        <a:pt x="14599" y="39732"/>
                      </a:cubicBezTo>
                      <a:cubicBezTo>
                        <a:pt x="16741" y="40580"/>
                        <a:pt x="19018" y="41036"/>
                        <a:pt x="21322" y="41077"/>
                      </a:cubicBezTo>
                      <a:cubicBezTo>
                        <a:pt x="23235" y="41316"/>
                        <a:pt x="25171" y="41316"/>
                        <a:pt x="27085" y="41077"/>
                      </a:cubicBezTo>
                      <a:lnTo>
                        <a:pt x="31310" y="39347"/>
                      </a:lnTo>
                      <a:lnTo>
                        <a:pt x="33808" y="37810"/>
                      </a:lnTo>
                      <a:lnTo>
                        <a:pt x="35344" y="37810"/>
                      </a:lnTo>
                      <a:lnTo>
                        <a:pt x="35344" y="37810"/>
                      </a:lnTo>
                      <a:lnTo>
                        <a:pt x="36497" y="39347"/>
                      </a:lnTo>
                      <a:cubicBezTo>
                        <a:pt x="35729" y="40255"/>
                        <a:pt x="34821" y="41033"/>
                        <a:pt x="33808" y="41654"/>
                      </a:cubicBezTo>
                      <a:cubicBezTo>
                        <a:pt x="32526" y="42472"/>
                        <a:pt x="31176" y="43179"/>
                        <a:pt x="29774" y="43768"/>
                      </a:cubicBezTo>
                      <a:lnTo>
                        <a:pt x="25164" y="45113"/>
                      </a:lnTo>
                      <a:lnTo>
                        <a:pt x="20362" y="45113"/>
                      </a:lnTo>
                      <a:cubicBezTo>
                        <a:pt x="17535" y="45139"/>
                        <a:pt x="14730" y="44617"/>
                        <a:pt x="12102" y="43576"/>
                      </a:cubicBezTo>
                      <a:cubicBezTo>
                        <a:pt x="7024" y="41319"/>
                        <a:pt x="3170" y="36973"/>
                        <a:pt x="1537" y="31659"/>
                      </a:cubicBezTo>
                      <a:cubicBezTo>
                        <a:pt x="502" y="28363"/>
                        <a:pt x="-16" y="24927"/>
                        <a:pt x="0" y="21472"/>
                      </a:cubicBezTo>
                      <a:cubicBezTo>
                        <a:pt x="42" y="18541"/>
                        <a:pt x="494" y="15629"/>
                        <a:pt x="1345" y="12823"/>
                      </a:cubicBezTo>
                      <a:cubicBezTo>
                        <a:pt x="2223" y="10275"/>
                        <a:pt x="3594" y="7924"/>
                        <a:pt x="5379" y="5904"/>
                      </a:cubicBezTo>
                      <a:cubicBezTo>
                        <a:pt x="7096" y="3968"/>
                        <a:pt x="9187" y="2399"/>
                        <a:pt x="11526" y="1291"/>
                      </a:cubicBezTo>
                      <a:cubicBezTo>
                        <a:pt x="14458" y="158"/>
                        <a:pt x="17624" y="-238"/>
                        <a:pt x="20746" y="138"/>
                      </a:cubicBezTo>
                      <a:close/>
                      <a:moveTo>
                        <a:pt x="20746" y="3213"/>
                      </a:moveTo>
                      <a:cubicBezTo>
                        <a:pt x="18708" y="2905"/>
                        <a:pt x="16636" y="2905"/>
                        <a:pt x="14599" y="3213"/>
                      </a:cubicBezTo>
                      <a:cubicBezTo>
                        <a:pt x="12885" y="3943"/>
                        <a:pt x="11321" y="4986"/>
                        <a:pt x="9989" y="6289"/>
                      </a:cubicBezTo>
                      <a:cubicBezTo>
                        <a:pt x="8685" y="7732"/>
                        <a:pt x="7586" y="9349"/>
                        <a:pt x="6723" y="11094"/>
                      </a:cubicBezTo>
                      <a:cubicBezTo>
                        <a:pt x="5898" y="13119"/>
                        <a:pt x="5380" y="15257"/>
                        <a:pt x="5187" y="17436"/>
                      </a:cubicBezTo>
                      <a:lnTo>
                        <a:pt x="34384" y="17436"/>
                      </a:lnTo>
                      <a:cubicBezTo>
                        <a:pt x="34410" y="15268"/>
                        <a:pt x="34018" y="13114"/>
                        <a:pt x="33231" y="11094"/>
                      </a:cubicBezTo>
                      <a:cubicBezTo>
                        <a:pt x="32686" y="9319"/>
                        <a:pt x="31769" y="7681"/>
                        <a:pt x="30542" y="6289"/>
                      </a:cubicBezTo>
                      <a:cubicBezTo>
                        <a:pt x="29387" y="4953"/>
                        <a:pt x="27942" y="3901"/>
                        <a:pt x="26316" y="3213"/>
                      </a:cubicBezTo>
                      <a:cubicBezTo>
                        <a:pt x="24472" y="2905"/>
                        <a:pt x="22590" y="2905"/>
                        <a:pt x="20746" y="32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8" name="Google Shape;1948;p211"/>
                <p:cNvSpPr/>
                <p:nvPr/>
              </p:nvSpPr>
              <p:spPr>
                <a:xfrm>
                  <a:off x="1407245" y="1413130"/>
                  <a:ext cx="40451" cy="45764"/>
                </a:xfrm>
                <a:custGeom>
                  <a:avLst/>
                  <a:gdLst/>
                  <a:ahLst/>
                  <a:cxnLst/>
                  <a:rect l="l" t="t" r="r" b="b"/>
                  <a:pathLst>
                    <a:path w="40451" h="45764" extrusionOk="0">
                      <a:moveTo>
                        <a:pt x="20226" y="20"/>
                      </a:moveTo>
                      <a:cubicBezTo>
                        <a:pt x="23123" y="-112"/>
                        <a:pt x="26012" y="413"/>
                        <a:pt x="28677" y="1558"/>
                      </a:cubicBezTo>
                      <a:cubicBezTo>
                        <a:pt x="31085" y="2643"/>
                        <a:pt x="33243" y="4213"/>
                        <a:pt x="35016" y="6171"/>
                      </a:cubicBezTo>
                      <a:cubicBezTo>
                        <a:pt x="36803" y="8261"/>
                        <a:pt x="38172" y="10675"/>
                        <a:pt x="39050" y="13282"/>
                      </a:cubicBezTo>
                      <a:cubicBezTo>
                        <a:pt x="40918" y="19552"/>
                        <a:pt x="40918" y="26232"/>
                        <a:pt x="39050" y="32502"/>
                      </a:cubicBezTo>
                      <a:cubicBezTo>
                        <a:pt x="38172" y="35109"/>
                        <a:pt x="36803" y="37523"/>
                        <a:pt x="35016" y="39614"/>
                      </a:cubicBezTo>
                      <a:cubicBezTo>
                        <a:pt x="33243" y="41571"/>
                        <a:pt x="31085" y="43141"/>
                        <a:pt x="28677" y="44226"/>
                      </a:cubicBezTo>
                      <a:cubicBezTo>
                        <a:pt x="25983" y="45269"/>
                        <a:pt x="23115" y="45790"/>
                        <a:pt x="20226" y="45764"/>
                      </a:cubicBezTo>
                      <a:cubicBezTo>
                        <a:pt x="17338" y="45773"/>
                        <a:pt x="14474" y="45251"/>
                        <a:pt x="11774" y="44226"/>
                      </a:cubicBezTo>
                      <a:cubicBezTo>
                        <a:pt x="9367" y="43141"/>
                        <a:pt x="7209" y="41571"/>
                        <a:pt x="5435" y="39614"/>
                      </a:cubicBezTo>
                      <a:cubicBezTo>
                        <a:pt x="3649" y="37523"/>
                        <a:pt x="2279" y="35109"/>
                        <a:pt x="1401" y="32502"/>
                      </a:cubicBezTo>
                      <a:cubicBezTo>
                        <a:pt x="-467" y="26232"/>
                        <a:pt x="-467" y="19552"/>
                        <a:pt x="1401" y="13282"/>
                      </a:cubicBezTo>
                      <a:cubicBezTo>
                        <a:pt x="2279" y="10675"/>
                        <a:pt x="3649" y="8261"/>
                        <a:pt x="5435" y="6171"/>
                      </a:cubicBezTo>
                      <a:cubicBezTo>
                        <a:pt x="7209" y="4213"/>
                        <a:pt x="9367" y="2643"/>
                        <a:pt x="11774" y="1558"/>
                      </a:cubicBezTo>
                      <a:cubicBezTo>
                        <a:pt x="14439" y="413"/>
                        <a:pt x="17329" y="-112"/>
                        <a:pt x="20226" y="20"/>
                      </a:cubicBezTo>
                      <a:close/>
                      <a:moveTo>
                        <a:pt x="20226" y="42112"/>
                      </a:moveTo>
                      <a:cubicBezTo>
                        <a:pt x="22594" y="42094"/>
                        <a:pt x="24938" y="41638"/>
                        <a:pt x="27141" y="40767"/>
                      </a:cubicBezTo>
                      <a:cubicBezTo>
                        <a:pt x="31119" y="38771"/>
                        <a:pt x="34005" y="35109"/>
                        <a:pt x="35016" y="30772"/>
                      </a:cubicBezTo>
                      <a:cubicBezTo>
                        <a:pt x="36296" y="25467"/>
                        <a:pt x="36296" y="19933"/>
                        <a:pt x="35016" y="14627"/>
                      </a:cubicBezTo>
                      <a:cubicBezTo>
                        <a:pt x="34169" y="10214"/>
                        <a:pt x="31232" y="6487"/>
                        <a:pt x="27141" y="4633"/>
                      </a:cubicBezTo>
                      <a:cubicBezTo>
                        <a:pt x="22691" y="2915"/>
                        <a:pt x="17761" y="2915"/>
                        <a:pt x="13311" y="4633"/>
                      </a:cubicBezTo>
                      <a:cubicBezTo>
                        <a:pt x="11438" y="5532"/>
                        <a:pt x="9796" y="6846"/>
                        <a:pt x="8508" y="8477"/>
                      </a:cubicBezTo>
                      <a:cubicBezTo>
                        <a:pt x="7146" y="10340"/>
                        <a:pt x="6107" y="12419"/>
                        <a:pt x="5435" y="14627"/>
                      </a:cubicBezTo>
                      <a:cubicBezTo>
                        <a:pt x="4155" y="19933"/>
                        <a:pt x="4155" y="25467"/>
                        <a:pt x="5435" y="30772"/>
                      </a:cubicBezTo>
                      <a:cubicBezTo>
                        <a:pt x="6066" y="32938"/>
                        <a:pt x="7110" y="34961"/>
                        <a:pt x="8508" y="36730"/>
                      </a:cubicBezTo>
                      <a:cubicBezTo>
                        <a:pt x="9734" y="38469"/>
                        <a:pt x="11388" y="39859"/>
                        <a:pt x="13311" y="40767"/>
                      </a:cubicBezTo>
                      <a:cubicBezTo>
                        <a:pt x="15513" y="41638"/>
                        <a:pt x="17857" y="42094"/>
                        <a:pt x="20226" y="4211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9" name="Google Shape;1949;p211"/>
                <p:cNvSpPr/>
                <p:nvPr/>
              </p:nvSpPr>
              <p:spPr>
                <a:xfrm>
                  <a:off x="1458781" y="1411774"/>
                  <a:ext cx="35994" cy="61726"/>
                </a:xfrm>
                <a:custGeom>
                  <a:avLst/>
                  <a:gdLst/>
                  <a:ahLst/>
                  <a:cxnLst/>
                  <a:rect l="l" t="t" r="r" b="b"/>
                  <a:pathLst>
                    <a:path w="35994" h="61726" extrusionOk="0">
                      <a:moveTo>
                        <a:pt x="0" y="61727"/>
                      </a:moveTo>
                      <a:lnTo>
                        <a:pt x="0" y="1952"/>
                      </a:lnTo>
                      <a:lnTo>
                        <a:pt x="3073" y="1952"/>
                      </a:lnTo>
                      <a:cubicBezTo>
                        <a:pt x="3073" y="1952"/>
                        <a:pt x="3073" y="1952"/>
                        <a:pt x="3073" y="1952"/>
                      </a:cubicBezTo>
                      <a:lnTo>
                        <a:pt x="3073" y="8871"/>
                      </a:lnTo>
                      <a:cubicBezTo>
                        <a:pt x="4868" y="6328"/>
                        <a:pt x="7154" y="4171"/>
                        <a:pt x="9796" y="2529"/>
                      </a:cubicBezTo>
                      <a:cubicBezTo>
                        <a:pt x="12428" y="836"/>
                        <a:pt x="15504" y="-34"/>
                        <a:pt x="18632" y="30"/>
                      </a:cubicBezTo>
                      <a:cubicBezTo>
                        <a:pt x="23555" y="-283"/>
                        <a:pt x="28309" y="1879"/>
                        <a:pt x="31310" y="5796"/>
                      </a:cubicBezTo>
                      <a:cubicBezTo>
                        <a:pt x="34747" y="10735"/>
                        <a:pt x="36375" y="16709"/>
                        <a:pt x="35920" y="22710"/>
                      </a:cubicBezTo>
                      <a:cubicBezTo>
                        <a:pt x="35958" y="25773"/>
                        <a:pt x="35504" y="28823"/>
                        <a:pt x="34575" y="31743"/>
                      </a:cubicBezTo>
                      <a:cubicBezTo>
                        <a:pt x="33792" y="34371"/>
                        <a:pt x="32557" y="36842"/>
                        <a:pt x="30926" y="39047"/>
                      </a:cubicBezTo>
                      <a:cubicBezTo>
                        <a:pt x="29259" y="41007"/>
                        <a:pt x="27239" y="42637"/>
                        <a:pt x="24971" y="43852"/>
                      </a:cubicBezTo>
                      <a:cubicBezTo>
                        <a:pt x="22380" y="45034"/>
                        <a:pt x="19559" y="45625"/>
                        <a:pt x="16711" y="45582"/>
                      </a:cubicBezTo>
                      <a:cubicBezTo>
                        <a:pt x="14007" y="45630"/>
                        <a:pt x="11324" y="45106"/>
                        <a:pt x="8836" y="44044"/>
                      </a:cubicBezTo>
                      <a:cubicBezTo>
                        <a:pt x="6633" y="42810"/>
                        <a:pt x="4731" y="41104"/>
                        <a:pt x="3265" y="39047"/>
                      </a:cubicBezTo>
                      <a:lnTo>
                        <a:pt x="3266" y="60573"/>
                      </a:lnTo>
                      <a:close/>
                      <a:moveTo>
                        <a:pt x="19209" y="4066"/>
                      </a:moveTo>
                      <a:cubicBezTo>
                        <a:pt x="16356" y="4061"/>
                        <a:pt x="13560" y="4860"/>
                        <a:pt x="11141" y="6373"/>
                      </a:cubicBezTo>
                      <a:cubicBezTo>
                        <a:pt x="8676" y="8039"/>
                        <a:pt x="6583" y="10199"/>
                        <a:pt x="4994" y="12715"/>
                      </a:cubicBezTo>
                      <a:lnTo>
                        <a:pt x="4994" y="35972"/>
                      </a:lnTo>
                      <a:cubicBezTo>
                        <a:pt x="6341" y="38229"/>
                        <a:pt x="8263" y="40086"/>
                        <a:pt x="10565" y="41353"/>
                      </a:cubicBezTo>
                      <a:cubicBezTo>
                        <a:pt x="12725" y="42378"/>
                        <a:pt x="15089" y="42904"/>
                        <a:pt x="17480" y="42891"/>
                      </a:cubicBezTo>
                      <a:cubicBezTo>
                        <a:pt x="19873" y="42924"/>
                        <a:pt x="22241" y="42398"/>
                        <a:pt x="24395" y="41353"/>
                      </a:cubicBezTo>
                      <a:cubicBezTo>
                        <a:pt x="26355" y="40505"/>
                        <a:pt x="28024" y="39102"/>
                        <a:pt x="29197" y="37317"/>
                      </a:cubicBezTo>
                      <a:cubicBezTo>
                        <a:pt x="30672" y="35525"/>
                        <a:pt x="31723" y="33423"/>
                        <a:pt x="32271" y="31167"/>
                      </a:cubicBezTo>
                      <a:cubicBezTo>
                        <a:pt x="32588" y="28549"/>
                        <a:pt x="32588" y="25903"/>
                        <a:pt x="32271" y="23286"/>
                      </a:cubicBezTo>
                      <a:cubicBezTo>
                        <a:pt x="32721" y="18146"/>
                        <a:pt x="31436" y="13003"/>
                        <a:pt x="28621" y="8679"/>
                      </a:cubicBezTo>
                      <a:cubicBezTo>
                        <a:pt x="26065" y="5786"/>
                        <a:pt x="22283" y="4287"/>
                        <a:pt x="18440" y="46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0" name="Google Shape;1950;p211"/>
                <p:cNvSpPr/>
                <p:nvPr/>
              </p:nvSpPr>
              <p:spPr>
                <a:xfrm>
                  <a:off x="1507378" y="1393353"/>
                  <a:ext cx="4225" cy="64579"/>
                </a:xfrm>
                <a:custGeom>
                  <a:avLst/>
                  <a:gdLst/>
                  <a:ahLst/>
                  <a:cxnLst/>
                  <a:rect l="l" t="t" r="r" b="b"/>
                  <a:pathLst>
                    <a:path w="4225" h="64579" extrusionOk="0">
                      <a:moveTo>
                        <a:pt x="4226" y="0"/>
                      </a:moveTo>
                      <a:lnTo>
                        <a:pt x="4226" y="64580"/>
                      </a:lnTo>
                      <a:lnTo>
                        <a:pt x="0" y="6458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1" name="Google Shape;1951;p211"/>
                <p:cNvSpPr/>
                <p:nvPr/>
              </p:nvSpPr>
              <p:spPr>
                <a:xfrm>
                  <a:off x="1522745" y="1412974"/>
                  <a:ext cx="38419" cy="45170"/>
                </a:xfrm>
                <a:custGeom>
                  <a:avLst/>
                  <a:gdLst/>
                  <a:ahLst/>
                  <a:cxnLst/>
                  <a:rect l="l" t="t" r="r" b="b"/>
                  <a:pathLst>
                    <a:path w="38419" h="45170" extrusionOk="0">
                      <a:moveTo>
                        <a:pt x="21130" y="175"/>
                      </a:moveTo>
                      <a:cubicBezTo>
                        <a:pt x="23486" y="132"/>
                        <a:pt x="25830" y="523"/>
                        <a:pt x="28045" y="1328"/>
                      </a:cubicBezTo>
                      <a:cubicBezTo>
                        <a:pt x="30153" y="2201"/>
                        <a:pt x="32051" y="3512"/>
                        <a:pt x="33616" y="5172"/>
                      </a:cubicBezTo>
                      <a:cubicBezTo>
                        <a:pt x="35186" y="6919"/>
                        <a:pt x="36423" y="8938"/>
                        <a:pt x="37265" y="11131"/>
                      </a:cubicBezTo>
                      <a:cubicBezTo>
                        <a:pt x="38065" y="13812"/>
                        <a:pt x="38453" y="16598"/>
                        <a:pt x="38418" y="19395"/>
                      </a:cubicBezTo>
                      <a:cubicBezTo>
                        <a:pt x="38418" y="19395"/>
                        <a:pt x="38418" y="20549"/>
                        <a:pt x="38418" y="20741"/>
                      </a:cubicBezTo>
                      <a:lnTo>
                        <a:pt x="37457" y="20741"/>
                      </a:lnTo>
                      <a:lnTo>
                        <a:pt x="5379" y="20741"/>
                      </a:lnTo>
                      <a:lnTo>
                        <a:pt x="5379" y="20741"/>
                      </a:lnTo>
                      <a:cubicBezTo>
                        <a:pt x="5321" y="23729"/>
                        <a:pt x="5709" y="26709"/>
                        <a:pt x="6531" y="29582"/>
                      </a:cubicBezTo>
                      <a:cubicBezTo>
                        <a:pt x="7215" y="31882"/>
                        <a:pt x="8322" y="34033"/>
                        <a:pt x="9797" y="35925"/>
                      </a:cubicBezTo>
                      <a:cubicBezTo>
                        <a:pt x="11256" y="37535"/>
                        <a:pt x="13019" y="38841"/>
                        <a:pt x="14983" y="39769"/>
                      </a:cubicBezTo>
                      <a:cubicBezTo>
                        <a:pt x="17125" y="40617"/>
                        <a:pt x="19403" y="41073"/>
                        <a:pt x="21706" y="41114"/>
                      </a:cubicBezTo>
                      <a:cubicBezTo>
                        <a:pt x="23620" y="41353"/>
                        <a:pt x="25555" y="41353"/>
                        <a:pt x="27469" y="41114"/>
                      </a:cubicBezTo>
                      <a:lnTo>
                        <a:pt x="31695" y="39384"/>
                      </a:lnTo>
                      <a:lnTo>
                        <a:pt x="34192" y="37847"/>
                      </a:lnTo>
                      <a:lnTo>
                        <a:pt x="35728" y="37847"/>
                      </a:lnTo>
                      <a:lnTo>
                        <a:pt x="35728" y="37847"/>
                      </a:lnTo>
                      <a:lnTo>
                        <a:pt x="36881" y="39384"/>
                      </a:lnTo>
                      <a:cubicBezTo>
                        <a:pt x="36113" y="40292"/>
                        <a:pt x="35205" y="41070"/>
                        <a:pt x="34192" y="41691"/>
                      </a:cubicBezTo>
                      <a:cubicBezTo>
                        <a:pt x="32936" y="42553"/>
                        <a:pt x="31582" y="43263"/>
                        <a:pt x="30158" y="43805"/>
                      </a:cubicBezTo>
                      <a:lnTo>
                        <a:pt x="25548" y="45150"/>
                      </a:lnTo>
                      <a:lnTo>
                        <a:pt x="20746" y="45150"/>
                      </a:lnTo>
                      <a:cubicBezTo>
                        <a:pt x="12033" y="45549"/>
                        <a:pt x="4145" y="40024"/>
                        <a:pt x="1537" y="31696"/>
                      </a:cubicBezTo>
                      <a:cubicBezTo>
                        <a:pt x="502" y="28400"/>
                        <a:pt x="-16" y="24964"/>
                        <a:pt x="0" y="21510"/>
                      </a:cubicBezTo>
                      <a:cubicBezTo>
                        <a:pt x="42" y="18578"/>
                        <a:pt x="494" y="15666"/>
                        <a:pt x="1345" y="12860"/>
                      </a:cubicBezTo>
                      <a:cubicBezTo>
                        <a:pt x="2223" y="10312"/>
                        <a:pt x="3594" y="7961"/>
                        <a:pt x="5379" y="5941"/>
                      </a:cubicBezTo>
                      <a:cubicBezTo>
                        <a:pt x="7096" y="4005"/>
                        <a:pt x="9187" y="2436"/>
                        <a:pt x="11526" y="1328"/>
                      </a:cubicBezTo>
                      <a:cubicBezTo>
                        <a:pt x="14576" y="130"/>
                        <a:pt x="17882" y="-267"/>
                        <a:pt x="21130" y="175"/>
                      </a:cubicBezTo>
                      <a:close/>
                      <a:moveTo>
                        <a:pt x="21130" y="3250"/>
                      </a:moveTo>
                      <a:cubicBezTo>
                        <a:pt x="19091" y="2959"/>
                        <a:pt x="17022" y="2959"/>
                        <a:pt x="14983" y="3250"/>
                      </a:cubicBezTo>
                      <a:cubicBezTo>
                        <a:pt x="13269" y="3980"/>
                        <a:pt x="11705" y="5023"/>
                        <a:pt x="10373" y="6326"/>
                      </a:cubicBezTo>
                      <a:cubicBezTo>
                        <a:pt x="9069" y="7769"/>
                        <a:pt x="7970" y="9386"/>
                        <a:pt x="7108" y="11131"/>
                      </a:cubicBezTo>
                      <a:cubicBezTo>
                        <a:pt x="6282" y="13156"/>
                        <a:pt x="5764" y="15294"/>
                        <a:pt x="5571" y="17473"/>
                      </a:cubicBezTo>
                      <a:lnTo>
                        <a:pt x="34768" y="17473"/>
                      </a:lnTo>
                      <a:cubicBezTo>
                        <a:pt x="34761" y="15323"/>
                        <a:pt x="34437" y="13186"/>
                        <a:pt x="33808" y="11131"/>
                      </a:cubicBezTo>
                      <a:cubicBezTo>
                        <a:pt x="33124" y="9378"/>
                        <a:pt x="32150" y="7754"/>
                        <a:pt x="30926" y="6326"/>
                      </a:cubicBezTo>
                      <a:cubicBezTo>
                        <a:pt x="29772" y="4990"/>
                        <a:pt x="28326" y="3938"/>
                        <a:pt x="26700" y="3250"/>
                      </a:cubicBezTo>
                      <a:cubicBezTo>
                        <a:pt x="24856" y="2942"/>
                        <a:pt x="22974" y="2942"/>
                        <a:pt x="21130" y="325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2" name="Google Shape;1952;p211"/>
                <p:cNvSpPr/>
                <p:nvPr/>
              </p:nvSpPr>
              <p:spPr>
                <a:xfrm>
                  <a:off x="444266" y="1519241"/>
                  <a:ext cx="30842" cy="45695"/>
                </a:xfrm>
                <a:custGeom>
                  <a:avLst/>
                  <a:gdLst/>
                  <a:ahLst/>
                  <a:cxnLst/>
                  <a:rect l="l" t="t" r="r" b="b"/>
                  <a:pathLst>
                    <a:path w="30842" h="45695" extrusionOk="0">
                      <a:moveTo>
                        <a:pt x="29114" y="45363"/>
                      </a:moveTo>
                      <a:cubicBezTo>
                        <a:pt x="28335" y="45369"/>
                        <a:pt x="27674" y="44791"/>
                        <a:pt x="27577" y="44018"/>
                      </a:cubicBezTo>
                      <a:lnTo>
                        <a:pt x="27577" y="38444"/>
                      </a:lnTo>
                      <a:lnTo>
                        <a:pt x="24119" y="41519"/>
                      </a:lnTo>
                      <a:lnTo>
                        <a:pt x="20278" y="44018"/>
                      </a:lnTo>
                      <a:lnTo>
                        <a:pt x="16052" y="45555"/>
                      </a:lnTo>
                      <a:lnTo>
                        <a:pt x="11057" y="45555"/>
                      </a:lnTo>
                      <a:cubicBezTo>
                        <a:pt x="9591" y="45742"/>
                        <a:pt x="8106" y="45742"/>
                        <a:pt x="6640" y="45555"/>
                      </a:cubicBezTo>
                      <a:cubicBezTo>
                        <a:pt x="5301" y="45085"/>
                        <a:pt x="4064" y="44368"/>
                        <a:pt x="2990" y="43441"/>
                      </a:cubicBezTo>
                      <a:cubicBezTo>
                        <a:pt x="1834" y="42515"/>
                        <a:pt x="913" y="41330"/>
                        <a:pt x="301" y="39981"/>
                      </a:cubicBezTo>
                      <a:cubicBezTo>
                        <a:pt x="-100" y="38275"/>
                        <a:pt x="-100" y="36499"/>
                        <a:pt x="301" y="34792"/>
                      </a:cubicBezTo>
                      <a:cubicBezTo>
                        <a:pt x="305" y="32951"/>
                        <a:pt x="839" y="31149"/>
                        <a:pt x="1837" y="29603"/>
                      </a:cubicBezTo>
                      <a:cubicBezTo>
                        <a:pt x="3140" y="27814"/>
                        <a:pt x="4853" y="26364"/>
                        <a:pt x="6832" y="25374"/>
                      </a:cubicBezTo>
                      <a:cubicBezTo>
                        <a:pt x="9643" y="24042"/>
                        <a:pt x="12612" y="23073"/>
                        <a:pt x="15668" y="22491"/>
                      </a:cubicBezTo>
                      <a:cubicBezTo>
                        <a:pt x="19853" y="21749"/>
                        <a:pt x="24094" y="21363"/>
                        <a:pt x="28345" y="21338"/>
                      </a:cubicBezTo>
                      <a:lnTo>
                        <a:pt x="28345" y="16725"/>
                      </a:lnTo>
                      <a:cubicBezTo>
                        <a:pt x="28599" y="13394"/>
                        <a:pt x="27719" y="10074"/>
                        <a:pt x="25848" y="7307"/>
                      </a:cubicBezTo>
                      <a:cubicBezTo>
                        <a:pt x="23914" y="4996"/>
                        <a:pt x="20974" y="3776"/>
                        <a:pt x="17973" y="4040"/>
                      </a:cubicBezTo>
                      <a:cubicBezTo>
                        <a:pt x="16196" y="3702"/>
                        <a:pt x="14371" y="3702"/>
                        <a:pt x="12594" y="4040"/>
                      </a:cubicBezTo>
                      <a:lnTo>
                        <a:pt x="8752" y="5962"/>
                      </a:lnTo>
                      <a:lnTo>
                        <a:pt x="6255" y="7884"/>
                      </a:lnTo>
                      <a:cubicBezTo>
                        <a:pt x="5822" y="8412"/>
                        <a:pt x="5204" y="8756"/>
                        <a:pt x="4527" y="8845"/>
                      </a:cubicBezTo>
                      <a:cubicBezTo>
                        <a:pt x="4102" y="9051"/>
                        <a:pt x="3606" y="9051"/>
                        <a:pt x="3182" y="8845"/>
                      </a:cubicBezTo>
                      <a:lnTo>
                        <a:pt x="3182" y="7499"/>
                      </a:lnTo>
                      <a:cubicBezTo>
                        <a:pt x="5291" y="5353"/>
                        <a:pt x="7762" y="3596"/>
                        <a:pt x="10481" y="2310"/>
                      </a:cubicBezTo>
                      <a:cubicBezTo>
                        <a:pt x="12392" y="1214"/>
                        <a:pt x="14468" y="435"/>
                        <a:pt x="16628" y="4"/>
                      </a:cubicBezTo>
                      <a:cubicBezTo>
                        <a:pt x="18797" y="-42"/>
                        <a:pt x="20953" y="350"/>
                        <a:pt x="22967" y="1157"/>
                      </a:cubicBezTo>
                      <a:cubicBezTo>
                        <a:pt x="24670" y="1893"/>
                        <a:pt x="26182" y="3011"/>
                        <a:pt x="27385" y="4424"/>
                      </a:cubicBezTo>
                      <a:cubicBezTo>
                        <a:pt x="28553" y="5900"/>
                        <a:pt x="29403" y="7601"/>
                        <a:pt x="29882" y="9421"/>
                      </a:cubicBezTo>
                      <a:cubicBezTo>
                        <a:pt x="30524" y="11606"/>
                        <a:pt x="30848" y="13872"/>
                        <a:pt x="30842" y="16148"/>
                      </a:cubicBezTo>
                      <a:lnTo>
                        <a:pt x="30842" y="44979"/>
                      </a:lnTo>
                      <a:close/>
                      <a:moveTo>
                        <a:pt x="11442" y="42864"/>
                      </a:moveTo>
                      <a:cubicBezTo>
                        <a:pt x="12971" y="43075"/>
                        <a:pt x="14522" y="43075"/>
                        <a:pt x="16052" y="42864"/>
                      </a:cubicBezTo>
                      <a:cubicBezTo>
                        <a:pt x="17474" y="42586"/>
                        <a:pt x="18839" y="42066"/>
                        <a:pt x="20086" y="41327"/>
                      </a:cubicBezTo>
                      <a:cubicBezTo>
                        <a:pt x="21390" y="40564"/>
                        <a:pt x="22558" y="39590"/>
                        <a:pt x="23543" y="38444"/>
                      </a:cubicBezTo>
                      <a:cubicBezTo>
                        <a:pt x="24661" y="37517"/>
                        <a:pt x="25690" y="36487"/>
                        <a:pt x="26616" y="35369"/>
                      </a:cubicBezTo>
                      <a:lnTo>
                        <a:pt x="26616" y="24029"/>
                      </a:lnTo>
                      <a:cubicBezTo>
                        <a:pt x="23038" y="23700"/>
                        <a:pt x="19438" y="23700"/>
                        <a:pt x="15860" y="24029"/>
                      </a:cubicBezTo>
                      <a:cubicBezTo>
                        <a:pt x="13261" y="24307"/>
                        <a:pt x="10729" y="25022"/>
                        <a:pt x="8368" y="26143"/>
                      </a:cubicBezTo>
                      <a:cubicBezTo>
                        <a:pt x="6670" y="26798"/>
                        <a:pt x="5155" y="27853"/>
                        <a:pt x="3950" y="29218"/>
                      </a:cubicBezTo>
                      <a:cubicBezTo>
                        <a:pt x="3050" y="30442"/>
                        <a:pt x="2578" y="31928"/>
                        <a:pt x="2606" y="33447"/>
                      </a:cubicBezTo>
                      <a:cubicBezTo>
                        <a:pt x="2296" y="34709"/>
                        <a:pt x="2296" y="36028"/>
                        <a:pt x="2606" y="37291"/>
                      </a:cubicBezTo>
                      <a:cubicBezTo>
                        <a:pt x="3019" y="38330"/>
                        <a:pt x="3678" y="39253"/>
                        <a:pt x="4527" y="39981"/>
                      </a:cubicBezTo>
                      <a:lnTo>
                        <a:pt x="7216" y="41519"/>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3" name="Google Shape;1953;p211"/>
                <p:cNvSpPr/>
                <p:nvPr/>
              </p:nvSpPr>
              <p:spPr>
                <a:xfrm>
                  <a:off x="484132" y="1519197"/>
                  <a:ext cx="34387" cy="45749"/>
                </a:xfrm>
                <a:custGeom>
                  <a:avLst/>
                  <a:gdLst/>
                  <a:ahLst/>
                  <a:cxnLst/>
                  <a:rect l="l" t="t" r="r" b="b"/>
                  <a:pathLst>
                    <a:path w="34387" h="45749" extrusionOk="0">
                      <a:moveTo>
                        <a:pt x="33427" y="6967"/>
                      </a:moveTo>
                      <a:lnTo>
                        <a:pt x="33427" y="6967"/>
                      </a:lnTo>
                      <a:lnTo>
                        <a:pt x="33427" y="6967"/>
                      </a:lnTo>
                      <a:lnTo>
                        <a:pt x="32274" y="6967"/>
                      </a:lnTo>
                      <a:lnTo>
                        <a:pt x="30161" y="5621"/>
                      </a:lnTo>
                      <a:lnTo>
                        <a:pt x="27088" y="4276"/>
                      </a:lnTo>
                      <a:cubicBezTo>
                        <a:pt x="25495" y="4052"/>
                        <a:pt x="23879" y="4052"/>
                        <a:pt x="22286" y="4276"/>
                      </a:cubicBezTo>
                      <a:cubicBezTo>
                        <a:pt x="19982" y="4317"/>
                        <a:pt x="17705" y="4773"/>
                        <a:pt x="15563" y="5621"/>
                      </a:cubicBezTo>
                      <a:cubicBezTo>
                        <a:pt x="13616" y="6574"/>
                        <a:pt x="11909" y="7953"/>
                        <a:pt x="10569" y="9657"/>
                      </a:cubicBezTo>
                      <a:cubicBezTo>
                        <a:pt x="9170" y="11427"/>
                        <a:pt x="8126" y="13450"/>
                        <a:pt x="7495" y="15616"/>
                      </a:cubicBezTo>
                      <a:cubicBezTo>
                        <a:pt x="7095" y="18292"/>
                        <a:pt x="7095" y="21012"/>
                        <a:pt x="7495" y="23688"/>
                      </a:cubicBezTo>
                      <a:cubicBezTo>
                        <a:pt x="7061" y="26426"/>
                        <a:pt x="7061" y="29215"/>
                        <a:pt x="7495" y="31953"/>
                      </a:cubicBezTo>
                      <a:cubicBezTo>
                        <a:pt x="8142" y="34171"/>
                        <a:pt x="9183" y="36255"/>
                        <a:pt x="10569" y="38103"/>
                      </a:cubicBezTo>
                      <a:cubicBezTo>
                        <a:pt x="11841" y="39700"/>
                        <a:pt x="13492" y="40956"/>
                        <a:pt x="15371" y="41755"/>
                      </a:cubicBezTo>
                      <a:cubicBezTo>
                        <a:pt x="17347" y="42699"/>
                        <a:pt x="19520" y="43160"/>
                        <a:pt x="21710" y="43100"/>
                      </a:cubicBezTo>
                      <a:cubicBezTo>
                        <a:pt x="23487" y="43438"/>
                        <a:pt x="25311" y="43438"/>
                        <a:pt x="27088" y="43100"/>
                      </a:cubicBezTo>
                      <a:cubicBezTo>
                        <a:pt x="28376" y="42776"/>
                        <a:pt x="29606" y="42258"/>
                        <a:pt x="30738" y="41563"/>
                      </a:cubicBezTo>
                      <a:lnTo>
                        <a:pt x="31698" y="38488"/>
                      </a:lnTo>
                      <a:cubicBezTo>
                        <a:pt x="31698" y="38488"/>
                        <a:pt x="31698" y="38488"/>
                        <a:pt x="33043" y="38488"/>
                      </a:cubicBezTo>
                      <a:lnTo>
                        <a:pt x="34195" y="39833"/>
                      </a:lnTo>
                      <a:cubicBezTo>
                        <a:pt x="33443" y="40809"/>
                        <a:pt x="32534" y="41653"/>
                        <a:pt x="31506" y="42332"/>
                      </a:cubicBezTo>
                      <a:cubicBezTo>
                        <a:pt x="30445" y="43124"/>
                        <a:pt x="29282" y="43771"/>
                        <a:pt x="28049" y="44254"/>
                      </a:cubicBezTo>
                      <a:cubicBezTo>
                        <a:pt x="26711" y="44902"/>
                        <a:pt x="25288" y="45355"/>
                        <a:pt x="23823" y="45599"/>
                      </a:cubicBezTo>
                      <a:cubicBezTo>
                        <a:pt x="22228" y="45800"/>
                        <a:pt x="20615" y="45800"/>
                        <a:pt x="19020" y="45599"/>
                      </a:cubicBezTo>
                      <a:cubicBezTo>
                        <a:pt x="16381" y="45620"/>
                        <a:pt x="13765" y="45097"/>
                        <a:pt x="11337" y="44061"/>
                      </a:cubicBezTo>
                      <a:cubicBezTo>
                        <a:pt x="9005" y="43035"/>
                        <a:pt x="6960" y="41451"/>
                        <a:pt x="5382" y="39448"/>
                      </a:cubicBezTo>
                      <a:cubicBezTo>
                        <a:pt x="3544" y="37395"/>
                        <a:pt x="2168" y="34970"/>
                        <a:pt x="1349" y="32337"/>
                      </a:cubicBezTo>
                      <a:cubicBezTo>
                        <a:pt x="459" y="29211"/>
                        <a:pt x="6" y="25977"/>
                        <a:pt x="4" y="22727"/>
                      </a:cubicBezTo>
                      <a:cubicBezTo>
                        <a:pt x="-48" y="19599"/>
                        <a:pt x="406" y="16484"/>
                        <a:pt x="1349" y="13501"/>
                      </a:cubicBezTo>
                      <a:cubicBezTo>
                        <a:pt x="2160" y="10906"/>
                        <a:pt x="3464" y="8491"/>
                        <a:pt x="5190" y="6390"/>
                      </a:cubicBezTo>
                      <a:cubicBezTo>
                        <a:pt x="6913" y="4377"/>
                        <a:pt x="9084" y="2797"/>
                        <a:pt x="11529" y="1777"/>
                      </a:cubicBezTo>
                      <a:cubicBezTo>
                        <a:pt x="14470" y="415"/>
                        <a:pt x="17708" y="-180"/>
                        <a:pt x="20941" y="47"/>
                      </a:cubicBezTo>
                      <a:cubicBezTo>
                        <a:pt x="23567" y="-35"/>
                        <a:pt x="26183" y="423"/>
                        <a:pt x="28625" y="1393"/>
                      </a:cubicBezTo>
                      <a:cubicBezTo>
                        <a:pt x="30816" y="2212"/>
                        <a:pt x="32788" y="3528"/>
                        <a:pt x="34387" y="52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4" name="Google Shape;1954;p211"/>
                <p:cNvSpPr/>
                <p:nvPr/>
              </p:nvSpPr>
              <p:spPr>
                <a:xfrm>
                  <a:off x="528700" y="1519104"/>
                  <a:ext cx="24587" cy="46076"/>
                </a:xfrm>
                <a:custGeom>
                  <a:avLst/>
                  <a:gdLst/>
                  <a:ahLst/>
                  <a:cxnLst/>
                  <a:rect l="l" t="t" r="r" b="b"/>
                  <a:pathLst>
                    <a:path w="24587" h="46076" extrusionOk="0">
                      <a:moveTo>
                        <a:pt x="0" y="45500"/>
                      </a:moveTo>
                      <a:lnTo>
                        <a:pt x="0" y="1294"/>
                      </a:lnTo>
                      <a:lnTo>
                        <a:pt x="3458" y="1294"/>
                      </a:lnTo>
                      <a:cubicBezTo>
                        <a:pt x="3607" y="1664"/>
                        <a:pt x="3607" y="2077"/>
                        <a:pt x="3458" y="2447"/>
                      </a:cubicBezTo>
                      <a:lnTo>
                        <a:pt x="3458" y="11673"/>
                      </a:lnTo>
                      <a:cubicBezTo>
                        <a:pt x="4594" y="8495"/>
                        <a:pt x="6510" y="5654"/>
                        <a:pt x="9028" y="3408"/>
                      </a:cubicBezTo>
                      <a:cubicBezTo>
                        <a:pt x="11635" y="1029"/>
                        <a:pt x="15116" y="-155"/>
                        <a:pt x="18632" y="141"/>
                      </a:cubicBezTo>
                      <a:cubicBezTo>
                        <a:pt x="19842" y="-47"/>
                        <a:pt x="21073" y="-47"/>
                        <a:pt x="22282" y="141"/>
                      </a:cubicBezTo>
                      <a:cubicBezTo>
                        <a:pt x="23114" y="700"/>
                        <a:pt x="23887" y="1345"/>
                        <a:pt x="24587" y="2063"/>
                      </a:cubicBezTo>
                      <a:lnTo>
                        <a:pt x="24587" y="5138"/>
                      </a:lnTo>
                      <a:cubicBezTo>
                        <a:pt x="24587" y="5138"/>
                        <a:pt x="24587" y="5138"/>
                        <a:pt x="24587" y="5138"/>
                      </a:cubicBezTo>
                      <a:lnTo>
                        <a:pt x="24587" y="5138"/>
                      </a:lnTo>
                      <a:lnTo>
                        <a:pt x="23435" y="5138"/>
                      </a:lnTo>
                      <a:lnTo>
                        <a:pt x="21514" y="5138"/>
                      </a:lnTo>
                      <a:lnTo>
                        <a:pt x="17672" y="5138"/>
                      </a:lnTo>
                      <a:cubicBezTo>
                        <a:pt x="14690" y="5098"/>
                        <a:pt x="11804" y="6198"/>
                        <a:pt x="9604" y="8213"/>
                      </a:cubicBezTo>
                      <a:cubicBezTo>
                        <a:pt x="7099" y="10738"/>
                        <a:pt x="5252" y="13840"/>
                        <a:pt x="4226" y="17247"/>
                      </a:cubicBezTo>
                      <a:lnTo>
                        <a:pt x="4226" y="4607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5" name="Google Shape;1955;p211"/>
                <p:cNvSpPr/>
                <p:nvPr/>
              </p:nvSpPr>
              <p:spPr>
                <a:xfrm>
                  <a:off x="560958" y="1519244"/>
                  <a:ext cx="39978" cy="45585"/>
                </a:xfrm>
                <a:custGeom>
                  <a:avLst/>
                  <a:gdLst/>
                  <a:ahLst/>
                  <a:cxnLst/>
                  <a:rect l="l" t="t" r="r" b="b"/>
                  <a:pathLst>
                    <a:path w="39978" h="45585" extrusionOk="0">
                      <a:moveTo>
                        <a:pt x="19797" y="1"/>
                      </a:moveTo>
                      <a:cubicBezTo>
                        <a:pt x="22748" y="-23"/>
                        <a:pt x="25679" y="499"/>
                        <a:pt x="28441" y="1538"/>
                      </a:cubicBezTo>
                      <a:cubicBezTo>
                        <a:pt x="30848" y="2624"/>
                        <a:pt x="33006" y="4194"/>
                        <a:pt x="34780" y="6151"/>
                      </a:cubicBezTo>
                      <a:cubicBezTo>
                        <a:pt x="36436" y="8369"/>
                        <a:pt x="37733" y="10833"/>
                        <a:pt x="38622" y="13455"/>
                      </a:cubicBezTo>
                      <a:cubicBezTo>
                        <a:pt x="39591" y="16431"/>
                        <a:pt x="40046" y="19551"/>
                        <a:pt x="39966" y="22681"/>
                      </a:cubicBezTo>
                      <a:cubicBezTo>
                        <a:pt x="40061" y="25874"/>
                        <a:pt x="39606" y="29059"/>
                        <a:pt x="38622" y="32098"/>
                      </a:cubicBezTo>
                      <a:cubicBezTo>
                        <a:pt x="37777" y="34680"/>
                        <a:pt x="36476" y="37089"/>
                        <a:pt x="34780" y="39210"/>
                      </a:cubicBezTo>
                      <a:cubicBezTo>
                        <a:pt x="33113" y="41283"/>
                        <a:pt x="30926" y="42875"/>
                        <a:pt x="28441" y="43823"/>
                      </a:cubicBezTo>
                      <a:cubicBezTo>
                        <a:pt x="25720" y="45024"/>
                        <a:pt x="22770" y="45614"/>
                        <a:pt x="19797" y="45553"/>
                      </a:cubicBezTo>
                      <a:cubicBezTo>
                        <a:pt x="16978" y="45717"/>
                        <a:pt x="14158" y="45258"/>
                        <a:pt x="11537" y="44207"/>
                      </a:cubicBezTo>
                      <a:cubicBezTo>
                        <a:pt x="9053" y="43260"/>
                        <a:pt x="6865" y="41668"/>
                        <a:pt x="5199" y="39594"/>
                      </a:cubicBezTo>
                      <a:cubicBezTo>
                        <a:pt x="3362" y="37569"/>
                        <a:pt x="2044" y="35129"/>
                        <a:pt x="1357" y="32483"/>
                      </a:cubicBezTo>
                      <a:cubicBezTo>
                        <a:pt x="372" y="29444"/>
                        <a:pt x="-82" y="26258"/>
                        <a:pt x="12" y="23065"/>
                      </a:cubicBezTo>
                      <a:cubicBezTo>
                        <a:pt x="-68" y="19936"/>
                        <a:pt x="387" y="16815"/>
                        <a:pt x="1357" y="13839"/>
                      </a:cubicBezTo>
                      <a:cubicBezTo>
                        <a:pt x="2094" y="11155"/>
                        <a:pt x="3405" y="8663"/>
                        <a:pt x="5199" y="6536"/>
                      </a:cubicBezTo>
                      <a:cubicBezTo>
                        <a:pt x="6972" y="4578"/>
                        <a:pt x="9130" y="3008"/>
                        <a:pt x="11537" y="1923"/>
                      </a:cubicBezTo>
                      <a:cubicBezTo>
                        <a:pt x="14152" y="789"/>
                        <a:pt x="16951" y="138"/>
                        <a:pt x="19797" y="1"/>
                      </a:cubicBezTo>
                      <a:close/>
                      <a:moveTo>
                        <a:pt x="19797" y="42093"/>
                      </a:moveTo>
                      <a:cubicBezTo>
                        <a:pt x="22175" y="42186"/>
                        <a:pt x="24542" y="41726"/>
                        <a:pt x="26712" y="40747"/>
                      </a:cubicBezTo>
                      <a:cubicBezTo>
                        <a:pt x="28678" y="39914"/>
                        <a:pt x="30397" y="38591"/>
                        <a:pt x="31706" y="36903"/>
                      </a:cubicBezTo>
                      <a:cubicBezTo>
                        <a:pt x="33119" y="35097"/>
                        <a:pt x="34104" y="32994"/>
                        <a:pt x="34588" y="30753"/>
                      </a:cubicBezTo>
                      <a:cubicBezTo>
                        <a:pt x="35333" y="28130"/>
                        <a:pt x="35657" y="25405"/>
                        <a:pt x="35548" y="22680"/>
                      </a:cubicBezTo>
                      <a:cubicBezTo>
                        <a:pt x="35643" y="20020"/>
                        <a:pt x="35319" y="17360"/>
                        <a:pt x="34588" y="14800"/>
                      </a:cubicBezTo>
                      <a:cubicBezTo>
                        <a:pt x="34104" y="12559"/>
                        <a:pt x="33119" y="10456"/>
                        <a:pt x="31706" y="8650"/>
                      </a:cubicBezTo>
                      <a:cubicBezTo>
                        <a:pt x="30409" y="6904"/>
                        <a:pt x="28691" y="5515"/>
                        <a:pt x="26712" y="4614"/>
                      </a:cubicBezTo>
                      <a:cubicBezTo>
                        <a:pt x="24510" y="3742"/>
                        <a:pt x="22165" y="3286"/>
                        <a:pt x="19797" y="3268"/>
                      </a:cubicBezTo>
                      <a:cubicBezTo>
                        <a:pt x="17494" y="3310"/>
                        <a:pt x="15216" y="3765"/>
                        <a:pt x="13074" y="4614"/>
                      </a:cubicBezTo>
                      <a:cubicBezTo>
                        <a:pt x="11095" y="5515"/>
                        <a:pt x="9377" y="6904"/>
                        <a:pt x="8080" y="8650"/>
                      </a:cubicBezTo>
                      <a:cubicBezTo>
                        <a:pt x="6694" y="10498"/>
                        <a:pt x="5653" y="12582"/>
                        <a:pt x="5006" y="14800"/>
                      </a:cubicBezTo>
                      <a:cubicBezTo>
                        <a:pt x="4689" y="17417"/>
                        <a:pt x="4689" y="20063"/>
                        <a:pt x="5006" y="22680"/>
                      </a:cubicBezTo>
                      <a:cubicBezTo>
                        <a:pt x="4679" y="25361"/>
                        <a:pt x="4679" y="28072"/>
                        <a:pt x="5006" y="30753"/>
                      </a:cubicBezTo>
                      <a:cubicBezTo>
                        <a:pt x="5653" y="32971"/>
                        <a:pt x="6694" y="35055"/>
                        <a:pt x="8080" y="36903"/>
                      </a:cubicBezTo>
                      <a:cubicBezTo>
                        <a:pt x="9389" y="38591"/>
                        <a:pt x="11108" y="39914"/>
                        <a:pt x="13074" y="40747"/>
                      </a:cubicBezTo>
                      <a:cubicBezTo>
                        <a:pt x="15149" y="41843"/>
                        <a:pt x="17452" y="42435"/>
                        <a:pt x="19797" y="4247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6" name="Google Shape;1956;p211"/>
                <p:cNvSpPr/>
                <p:nvPr/>
              </p:nvSpPr>
              <p:spPr>
                <a:xfrm>
                  <a:off x="609568" y="1520359"/>
                  <a:ext cx="28852" cy="43909"/>
                </a:xfrm>
                <a:custGeom>
                  <a:avLst/>
                  <a:gdLst/>
                  <a:ahLst/>
                  <a:cxnLst/>
                  <a:rect l="l" t="t" r="r" b="b"/>
                  <a:pathLst>
                    <a:path w="28852" h="43909" extrusionOk="0">
                      <a:moveTo>
                        <a:pt x="26892" y="5421"/>
                      </a:moveTo>
                      <a:cubicBezTo>
                        <a:pt x="26527" y="5594"/>
                        <a:pt x="26104" y="5594"/>
                        <a:pt x="25740" y="5421"/>
                      </a:cubicBezTo>
                      <a:lnTo>
                        <a:pt x="24587" y="5421"/>
                      </a:lnTo>
                      <a:lnTo>
                        <a:pt x="22474" y="4267"/>
                      </a:lnTo>
                      <a:lnTo>
                        <a:pt x="19401" y="2922"/>
                      </a:lnTo>
                      <a:lnTo>
                        <a:pt x="14983" y="2922"/>
                      </a:lnTo>
                      <a:cubicBezTo>
                        <a:pt x="13518" y="2709"/>
                        <a:pt x="12030" y="2709"/>
                        <a:pt x="10565" y="2922"/>
                      </a:cubicBezTo>
                      <a:cubicBezTo>
                        <a:pt x="9331" y="3405"/>
                        <a:pt x="8169" y="4051"/>
                        <a:pt x="7107" y="4844"/>
                      </a:cubicBezTo>
                      <a:cubicBezTo>
                        <a:pt x="6200" y="5561"/>
                        <a:pt x="5476" y="6483"/>
                        <a:pt x="4994" y="7535"/>
                      </a:cubicBezTo>
                      <a:cubicBezTo>
                        <a:pt x="4734" y="8543"/>
                        <a:pt x="4734" y="9602"/>
                        <a:pt x="4994" y="10610"/>
                      </a:cubicBezTo>
                      <a:cubicBezTo>
                        <a:pt x="4667" y="11805"/>
                        <a:pt x="4667" y="13067"/>
                        <a:pt x="4994" y="14262"/>
                      </a:cubicBezTo>
                      <a:lnTo>
                        <a:pt x="7876" y="16568"/>
                      </a:lnTo>
                      <a:lnTo>
                        <a:pt x="11717" y="18298"/>
                      </a:lnTo>
                      <a:lnTo>
                        <a:pt x="16327" y="19644"/>
                      </a:lnTo>
                      <a:lnTo>
                        <a:pt x="20745" y="21181"/>
                      </a:lnTo>
                      <a:cubicBezTo>
                        <a:pt x="22169" y="21723"/>
                        <a:pt x="23523" y="22433"/>
                        <a:pt x="24779" y="23295"/>
                      </a:cubicBezTo>
                      <a:cubicBezTo>
                        <a:pt x="25927" y="24151"/>
                        <a:pt x="26850" y="25272"/>
                        <a:pt x="27468" y="26563"/>
                      </a:cubicBezTo>
                      <a:cubicBezTo>
                        <a:pt x="28280" y="27890"/>
                        <a:pt x="28681" y="29428"/>
                        <a:pt x="28621" y="30983"/>
                      </a:cubicBezTo>
                      <a:cubicBezTo>
                        <a:pt x="28929" y="32764"/>
                        <a:pt x="28929" y="34584"/>
                        <a:pt x="28621" y="36365"/>
                      </a:cubicBezTo>
                      <a:cubicBezTo>
                        <a:pt x="27891" y="38023"/>
                        <a:pt x="26848" y="39524"/>
                        <a:pt x="25547" y="40786"/>
                      </a:cubicBezTo>
                      <a:cubicBezTo>
                        <a:pt x="24050" y="42011"/>
                        <a:pt x="22363" y="42985"/>
                        <a:pt x="20553" y="43669"/>
                      </a:cubicBezTo>
                      <a:cubicBezTo>
                        <a:pt x="18388" y="43990"/>
                        <a:pt x="16187" y="43990"/>
                        <a:pt x="14022" y="43669"/>
                      </a:cubicBezTo>
                      <a:cubicBezTo>
                        <a:pt x="11250" y="43790"/>
                        <a:pt x="8488" y="43264"/>
                        <a:pt x="5955" y="42131"/>
                      </a:cubicBezTo>
                      <a:cubicBezTo>
                        <a:pt x="3749" y="41230"/>
                        <a:pt x="1729" y="39927"/>
                        <a:pt x="0" y="38287"/>
                      </a:cubicBezTo>
                      <a:lnTo>
                        <a:pt x="0" y="36749"/>
                      </a:lnTo>
                      <a:lnTo>
                        <a:pt x="0" y="36749"/>
                      </a:lnTo>
                      <a:lnTo>
                        <a:pt x="1345" y="36749"/>
                      </a:lnTo>
                      <a:lnTo>
                        <a:pt x="2689" y="36749"/>
                      </a:lnTo>
                      <a:cubicBezTo>
                        <a:pt x="3346" y="37412"/>
                        <a:pt x="4130" y="37935"/>
                        <a:pt x="4994" y="38287"/>
                      </a:cubicBezTo>
                      <a:cubicBezTo>
                        <a:pt x="5985" y="38987"/>
                        <a:pt x="7090" y="39507"/>
                        <a:pt x="8260" y="39825"/>
                      </a:cubicBezTo>
                      <a:cubicBezTo>
                        <a:pt x="9909" y="40146"/>
                        <a:pt x="11605" y="40146"/>
                        <a:pt x="13254" y="39825"/>
                      </a:cubicBezTo>
                      <a:cubicBezTo>
                        <a:pt x="14904" y="40132"/>
                        <a:pt x="16598" y="40132"/>
                        <a:pt x="18248" y="39825"/>
                      </a:cubicBezTo>
                      <a:cubicBezTo>
                        <a:pt x="19528" y="39354"/>
                        <a:pt x="20703" y="38636"/>
                        <a:pt x="21706" y="37711"/>
                      </a:cubicBezTo>
                      <a:cubicBezTo>
                        <a:pt x="22638" y="36819"/>
                        <a:pt x="23417" y="35780"/>
                        <a:pt x="24011" y="34635"/>
                      </a:cubicBezTo>
                      <a:cubicBezTo>
                        <a:pt x="24212" y="33362"/>
                        <a:pt x="24212" y="32065"/>
                        <a:pt x="24011" y="30791"/>
                      </a:cubicBezTo>
                      <a:cubicBezTo>
                        <a:pt x="24125" y="29499"/>
                        <a:pt x="23785" y="28208"/>
                        <a:pt x="23050" y="27139"/>
                      </a:cubicBezTo>
                      <a:cubicBezTo>
                        <a:pt x="22294" y="26562"/>
                        <a:pt x="21451" y="26108"/>
                        <a:pt x="20553" y="25794"/>
                      </a:cubicBezTo>
                      <a:cubicBezTo>
                        <a:pt x="19368" y="25025"/>
                        <a:pt x="18073" y="24441"/>
                        <a:pt x="16711" y="24064"/>
                      </a:cubicBezTo>
                      <a:lnTo>
                        <a:pt x="12101" y="22527"/>
                      </a:lnTo>
                      <a:lnTo>
                        <a:pt x="7683" y="20989"/>
                      </a:lnTo>
                      <a:cubicBezTo>
                        <a:pt x="6309" y="20247"/>
                        <a:pt x="5074" y="19272"/>
                        <a:pt x="4034" y="18106"/>
                      </a:cubicBezTo>
                      <a:cubicBezTo>
                        <a:pt x="1591" y="16312"/>
                        <a:pt x="161" y="13450"/>
                        <a:pt x="192" y="10418"/>
                      </a:cubicBezTo>
                      <a:cubicBezTo>
                        <a:pt x="367" y="9144"/>
                        <a:pt x="756" y="7909"/>
                        <a:pt x="1345" y="6766"/>
                      </a:cubicBezTo>
                      <a:cubicBezTo>
                        <a:pt x="2040" y="5253"/>
                        <a:pt x="3095" y="3933"/>
                        <a:pt x="4418" y="2922"/>
                      </a:cubicBezTo>
                      <a:cubicBezTo>
                        <a:pt x="5664" y="1696"/>
                        <a:pt x="7176" y="775"/>
                        <a:pt x="8836" y="231"/>
                      </a:cubicBezTo>
                      <a:cubicBezTo>
                        <a:pt x="10873" y="-77"/>
                        <a:pt x="12945" y="-77"/>
                        <a:pt x="14983" y="231"/>
                      </a:cubicBezTo>
                      <a:cubicBezTo>
                        <a:pt x="17403" y="164"/>
                        <a:pt x="19815" y="555"/>
                        <a:pt x="22090" y="1384"/>
                      </a:cubicBezTo>
                      <a:cubicBezTo>
                        <a:pt x="24214" y="2158"/>
                        <a:pt x="26170" y="3333"/>
                        <a:pt x="27852" y="484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7" name="Google Shape;1957;p211"/>
                <p:cNvSpPr/>
                <p:nvPr/>
              </p:nvSpPr>
              <p:spPr>
                <a:xfrm>
                  <a:off x="646833" y="1519533"/>
                  <a:ext cx="29587" cy="44734"/>
                </a:xfrm>
                <a:custGeom>
                  <a:avLst/>
                  <a:gdLst/>
                  <a:ahLst/>
                  <a:cxnLst/>
                  <a:rect l="l" t="t" r="r" b="b"/>
                  <a:pathLst>
                    <a:path w="29587" h="44734" extrusionOk="0">
                      <a:moveTo>
                        <a:pt x="27660" y="6246"/>
                      </a:moveTo>
                      <a:cubicBezTo>
                        <a:pt x="27363" y="6418"/>
                        <a:pt x="26997" y="6418"/>
                        <a:pt x="26700" y="6246"/>
                      </a:cubicBezTo>
                      <a:lnTo>
                        <a:pt x="25547" y="6246"/>
                      </a:lnTo>
                      <a:lnTo>
                        <a:pt x="23435" y="5093"/>
                      </a:lnTo>
                      <a:lnTo>
                        <a:pt x="20361" y="3747"/>
                      </a:lnTo>
                      <a:lnTo>
                        <a:pt x="15751" y="3747"/>
                      </a:lnTo>
                      <a:cubicBezTo>
                        <a:pt x="14351" y="3534"/>
                        <a:pt x="12926" y="3534"/>
                        <a:pt x="11525" y="3747"/>
                      </a:cubicBezTo>
                      <a:cubicBezTo>
                        <a:pt x="10292" y="4230"/>
                        <a:pt x="9129" y="4877"/>
                        <a:pt x="8068" y="5669"/>
                      </a:cubicBezTo>
                      <a:cubicBezTo>
                        <a:pt x="7107" y="6332"/>
                        <a:pt x="6371" y="7270"/>
                        <a:pt x="5955" y="8360"/>
                      </a:cubicBezTo>
                      <a:cubicBezTo>
                        <a:pt x="5694" y="9369"/>
                        <a:pt x="5694" y="10427"/>
                        <a:pt x="5955" y="11435"/>
                      </a:cubicBezTo>
                      <a:cubicBezTo>
                        <a:pt x="5545" y="12618"/>
                        <a:pt x="5545" y="13905"/>
                        <a:pt x="5955" y="15087"/>
                      </a:cubicBezTo>
                      <a:lnTo>
                        <a:pt x="8836" y="17394"/>
                      </a:lnTo>
                      <a:lnTo>
                        <a:pt x="12678" y="19124"/>
                      </a:lnTo>
                      <a:lnTo>
                        <a:pt x="17288" y="20469"/>
                      </a:lnTo>
                      <a:lnTo>
                        <a:pt x="21706" y="22007"/>
                      </a:lnTo>
                      <a:cubicBezTo>
                        <a:pt x="23087" y="22511"/>
                        <a:pt x="24382" y="23224"/>
                        <a:pt x="25547" y="24121"/>
                      </a:cubicBezTo>
                      <a:cubicBezTo>
                        <a:pt x="26750" y="24970"/>
                        <a:pt x="27737" y="26089"/>
                        <a:pt x="28429" y="27388"/>
                      </a:cubicBezTo>
                      <a:cubicBezTo>
                        <a:pt x="29241" y="28716"/>
                        <a:pt x="29642" y="30254"/>
                        <a:pt x="29581" y="31809"/>
                      </a:cubicBezTo>
                      <a:cubicBezTo>
                        <a:pt x="29608" y="33667"/>
                        <a:pt x="29214" y="35507"/>
                        <a:pt x="28429" y="37190"/>
                      </a:cubicBezTo>
                      <a:cubicBezTo>
                        <a:pt x="27769" y="38840"/>
                        <a:pt x="26790" y="40342"/>
                        <a:pt x="25547" y="41611"/>
                      </a:cubicBezTo>
                      <a:cubicBezTo>
                        <a:pt x="24050" y="42836"/>
                        <a:pt x="22363" y="43810"/>
                        <a:pt x="20553" y="44494"/>
                      </a:cubicBezTo>
                      <a:cubicBezTo>
                        <a:pt x="18388" y="44815"/>
                        <a:pt x="16187" y="44815"/>
                        <a:pt x="14022" y="44494"/>
                      </a:cubicBezTo>
                      <a:cubicBezTo>
                        <a:pt x="8812" y="44679"/>
                        <a:pt x="3750" y="42736"/>
                        <a:pt x="0" y="39112"/>
                      </a:cubicBezTo>
                      <a:lnTo>
                        <a:pt x="0" y="37575"/>
                      </a:lnTo>
                      <a:lnTo>
                        <a:pt x="0" y="37575"/>
                      </a:lnTo>
                      <a:lnTo>
                        <a:pt x="0" y="37575"/>
                      </a:lnTo>
                      <a:lnTo>
                        <a:pt x="1345" y="37575"/>
                      </a:lnTo>
                      <a:lnTo>
                        <a:pt x="3458" y="39112"/>
                      </a:lnTo>
                      <a:cubicBezTo>
                        <a:pt x="4538" y="39775"/>
                        <a:pt x="5700" y="40292"/>
                        <a:pt x="6915" y="40650"/>
                      </a:cubicBezTo>
                      <a:cubicBezTo>
                        <a:pt x="8564" y="40972"/>
                        <a:pt x="10260" y="40972"/>
                        <a:pt x="11909" y="40650"/>
                      </a:cubicBezTo>
                      <a:cubicBezTo>
                        <a:pt x="13560" y="40958"/>
                        <a:pt x="15253" y="40958"/>
                        <a:pt x="16904" y="40650"/>
                      </a:cubicBezTo>
                      <a:cubicBezTo>
                        <a:pt x="18184" y="40180"/>
                        <a:pt x="19359" y="39461"/>
                        <a:pt x="20361" y="38536"/>
                      </a:cubicBezTo>
                      <a:cubicBezTo>
                        <a:pt x="21296" y="37690"/>
                        <a:pt x="22020" y="36637"/>
                        <a:pt x="22474" y="35461"/>
                      </a:cubicBezTo>
                      <a:cubicBezTo>
                        <a:pt x="22762" y="34196"/>
                        <a:pt x="22762" y="32882"/>
                        <a:pt x="22474" y="31617"/>
                      </a:cubicBezTo>
                      <a:cubicBezTo>
                        <a:pt x="22499" y="30334"/>
                        <a:pt x="22166" y="29069"/>
                        <a:pt x="21514" y="27965"/>
                      </a:cubicBezTo>
                      <a:cubicBezTo>
                        <a:pt x="21611" y="27522"/>
                        <a:pt x="21676" y="27072"/>
                        <a:pt x="21706" y="26619"/>
                      </a:cubicBezTo>
                      <a:cubicBezTo>
                        <a:pt x="20470" y="25816"/>
                        <a:pt x="19106" y="25231"/>
                        <a:pt x="17672" y="24890"/>
                      </a:cubicBezTo>
                      <a:lnTo>
                        <a:pt x="13254" y="23352"/>
                      </a:lnTo>
                      <a:lnTo>
                        <a:pt x="8644" y="21814"/>
                      </a:lnTo>
                      <a:cubicBezTo>
                        <a:pt x="7267" y="21302"/>
                        <a:pt x="5972" y="20590"/>
                        <a:pt x="4802" y="19700"/>
                      </a:cubicBezTo>
                      <a:cubicBezTo>
                        <a:pt x="3652" y="18871"/>
                        <a:pt x="2673" y="17827"/>
                        <a:pt x="1921" y="16625"/>
                      </a:cubicBezTo>
                      <a:cubicBezTo>
                        <a:pt x="1252" y="15181"/>
                        <a:pt x="923" y="13603"/>
                        <a:pt x="960" y="12012"/>
                      </a:cubicBezTo>
                      <a:cubicBezTo>
                        <a:pt x="981" y="10489"/>
                        <a:pt x="1307" y="8986"/>
                        <a:pt x="1921" y="7592"/>
                      </a:cubicBezTo>
                      <a:cubicBezTo>
                        <a:pt x="2610" y="6128"/>
                        <a:pt x="3591" y="4820"/>
                        <a:pt x="4802" y="3747"/>
                      </a:cubicBezTo>
                      <a:cubicBezTo>
                        <a:pt x="6150" y="2560"/>
                        <a:pt x="7715" y="1646"/>
                        <a:pt x="9412" y="1057"/>
                      </a:cubicBezTo>
                      <a:cubicBezTo>
                        <a:pt x="13718" y="-352"/>
                        <a:pt x="18360" y="-352"/>
                        <a:pt x="22666" y="1057"/>
                      </a:cubicBezTo>
                      <a:cubicBezTo>
                        <a:pt x="24790" y="1830"/>
                        <a:pt x="26747" y="3005"/>
                        <a:pt x="28429" y="45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8" name="Google Shape;1958;p211"/>
                <p:cNvSpPr/>
                <p:nvPr/>
              </p:nvSpPr>
              <p:spPr>
                <a:xfrm>
                  <a:off x="706956" y="1501754"/>
                  <a:ext cx="49366" cy="63810"/>
                </a:xfrm>
                <a:custGeom>
                  <a:avLst/>
                  <a:gdLst/>
                  <a:ahLst/>
                  <a:cxnLst/>
                  <a:rect l="l" t="t" r="r" b="b"/>
                  <a:pathLst>
                    <a:path w="49366" h="63810" extrusionOk="0">
                      <a:moveTo>
                        <a:pt x="2881" y="0"/>
                      </a:moveTo>
                      <a:lnTo>
                        <a:pt x="2881" y="0"/>
                      </a:lnTo>
                      <a:cubicBezTo>
                        <a:pt x="2881" y="0"/>
                        <a:pt x="2881" y="0"/>
                        <a:pt x="2881" y="0"/>
                      </a:cubicBezTo>
                      <a:lnTo>
                        <a:pt x="45332" y="55931"/>
                      </a:lnTo>
                      <a:cubicBezTo>
                        <a:pt x="45237" y="55100"/>
                        <a:pt x="45237" y="54262"/>
                        <a:pt x="45332" y="53432"/>
                      </a:cubicBezTo>
                      <a:lnTo>
                        <a:pt x="45332" y="0"/>
                      </a:lnTo>
                      <a:lnTo>
                        <a:pt x="49366" y="0"/>
                      </a:lnTo>
                      <a:lnTo>
                        <a:pt x="49366" y="62850"/>
                      </a:lnTo>
                      <a:lnTo>
                        <a:pt x="47061" y="62850"/>
                      </a:lnTo>
                      <a:cubicBezTo>
                        <a:pt x="46571" y="63064"/>
                        <a:pt x="46014" y="63064"/>
                        <a:pt x="45524" y="62850"/>
                      </a:cubicBezTo>
                      <a:lnTo>
                        <a:pt x="4610" y="8265"/>
                      </a:lnTo>
                      <a:cubicBezTo>
                        <a:pt x="4698" y="9095"/>
                        <a:pt x="4698" y="9933"/>
                        <a:pt x="4610" y="10763"/>
                      </a:cubicBezTo>
                      <a:lnTo>
                        <a:pt x="4610" y="63811"/>
                      </a:lnTo>
                      <a:lnTo>
                        <a:pt x="0" y="63811"/>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9" name="Google Shape;1959;p211"/>
                <p:cNvSpPr/>
                <p:nvPr/>
              </p:nvSpPr>
              <p:spPr>
                <a:xfrm>
                  <a:off x="769192" y="1519244"/>
                  <a:ext cx="40350" cy="45558"/>
                </a:xfrm>
                <a:custGeom>
                  <a:avLst/>
                  <a:gdLst/>
                  <a:ahLst/>
                  <a:cxnLst/>
                  <a:rect l="l" t="t" r="r" b="b"/>
                  <a:pathLst>
                    <a:path w="40350" h="45558" extrusionOk="0">
                      <a:moveTo>
                        <a:pt x="20169" y="1"/>
                      </a:moveTo>
                      <a:cubicBezTo>
                        <a:pt x="23120" y="-23"/>
                        <a:pt x="26051" y="499"/>
                        <a:pt x="28813" y="1538"/>
                      </a:cubicBezTo>
                      <a:cubicBezTo>
                        <a:pt x="31192" y="2577"/>
                        <a:pt x="33297" y="4157"/>
                        <a:pt x="34960" y="6151"/>
                      </a:cubicBezTo>
                      <a:cubicBezTo>
                        <a:pt x="36748" y="8313"/>
                        <a:pt x="38116" y="10790"/>
                        <a:pt x="38993" y="13455"/>
                      </a:cubicBezTo>
                      <a:cubicBezTo>
                        <a:pt x="39963" y="16431"/>
                        <a:pt x="40418" y="19551"/>
                        <a:pt x="40338" y="22681"/>
                      </a:cubicBezTo>
                      <a:cubicBezTo>
                        <a:pt x="40433" y="25874"/>
                        <a:pt x="39978" y="29059"/>
                        <a:pt x="38993" y="32098"/>
                      </a:cubicBezTo>
                      <a:cubicBezTo>
                        <a:pt x="38174" y="34731"/>
                        <a:pt x="36798" y="37156"/>
                        <a:pt x="34960" y="39210"/>
                      </a:cubicBezTo>
                      <a:cubicBezTo>
                        <a:pt x="33403" y="41313"/>
                        <a:pt x="31267" y="42916"/>
                        <a:pt x="28813" y="43823"/>
                      </a:cubicBezTo>
                      <a:cubicBezTo>
                        <a:pt x="26092" y="45024"/>
                        <a:pt x="23142" y="45614"/>
                        <a:pt x="20169" y="45553"/>
                      </a:cubicBezTo>
                      <a:cubicBezTo>
                        <a:pt x="17257" y="45625"/>
                        <a:pt x="14367" y="45033"/>
                        <a:pt x="11717" y="43823"/>
                      </a:cubicBezTo>
                      <a:cubicBezTo>
                        <a:pt x="9233" y="42875"/>
                        <a:pt x="7045" y="41283"/>
                        <a:pt x="5378" y="39210"/>
                      </a:cubicBezTo>
                      <a:cubicBezTo>
                        <a:pt x="3540" y="37156"/>
                        <a:pt x="2164" y="34731"/>
                        <a:pt x="1345" y="32098"/>
                      </a:cubicBezTo>
                      <a:cubicBezTo>
                        <a:pt x="453" y="29039"/>
                        <a:pt x="0" y="25868"/>
                        <a:pt x="0" y="22681"/>
                      </a:cubicBezTo>
                      <a:cubicBezTo>
                        <a:pt x="13" y="19557"/>
                        <a:pt x="466" y="16452"/>
                        <a:pt x="1345" y="13455"/>
                      </a:cubicBezTo>
                      <a:cubicBezTo>
                        <a:pt x="2222" y="10790"/>
                        <a:pt x="3590" y="8313"/>
                        <a:pt x="5378" y="6151"/>
                      </a:cubicBezTo>
                      <a:cubicBezTo>
                        <a:pt x="7152" y="4194"/>
                        <a:pt x="9310" y="2624"/>
                        <a:pt x="11717" y="1538"/>
                      </a:cubicBezTo>
                      <a:cubicBezTo>
                        <a:pt x="14417" y="513"/>
                        <a:pt x="17282" y="-8"/>
                        <a:pt x="20169" y="1"/>
                      </a:cubicBezTo>
                      <a:close/>
                      <a:moveTo>
                        <a:pt x="20169" y="42093"/>
                      </a:moveTo>
                      <a:cubicBezTo>
                        <a:pt x="22547" y="42186"/>
                        <a:pt x="24914" y="41726"/>
                        <a:pt x="27084" y="40747"/>
                      </a:cubicBezTo>
                      <a:cubicBezTo>
                        <a:pt x="29019" y="39862"/>
                        <a:pt x="30727" y="38547"/>
                        <a:pt x="32078" y="36903"/>
                      </a:cubicBezTo>
                      <a:cubicBezTo>
                        <a:pt x="33491" y="35097"/>
                        <a:pt x="34476" y="32994"/>
                        <a:pt x="34960" y="30753"/>
                      </a:cubicBezTo>
                      <a:cubicBezTo>
                        <a:pt x="35705" y="28130"/>
                        <a:pt x="36029" y="25405"/>
                        <a:pt x="35920" y="22680"/>
                      </a:cubicBezTo>
                      <a:cubicBezTo>
                        <a:pt x="36015" y="20020"/>
                        <a:pt x="35691" y="17360"/>
                        <a:pt x="34960" y="14800"/>
                      </a:cubicBezTo>
                      <a:cubicBezTo>
                        <a:pt x="34476" y="12559"/>
                        <a:pt x="33491" y="10456"/>
                        <a:pt x="32078" y="8650"/>
                      </a:cubicBezTo>
                      <a:cubicBezTo>
                        <a:pt x="30738" y="6946"/>
                        <a:pt x="29031" y="5566"/>
                        <a:pt x="27084" y="4614"/>
                      </a:cubicBezTo>
                      <a:cubicBezTo>
                        <a:pt x="24882" y="3742"/>
                        <a:pt x="22537" y="3286"/>
                        <a:pt x="20169" y="3268"/>
                      </a:cubicBezTo>
                      <a:cubicBezTo>
                        <a:pt x="17801" y="3286"/>
                        <a:pt x="15456" y="3742"/>
                        <a:pt x="13254" y="4614"/>
                      </a:cubicBezTo>
                      <a:cubicBezTo>
                        <a:pt x="11365" y="5573"/>
                        <a:pt x="9722" y="6954"/>
                        <a:pt x="8452" y="8650"/>
                      </a:cubicBezTo>
                      <a:cubicBezTo>
                        <a:pt x="7066" y="10498"/>
                        <a:pt x="6025" y="12582"/>
                        <a:pt x="5378" y="14800"/>
                      </a:cubicBezTo>
                      <a:cubicBezTo>
                        <a:pt x="4739" y="17378"/>
                        <a:pt x="4417" y="20024"/>
                        <a:pt x="4418" y="22680"/>
                      </a:cubicBezTo>
                      <a:cubicBezTo>
                        <a:pt x="4407" y="25400"/>
                        <a:pt x="4729" y="28112"/>
                        <a:pt x="5378" y="30753"/>
                      </a:cubicBezTo>
                      <a:cubicBezTo>
                        <a:pt x="6025" y="32971"/>
                        <a:pt x="7066" y="35055"/>
                        <a:pt x="8452" y="36903"/>
                      </a:cubicBezTo>
                      <a:cubicBezTo>
                        <a:pt x="9729" y="38544"/>
                        <a:pt x="11374" y="39860"/>
                        <a:pt x="13254" y="40747"/>
                      </a:cubicBezTo>
                      <a:cubicBezTo>
                        <a:pt x="15406" y="41821"/>
                        <a:pt x="17766" y="42411"/>
                        <a:pt x="20169" y="4247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0" name="Google Shape;1960;p211"/>
                <p:cNvSpPr/>
                <p:nvPr/>
              </p:nvSpPr>
              <p:spPr>
                <a:xfrm>
                  <a:off x="820671" y="1519286"/>
                  <a:ext cx="24587" cy="45317"/>
                </a:xfrm>
                <a:custGeom>
                  <a:avLst/>
                  <a:gdLst/>
                  <a:ahLst/>
                  <a:cxnLst/>
                  <a:rect l="l" t="t" r="r" b="b"/>
                  <a:pathLst>
                    <a:path w="24587" h="45317" extrusionOk="0">
                      <a:moveTo>
                        <a:pt x="0" y="45318"/>
                      </a:moveTo>
                      <a:lnTo>
                        <a:pt x="0" y="1112"/>
                      </a:lnTo>
                      <a:lnTo>
                        <a:pt x="3265" y="1112"/>
                      </a:lnTo>
                      <a:cubicBezTo>
                        <a:pt x="3415" y="1481"/>
                        <a:pt x="3415" y="1895"/>
                        <a:pt x="3265" y="2265"/>
                      </a:cubicBezTo>
                      <a:lnTo>
                        <a:pt x="3265" y="11490"/>
                      </a:lnTo>
                      <a:cubicBezTo>
                        <a:pt x="4402" y="8313"/>
                        <a:pt x="6318" y="5471"/>
                        <a:pt x="8836" y="3226"/>
                      </a:cubicBezTo>
                      <a:cubicBezTo>
                        <a:pt x="11301" y="1144"/>
                        <a:pt x="14448" y="49"/>
                        <a:pt x="17672" y="151"/>
                      </a:cubicBezTo>
                      <a:cubicBezTo>
                        <a:pt x="18880" y="-50"/>
                        <a:pt x="20113" y="-50"/>
                        <a:pt x="21322" y="151"/>
                      </a:cubicBezTo>
                      <a:cubicBezTo>
                        <a:pt x="22439" y="449"/>
                        <a:pt x="23530" y="834"/>
                        <a:pt x="24587" y="1304"/>
                      </a:cubicBezTo>
                      <a:lnTo>
                        <a:pt x="24587" y="4379"/>
                      </a:lnTo>
                      <a:lnTo>
                        <a:pt x="23627" y="4379"/>
                      </a:lnTo>
                      <a:lnTo>
                        <a:pt x="23627" y="4379"/>
                      </a:lnTo>
                      <a:lnTo>
                        <a:pt x="22474" y="4379"/>
                      </a:lnTo>
                      <a:lnTo>
                        <a:pt x="20553" y="4379"/>
                      </a:lnTo>
                      <a:lnTo>
                        <a:pt x="18248" y="4379"/>
                      </a:lnTo>
                      <a:cubicBezTo>
                        <a:pt x="15200" y="4290"/>
                        <a:pt x="12237" y="5393"/>
                        <a:pt x="9988" y="7454"/>
                      </a:cubicBezTo>
                      <a:cubicBezTo>
                        <a:pt x="7615" y="10046"/>
                        <a:pt x="5844" y="13131"/>
                        <a:pt x="4802" y="16488"/>
                      </a:cubicBezTo>
                      <a:lnTo>
                        <a:pt x="4802" y="4531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1" name="Google Shape;1961;p211"/>
                <p:cNvSpPr/>
                <p:nvPr/>
              </p:nvSpPr>
              <p:spPr>
                <a:xfrm>
                  <a:off x="851213" y="1505791"/>
                  <a:ext cx="25355" cy="59497"/>
                </a:xfrm>
                <a:custGeom>
                  <a:avLst/>
                  <a:gdLst/>
                  <a:ahLst/>
                  <a:cxnLst/>
                  <a:rect l="l" t="t" r="r" b="b"/>
                  <a:pathLst>
                    <a:path w="25355" h="59497" extrusionOk="0">
                      <a:moveTo>
                        <a:pt x="16711" y="59390"/>
                      </a:moveTo>
                      <a:cubicBezTo>
                        <a:pt x="14150" y="59629"/>
                        <a:pt x="11615" y="58713"/>
                        <a:pt x="9796" y="56892"/>
                      </a:cubicBezTo>
                      <a:cubicBezTo>
                        <a:pt x="7850" y="54827"/>
                        <a:pt x="6872" y="52032"/>
                        <a:pt x="7107" y="49203"/>
                      </a:cubicBezTo>
                      <a:lnTo>
                        <a:pt x="7107" y="19028"/>
                      </a:lnTo>
                      <a:lnTo>
                        <a:pt x="0" y="19028"/>
                      </a:lnTo>
                      <a:cubicBezTo>
                        <a:pt x="0" y="19028"/>
                        <a:pt x="0" y="19028"/>
                        <a:pt x="0" y="19028"/>
                      </a:cubicBezTo>
                      <a:lnTo>
                        <a:pt x="0" y="17298"/>
                      </a:lnTo>
                      <a:lnTo>
                        <a:pt x="7491" y="17298"/>
                      </a:lnTo>
                      <a:lnTo>
                        <a:pt x="9412" y="0"/>
                      </a:lnTo>
                      <a:lnTo>
                        <a:pt x="9412" y="0"/>
                      </a:lnTo>
                      <a:lnTo>
                        <a:pt x="9412" y="0"/>
                      </a:lnTo>
                      <a:lnTo>
                        <a:pt x="11525" y="0"/>
                      </a:lnTo>
                      <a:lnTo>
                        <a:pt x="11525" y="16914"/>
                      </a:lnTo>
                      <a:lnTo>
                        <a:pt x="25355" y="16914"/>
                      </a:lnTo>
                      <a:lnTo>
                        <a:pt x="25355" y="19989"/>
                      </a:lnTo>
                      <a:lnTo>
                        <a:pt x="11525" y="19989"/>
                      </a:lnTo>
                      <a:lnTo>
                        <a:pt x="11525" y="49972"/>
                      </a:lnTo>
                      <a:cubicBezTo>
                        <a:pt x="11408" y="50994"/>
                        <a:pt x="11408" y="52026"/>
                        <a:pt x="11525" y="53048"/>
                      </a:cubicBezTo>
                      <a:cubicBezTo>
                        <a:pt x="11815" y="53899"/>
                        <a:pt x="12272" y="54683"/>
                        <a:pt x="12870" y="55354"/>
                      </a:cubicBezTo>
                      <a:cubicBezTo>
                        <a:pt x="13388" y="55912"/>
                        <a:pt x="14054" y="56312"/>
                        <a:pt x="14791" y="56507"/>
                      </a:cubicBezTo>
                      <a:lnTo>
                        <a:pt x="17096" y="56507"/>
                      </a:lnTo>
                      <a:lnTo>
                        <a:pt x="19977" y="56507"/>
                      </a:lnTo>
                      <a:lnTo>
                        <a:pt x="21898" y="55354"/>
                      </a:lnTo>
                      <a:cubicBezTo>
                        <a:pt x="22417" y="55147"/>
                        <a:pt x="22878" y="54817"/>
                        <a:pt x="23242" y="54393"/>
                      </a:cubicBezTo>
                      <a:lnTo>
                        <a:pt x="24203" y="54393"/>
                      </a:lnTo>
                      <a:cubicBezTo>
                        <a:pt x="24203" y="54393"/>
                        <a:pt x="24203" y="54393"/>
                        <a:pt x="24203" y="54393"/>
                      </a:cubicBezTo>
                      <a:lnTo>
                        <a:pt x="25355" y="56315"/>
                      </a:lnTo>
                      <a:cubicBezTo>
                        <a:pt x="24176" y="57576"/>
                        <a:pt x="22733" y="58560"/>
                        <a:pt x="21129" y="59198"/>
                      </a:cubicBezTo>
                      <a:cubicBezTo>
                        <a:pt x="19679" y="59517"/>
                        <a:pt x="18184" y="59582"/>
                        <a:pt x="16712" y="593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2" name="Google Shape;1962;p211"/>
                <p:cNvSpPr/>
                <p:nvPr/>
              </p:nvSpPr>
              <p:spPr>
                <a:xfrm>
                  <a:off x="887517" y="1500025"/>
                  <a:ext cx="34768" cy="64771"/>
                </a:xfrm>
                <a:custGeom>
                  <a:avLst/>
                  <a:gdLst/>
                  <a:ahLst/>
                  <a:cxnLst/>
                  <a:rect l="l" t="t" r="r" b="b"/>
                  <a:pathLst>
                    <a:path w="34768" h="64771" extrusionOk="0">
                      <a:moveTo>
                        <a:pt x="0" y="64580"/>
                      </a:moveTo>
                      <a:lnTo>
                        <a:pt x="0" y="0"/>
                      </a:lnTo>
                      <a:lnTo>
                        <a:pt x="4226" y="0"/>
                      </a:lnTo>
                      <a:lnTo>
                        <a:pt x="4226" y="28061"/>
                      </a:lnTo>
                      <a:cubicBezTo>
                        <a:pt x="6099" y="25623"/>
                        <a:pt x="8453" y="23595"/>
                        <a:pt x="11141" y="22103"/>
                      </a:cubicBezTo>
                      <a:cubicBezTo>
                        <a:pt x="13827" y="20556"/>
                        <a:pt x="16878" y="19759"/>
                        <a:pt x="19977" y="19797"/>
                      </a:cubicBezTo>
                      <a:cubicBezTo>
                        <a:pt x="22147" y="19734"/>
                        <a:pt x="24306" y="20127"/>
                        <a:pt x="26316" y="20950"/>
                      </a:cubicBezTo>
                      <a:cubicBezTo>
                        <a:pt x="28096" y="21647"/>
                        <a:pt x="29679" y="22768"/>
                        <a:pt x="30926" y="24217"/>
                      </a:cubicBezTo>
                      <a:cubicBezTo>
                        <a:pt x="32220" y="25811"/>
                        <a:pt x="33198" y="27638"/>
                        <a:pt x="33807" y="29599"/>
                      </a:cubicBezTo>
                      <a:cubicBezTo>
                        <a:pt x="34462" y="31846"/>
                        <a:pt x="34786" y="34177"/>
                        <a:pt x="34768" y="36518"/>
                      </a:cubicBezTo>
                      <a:lnTo>
                        <a:pt x="34768" y="64772"/>
                      </a:lnTo>
                      <a:lnTo>
                        <a:pt x="30734" y="64772"/>
                      </a:lnTo>
                      <a:lnTo>
                        <a:pt x="30734" y="36326"/>
                      </a:lnTo>
                      <a:cubicBezTo>
                        <a:pt x="30950" y="32822"/>
                        <a:pt x="29930" y="29353"/>
                        <a:pt x="27852" y="26524"/>
                      </a:cubicBezTo>
                      <a:cubicBezTo>
                        <a:pt x="25602" y="24063"/>
                        <a:pt x="22339" y="22785"/>
                        <a:pt x="19017" y="23064"/>
                      </a:cubicBezTo>
                      <a:cubicBezTo>
                        <a:pt x="16182" y="22991"/>
                        <a:pt x="13384" y="23724"/>
                        <a:pt x="10949" y="25178"/>
                      </a:cubicBezTo>
                      <a:cubicBezTo>
                        <a:pt x="8416" y="26814"/>
                        <a:pt x="6203" y="28898"/>
                        <a:pt x="4418" y="31329"/>
                      </a:cubicBezTo>
                      <a:lnTo>
                        <a:pt x="4418" y="6458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3" name="Google Shape;1963;p211"/>
                <p:cNvSpPr/>
                <p:nvPr/>
              </p:nvSpPr>
              <p:spPr>
                <a:xfrm>
                  <a:off x="946679" y="1501754"/>
                  <a:ext cx="55320" cy="62849"/>
                </a:xfrm>
                <a:custGeom>
                  <a:avLst/>
                  <a:gdLst/>
                  <a:ahLst/>
                  <a:cxnLst/>
                  <a:rect l="l" t="t" r="r" b="b"/>
                  <a:pathLst>
                    <a:path w="55320" h="62849" extrusionOk="0">
                      <a:moveTo>
                        <a:pt x="55321" y="62850"/>
                      </a:moveTo>
                      <a:lnTo>
                        <a:pt x="51863" y="62850"/>
                      </a:lnTo>
                      <a:lnTo>
                        <a:pt x="50903" y="62850"/>
                      </a:lnTo>
                      <a:cubicBezTo>
                        <a:pt x="50821" y="62535"/>
                        <a:pt x="50821" y="62204"/>
                        <a:pt x="50903" y="61889"/>
                      </a:cubicBezTo>
                      <a:lnTo>
                        <a:pt x="43604" y="43630"/>
                      </a:lnTo>
                      <a:lnTo>
                        <a:pt x="11909" y="43630"/>
                      </a:lnTo>
                      <a:lnTo>
                        <a:pt x="4610" y="61889"/>
                      </a:lnTo>
                      <a:lnTo>
                        <a:pt x="4610" y="62850"/>
                      </a:lnTo>
                      <a:lnTo>
                        <a:pt x="3458" y="62850"/>
                      </a:lnTo>
                      <a:lnTo>
                        <a:pt x="0" y="62850"/>
                      </a:lnTo>
                      <a:lnTo>
                        <a:pt x="25740" y="0"/>
                      </a:lnTo>
                      <a:lnTo>
                        <a:pt x="29197" y="0"/>
                      </a:lnTo>
                      <a:close/>
                      <a:moveTo>
                        <a:pt x="13254" y="39978"/>
                      </a:moveTo>
                      <a:lnTo>
                        <a:pt x="41491" y="39978"/>
                      </a:lnTo>
                      <a:lnTo>
                        <a:pt x="29197" y="8265"/>
                      </a:lnTo>
                      <a:lnTo>
                        <a:pt x="29197" y="6535"/>
                      </a:lnTo>
                      <a:lnTo>
                        <a:pt x="29197" y="4421"/>
                      </a:lnTo>
                      <a:cubicBezTo>
                        <a:pt x="29197" y="4421"/>
                        <a:pt x="29197" y="5766"/>
                        <a:pt x="29197" y="6535"/>
                      </a:cubicBezTo>
                      <a:lnTo>
                        <a:pt x="29197" y="8265"/>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4" name="Google Shape;1964;p211"/>
                <p:cNvSpPr/>
                <p:nvPr/>
              </p:nvSpPr>
              <p:spPr>
                <a:xfrm>
                  <a:off x="1009876" y="1518660"/>
                  <a:ext cx="56228" cy="45944"/>
                </a:xfrm>
                <a:custGeom>
                  <a:avLst/>
                  <a:gdLst/>
                  <a:ahLst/>
                  <a:cxnLst/>
                  <a:rect l="l" t="t" r="r" b="b"/>
                  <a:pathLst>
                    <a:path w="56228" h="45944" extrusionOk="0">
                      <a:moveTo>
                        <a:pt x="0" y="45945"/>
                      </a:moveTo>
                      <a:lnTo>
                        <a:pt x="0" y="1738"/>
                      </a:lnTo>
                      <a:lnTo>
                        <a:pt x="2305" y="1738"/>
                      </a:lnTo>
                      <a:cubicBezTo>
                        <a:pt x="2721" y="1498"/>
                        <a:pt x="3234" y="1498"/>
                        <a:pt x="3650" y="1738"/>
                      </a:cubicBezTo>
                      <a:lnTo>
                        <a:pt x="3650" y="8273"/>
                      </a:lnTo>
                      <a:cubicBezTo>
                        <a:pt x="4438" y="7040"/>
                        <a:pt x="5338" y="5882"/>
                        <a:pt x="6339" y="4814"/>
                      </a:cubicBezTo>
                      <a:lnTo>
                        <a:pt x="9412" y="2315"/>
                      </a:lnTo>
                      <a:cubicBezTo>
                        <a:pt x="11684" y="793"/>
                        <a:pt x="14361" y="-11"/>
                        <a:pt x="17096" y="9"/>
                      </a:cubicBezTo>
                      <a:cubicBezTo>
                        <a:pt x="19940" y="-106"/>
                        <a:pt x="22711" y="934"/>
                        <a:pt x="24779" y="2892"/>
                      </a:cubicBezTo>
                      <a:cubicBezTo>
                        <a:pt x="26877" y="4956"/>
                        <a:pt x="28229" y="7661"/>
                        <a:pt x="28621" y="10580"/>
                      </a:cubicBezTo>
                      <a:cubicBezTo>
                        <a:pt x="29154" y="8935"/>
                        <a:pt x="29931" y="7380"/>
                        <a:pt x="30926" y="5967"/>
                      </a:cubicBezTo>
                      <a:cubicBezTo>
                        <a:pt x="31810" y="4636"/>
                        <a:pt x="32914" y="3466"/>
                        <a:pt x="34191" y="2507"/>
                      </a:cubicBezTo>
                      <a:cubicBezTo>
                        <a:pt x="35479" y="1752"/>
                        <a:pt x="36828" y="1109"/>
                        <a:pt x="38225" y="585"/>
                      </a:cubicBezTo>
                      <a:lnTo>
                        <a:pt x="42835" y="585"/>
                      </a:lnTo>
                      <a:cubicBezTo>
                        <a:pt x="44816" y="558"/>
                        <a:pt x="46780" y="951"/>
                        <a:pt x="48598" y="1738"/>
                      </a:cubicBezTo>
                      <a:cubicBezTo>
                        <a:pt x="50351" y="2393"/>
                        <a:pt x="51929" y="3446"/>
                        <a:pt x="53208" y="4814"/>
                      </a:cubicBezTo>
                      <a:cubicBezTo>
                        <a:pt x="54441" y="6418"/>
                        <a:pt x="55354" y="8245"/>
                        <a:pt x="55897" y="10195"/>
                      </a:cubicBezTo>
                      <a:cubicBezTo>
                        <a:pt x="56339" y="12545"/>
                        <a:pt x="56339" y="14957"/>
                        <a:pt x="55897" y="17307"/>
                      </a:cubicBezTo>
                      <a:lnTo>
                        <a:pt x="55897" y="45560"/>
                      </a:lnTo>
                      <a:lnTo>
                        <a:pt x="51671" y="45560"/>
                      </a:lnTo>
                      <a:lnTo>
                        <a:pt x="51671" y="17691"/>
                      </a:lnTo>
                      <a:cubicBezTo>
                        <a:pt x="51881" y="14156"/>
                        <a:pt x="50937" y="10648"/>
                        <a:pt x="48982" y="7697"/>
                      </a:cubicBezTo>
                      <a:cubicBezTo>
                        <a:pt x="47402" y="5891"/>
                        <a:pt x="45215" y="4729"/>
                        <a:pt x="42835" y="4429"/>
                      </a:cubicBezTo>
                      <a:cubicBezTo>
                        <a:pt x="41377" y="4139"/>
                        <a:pt x="39876" y="4139"/>
                        <a:pt x="38417" y="4429"/>
                      </a:cubicBezTo>
                      <a:cubicBezTo>
                        <a:pt x="37023" y="4967"/>
                        <a:pt x="35773" y="5822"/>
                        <a:pt x="34768" y="6928"/>
                      </a:cubicBezTo>
                      <a:cubicBezTo>
                        <a:pt x="33545" y="8101"/>
                        <a:pt x="32623" y="9551"/>
                        <a:pt x="32078" y="11156"/>
                      </a:cubicBezTo>
                      <a:cubicBezTo>
                        <a:pt x="31414" y="13005"/>
                        <a:pt x="31089" y="14958"/>
                        <a:pt x="31118" y="16922"/>
                      </a:cubicBezTo>
                      <a:lnTo>
                        <a:pt x="31118" y="45176"/>
                      </a:lnTo>
                      <a:lnTo>
                        <a:pt x="26892" y="45176"/>
                      </a:lnTo>
                      <a:lnTo>
                        <a:pt x="26892" y="17691"/>
                      </a:lnTo>
                      <a:cubicBezTo>
                        <a:pt x="27159" y="14177"/>
                        <a:pt x="26283" y="10671"/>
                        <a:pt x="24395" y="7697"/>
                      </a:cubicBezTo>
                      <a:cubicBezTo>
                        <a:pt x="22603" y="5420"/>
                        <a:pt x="19790" y="4194"/>
                        <a:pt x="16904" y="4429"/>
                      </a:cubicBezTo>
                      <a:cubicBezTo>
                        <a:pt x="14489" y="4359"/>
                        <a:pt x="12121" y="5103"/>
                        <a:pt x="10181" y="6543"/>
                      </a:cubicBezTo>
                      <a:cubicBezTo>
                        <a:pt x="8011" y="8153"/>
                        <a:pt x="6182" y="10178"/>
                        <a:pt x="4802" y="12502"/>
                      </a:cubicBezTo>
                      <a:lnTo>
                        <a:pt x="4802" y="45945"/>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5" name="Google Shape;1965;p211"/>
                <p:cNvSpPr/>
                <p:nvPr/>
              </p:nvSpPr>
              <p:spPr>
                <a:xfrm>
                  <a:off x="1076529" y="1519218"/>
                  <a:ext cx="37921" cy="45727"/>
                </a:xfrm>
                <a:custGeom>
                  <a:avLst/>
                  <a:gdLst/>
                  <a:ahLst/>
                  <a:cxnLst/>
                  <a:rect l="l" t="t" r="r" b="b"/>
                  <a:pathLst>
                    <a:path w="37921" h="45727" extrusionOk="0">
                      <a:moveTo>
                        <a:pt x="20554" y="26"/>
                      </a:moveTo>
                      <a:cubicBezTo>
                        <a:pt x="22929" y="-28"/>
                        <a:pt x="25287" y="431"/>
                        <a:pt x="27469" y="1372"/>
                      </a:cubicBezTo>
                      <a:cubicBezTo>
                        <a:pt x="29567" y="2173"/>
                        <a:pt x="31468" y="3418"/>
                        <a:pt x="33039" y="5024"/>
                      </a:cubicBezTo>
                      <a:cubicBezTo>
                        <a:pt x="34630" y="6827"/>
                        <a:pt x="35868" y="8914"/>
                        <a:pt x="36689" y="11174"/>
                      </a:cubicBezTo>
                      <a:cubicBezTo>
                        <a:pt x="37500" y="13852"/>
                        <a:pt x="37889" y="16641"/>
                        <a:pt x="37842" y="19439"/>
                      </a:cubicBezTo>
                      <a:cubicBezTo>
                        <a:pt x="37948" y="19881"/>
                        <a:pt x="37948" y="20342"/>
                        <a:pt x="37842" y="20784"/>
                      </a:cubicBezTo>
                      <a:lnTo>
                        <a:pt x="4803" y="20784"/>
                      </a:lnTo>
                      <a:lnTo>
                        <a:pt x="4803" y="20784"/>
                      </a:lnTo>
                      <a:cubicBezTo>
                        <a:pt x="4755" y="23709"/>
                        <a:pt x="5143" y="26624"/>
                        <a:pt x="5955" y="29433"/>
                      </a:cubicBezTo>
                      <a:cubicBezTo>
                        <a:pt x="6639" y="31733"/>
                        <a:pt x="7746" y="33884"/>
                        <a:pt x="9221" y="35776"/>
                      </a:cubicBezTo>
                      <a:cubicBezTo>
                        <a:pt x="10548" y="37525"/>
                        <a:pt x="12348" y="38859"/>
                        <a:pt x="14407" y="39620"/>
                      </a:cubicBezTo>
                      <a:cubicBezTo>
                        <a:pt x="16514" y="40582"/>
                        <a:pt x="18815" y="41043"/>
                        <a:pt x="21130" y="40965"/>
                      </a:cubicBezTo>
                      <a:cubicBezTo>
                        <a:pt x="23036" y="41299"/>
                        <a:pt x="24986" y="41299"/>
                        <a:pt x="26893" y="40965"/>
                      </a:cubicBezTo>
                      <a:cubicBezTo>
                        <a:pt x="28300" y="40636"/>
                        <a:pt x="29657" y="40119"/>
                        <a:pt x="30926" y="39428"/>
                      </a:cubicBezTo>
                      <a:cubicBezTo>
                        <a:pt x="31908" y="39173"/>
                        <a:pt x="32870" y="38852"/>
                        <a:pt x="33808" y="38467"/>
                      </a:cubicBezTo>
                      <a:lnTo>
                        <a:pt x="35344" y="38467"/>
                      </a:lnTo>
                      <a:lnTo>
                        <a:pt x="36497" y="39812"/>
                      </a:lnTo>
                      <a:cubicBezTo>
                        <a:pt x="35745" y="40788"/>
                        <a:pt x="34836" y="41632"/>
                        <a:pt x="33808" y="42311"/>
                      </a:cubicBezTo>
                      <a:lnTo>
                        <a:pt x="29774" y="44233"/>
                      </a:lnTo>
                      <a:lnTo>
                        <a:pt x="25164" y="45578"/>
                      </a:lnTo>
                      <a:cubicBezTo>
                        <a:pt x="23505" y="45777"/>
                        <a:pt x="21828" y="45777"/>
                        <a:pt x="20170" y="45578"/>
                      </a:cubicBezTo>
                      <a:cubicBezTo>
                        <a:pt x="17322" y="45621"/>
                        <a:pt x="14501" y="45030"/>
                        <a:pt x="11910" y="43848"/>
                      </a:cubicBezTo>
                      <a:cubicBezTo>
                        <a:pt x="9425" y="42901"/>
                        <a:pt x="7237" y="41309"/>
                        <a:pt x="5571" y="39235"/>
                      </a:cubicBezTo>
                      <a:cubicBezTo>
                        <a:pt x="3742" y="37102"/>
                        <a:pt x="2369" y="34617"/>
                        <a:pt x="1537" y="31932"/>
                      </a:cubicBezTo>
                      <a:cubicBezTo>
                        <a:pt x="500" y="28702"/>
                        <a:pt x="-18" y="25329"/>
                        <a:pt x="0" y="21937"/>
                      </a:cubicBezTo>
                      <a:cubicBezTo>
                        <a:pt x="27" y="18941"/>
                        <a:pt x="479" y="15964"/>
                        <a:pt x="1345" y="13096"/>
                      </a:cubicBezTo>
                      <a:cubicBezTo>
                        <a:pt x="2223" y="10547"/>
                        <a:pt x="3594" y="8196"/>
                        <a:pt x="5379" y="6177"/>
                      </a:cubicBezTo>
                      <a:cubicBezTo>
                        <a:pt x="6997" y="4181"/>
                        <a:pt x="9119" y="2655"/>
                        <a:pt x="11526" y="1756"/>
                      </a:cubicBezTo>
                      <a:cubicBezTo>
                        <a:pt x="14351" y="457"/>
                        <a:pt x="17449" y="-137"/>
                        <a:pt x="20554" y="26"/>
                      </a:cubicBezTo>
                      <a:close/>
                      <a:moveTo>
                        <a:pt x="20554" y="3102"/>
                      </a:moveTo>
                      <a:cubicBezTo>
                        <a:pt x="18449" y="3076"/>
                        <a:pt x="16360" y="3468"/>
                        <a:pt x="14407" y="4255"/>
                      </a:cubicBezTo>
                      <a:cubicBezTo>
                        <a:pt x="12693" y="4984"/>
                        <a:pt x="11129" y="6027"/>
                        <a:pt x="9797" y="7330"/>
                      </a:cubicBezTo>
                      <a:cubicBezTo>
                        <a:pt x="8451" y="8741"/>
                        <a:pt x="7348" y="10364"/>
                        <a:pt x="6531" y="12135"/>
                      </a:cubicBezTo>
                      <a:cubicBezTo>
                        <a:pt x="5705" y="14094"/>
                        <a:pt x="5186" y="16168"/>
                        <a:pt x="4995" y="18286"/>
                      </a:cubicBezTo>
                      <a:lnTo>
                        <a:pt x="33808" y="18286"/>
                      </a:lnTo>
                      <a:cubicBezTo>
                        <a:pt x="34207" y="16190"/>
                        <a:pt x="34207" y="14038"/>
                        <a:pt x="33808" y="11943"/>
                      </a:cubicBezTo>
                      <a:cubicBezTo>
                        <a:pt x="33263" y="10168"/>
                        <a:pt x="32346" y="8530"/>
                        <a:pt x="31118" y="7138"/>
                      </a:cubicBezTo>
                      <a:cubicBezTo>
                        <a:pt x="29920" y="5900"/>
                        <a:pt x="28482" y="4919"/>
                        <a:pt x="26893" y="4255"/>
                      </a:cubicBezTo>
                      <a:cubicBezTo>
                        <a:pt x="24876" y="3478"/>
                        <a:pt x="22698" y="3214"/>
                        <a:pt x="20554" y="348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6" name="Google Shape;1966;p211"/>
                <p:cNvSpPr/>
                <p:nvPr/>
              </p:nvSpPr>
              <p:spPr>
                <a:xfrm>
                  <a:off x="1125703" y="1519086"/>
                  <a:ext cx="26123" cy="45517"/>
                </a:xfrm>
                <a:custGeom>
                  <a:avLst/>
                  <a:gdLst/>
                  <a:ahLst/>
                  <a:cxnLst/>
                  <a:rect l="l" t="t" r="r" b="b"/>
                  <a:pathLst>
                    <a:path w="26123" h="45517" extrusionOk="0">
                      <a:moveTo>
                        <a:pt x="0" y="45518"/>
                      </a:moveTo>
                      <a:lnTo>
                        <a:pt x="0" y="1312"/>
                      </a:lnTo>
                      <a:lnTo>
                        <a:pt x="3842" y="1312"/>
                      </a:lnTo>
                      <a:cubicBezTo>
                        <a:pt x="3991" y="1681"/>
                        <a:pt x="3991" y="2095"/>
                        <a:pt x="3842" y="2465"/>
                      </a:cubicBezTo>
                      <a:lnTo>
                        <a:pt x="3842" y="11690"/>
                      </a:lnTo>
                      <a:cubicBezTo>
                        <a:pt x="4979" y="8513"/>
                        <a:pt x="6894" y="5671"/>
                        <a:pt x="9412" y="3426"/>
                      </a:cubicBezTo>
                      <a:cubicBezTo>
                        <a:pt x="11858" y="1311"/>
                        <a:pt x="15019" y="211"/>
                        <a:pt x="18248" y="350"/>
                      </a:cubicBezTo>
                      <a:cubicBezTo>
                        <a:pt x="19819" y="-39"/>
                        <a:pt x="21453" y="-105"/>
                        <a:pt x="23050" y="158"/>
                      </a:cubicBezTo>
                      <a:cubicBezTo>
                        <a:pt x="24115" y="426"/>
                        <a:pt x="25146" y="813"/>
                        <a:pt x="26124" y="1312"/>
                      </a:cubicBezTo>
                      <a:lnTo>
                        <a:pt x="26124" y="4387"/>
                      </a:lnTo>
                      <a:cubicBezTo>
                        <a:pt x="26124" y="4387"/>
                        <a:pt x="26124" y="4387"/>
                        <a:pt x="26124" y="4387"/>
                      </a:cubicBezTo>
                      <a:lnTo>
                        <a:pt x="26124" y="4387"/>
                      </a:lnTo>
                      <a:lnTo>
                        <a:pt x="24971" y="4387"/>
                      </a:lnTo>
                      <a:lnTo>
                        <a:pt x="23050" y="4387"/>
                      </a:lnTo>
                      <a:lnTo>
                        <a:pt x="20553" y="4387"/>
                      </a:lnTo>
                      <a:cubicBezTo>
                        <a:pt x="17571" y="4347"/>
                        <a:pt x="14686" y="5447"/>
                        <a:pt x="12486" y="7462"/>
                      </a:cubicBezTo>
                      <a:cubicBezTo>
                        <a:pt x="9980" y="9987"/>
                        <a:pt x="8133" y="13089"/>
                        <a:pt x="7107" y="16495"/>
                      </a:cubicBezTo>
                      <a:lnTo>
                        <a:pt x="7107" y="4532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7" name="Google Shape;1967;p211"/>
                <p:cNvSpPr/>
                <p:nvPr/>
              </p:nvSpPr>
              <p:spPr>
                <a:xfrm>
                  <a:off x="1162200" y="1502331"/>
                  <a:ext cx="5844" cy="62273"/>
                </a:xfrm>
                <a:custGeom>
                  <a:avLst/>
                  <a:gdLst/>
                  <a:ahLst/>
                  <a:cxnLst/>
                  <a:rect l="l" t="t" r="r" b="b"/>
                  <a:pathLst>
                    <a:path w="5844" h="62273" extrusionOk="0">
                      <a:moveTo>
                        <a:pt x="5763" y="2691"/>
                      </a:moveTo>
                      <a:cubicBezTo>
                        <a:pt x="5872" y="3198"/>
                        <a:pt x="5872" y="3722"/>
                        <a:pt x="5763" y="4229"/>
                      </a:cubicBezTo>
                      <a:cubicBezTo>
                        <a:pt x="5862" y="4672"/>
                        <a:pt x="5862" y="5131"/>
                        <a:pt x="5763" y="5574"/>
                      </a:cubicBezTo>
                      <a:lnTo>
                        <a:pt x="4418" y="5574"/>
                      </a:lnTo>
                      <a:lnTo>
                        <a:pt x="2881" y="5574"/>
                      </a:lnTo>
                      <a:lnTo>
                        <a:pt x="1537" y="5574"/>
                      </a:lnTo>
                      <a:lnTo>
                        <a:pt x="192" y="5574"/>
                      </a:lnTo>
                      <a:cubicBezTo>
                        <a:pt x="93" y="5131"/>
                        <a:pt x="93" y="4672"/>
                        <a:pt x="192" y="4229"/>
                      </a:cubicBezTo>
                      <a:cubicBezTo>
                        <a:pt x="83" y="3722"/>
                        <a:pt x="83" y="3198"/>
                        <a:pt x="192" y="2691"/>
                      </a:cubicBezTo>
                      <a:cubicBezTo>
                        <a:pt x="126" y="2181"/>
                        <a:pt x="126" y="1664"/>
                        <a:pt x="192" y="1153"/>
                      </a:cubicBezTo>
                      <a:cubicBezTo>
                        <a:pt x="137" y="771"/>
                        <a:pt x="137" y="382"/>
                        <a:pt x="192" y="0"/>
                      </a:cubicBezTo>
                      <a:lnTo>
                        <a:pt x="1537" y="0"/>
                      </a:lnTo>
                      <a:lnTo>
                        <a:pt x="4418" y="0"/>
                      </a:lnTo>
                      <a:lnTo>
                        <a:pt x="5763" y="0"/>
                      </a:lnTo>
                      <a:lnTo>
                        <a:pt x="5763" y="1153"/>
                      </a:lnTo>
                      <a:cubicBezTo>
                        <a:pt x="5829" y="1664"/>
                        <a:pt x="5829" y="2181"/>
                        <a:pt x="5763" y="2691"/>
                      </a:cubicBezTo>
                      <a:close/>
                      <a:moveTo>
                        <a:pt x="3842" y="18067"/>
                      </a:moveTo>
                      <a:lnTo>
                        <a:pt x="3842" y="62273"/>
                      </a:lnTo>
                      <a:lnTo>
                        <a:pt x="0" y="62273"/>
                      </a:lnTo>
                      <a:lnTo>
                        <a:pt x="0" y="1806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8" name="Google Shape;1968;p211"/>
                <p:cNvSpPr/>
                <p:nvPr/>
              </p:nvSpPr>
              <p:spPr>
                <a:xfrm>
                  <a:off x="1178707" y="1520970"/>
                  <a:ext cx="34011" cy="45707"/>
                </a:xfrm>
                <a:custGeom>
                  <a:avLst/>
                  <a:gdLst/>
                  <a:ahLst/>
                  <a:cxnLst/>
                  <a:rect l="l" t="t" r="r" b="b"/>
                  <a:pathLst>
                    <a:path w="34011" h="45707" extrusionOk="0">
                      <a:moveTo>
                        <a:pt x="32475" y="5194"/>
                      </a:moveTo>
                      <a:lnTo>
                        <a:pt x="32475" y="5194"/>
                      </a:lnTo>
                      <a:lnTo>
                        <a:pt x="32475" y="5194"/>
                      </a:lnTo>
                      <a:cubicBezTo>
                        <a:pt x="32102" y="5326"/>
                        <a:pt x="31695" y="5326"/>
                        <a:pt x="31322" y="5194"/>
                      </a:cubicBezTo>
                      <a:lnTo>
                        <a:pt x="27673" y="3849"/>
                      </a:lnTo>
                      <a:lnTo>
                        <a:pt x="24407" y="2503"/>
                      </a:lnTo>
                      <a:cubicBezTo>
                        <a:pt x="22878" y="2293"/>
                        <a:pt x="21327" y="2293"/>
                        <a:pt x="19797" y="2503"/>
                      </a:cubicBezTo>
                      <a:cubicBezTo>
                        <a:pt x="17429" y="2521"/>
                        <a:pt x="15084" y="2978"/>
                        <a:pt x="12882" y="3849"/>
                      </a:cubicBezTo>
                      <a:cubicBezTo>
                        <a:pt x="10993" y="4808"/>
                        <a:pt x="9351" y="6189"/>
                        <a:pt x="8080" y="7885"/>
                      </a:cubicBezTo>
                      <a:cubicBezTo>
                        <a:pt x="6617" y="9641"/>
                        <a:pt x="5508" y="11664"/>
                        <a:pt x="4814" y="13843"/>
                      </a:cubicBezTo>
                      <a:cubicBezTo>
                        <a:pt x="4189" y="16489"/>
                        <a:pt x="3866" y="19197"/>
                        <a:pt x="3854" y="21916"/>
                      </a:cubicBezTo>
                      <a:cubicBezTo>
                        <a:pt x="3790" y="24715"/>
                        <a:pt x="4179" y="27506"/>
                        <a:pt x="5007" y="30180"/>
                      </a:cubicBezTo>
                      <a:cubicBezTo>
                        <a:pt x="5611" y="32608"/>
                        <a:pt x="6798" y="34851"/>
                        <a:pt x="8464" y="36715"/>
                      </a:cubicBezTo>
                      <a:cubicBezTo>
                        <a:pt x="9699" y="38351"/>
                        <a:pt x="11360" y="39615"/>
                        <a:pt x="13266" y="40367"/>
                      </a:cubicBezTo>
                      <a:cubicBezTo>
                        <a:pt x="15243" y="41311"/>
                        <a:pt x="17415" y="41772"/>
                        <a:pt x="19605" y="41712"/>
                      </a:cubicBezTo>
                      <a:cubicBezTo>
                        <a:pt x="21384" y="42033"/>
                        <a:pt x="23205" y="42033"/>
                        <a:pt x="24983" y="41712"/>
                      </a:cubicBezTo>
                      <a:cubicBezTo>
                        <a:pt x="26199" y="41354"/>
                        <a:pt x="27361" y="40837"/>
                        <a:pt x="28441" y="40175"/>
                      </a:cubicBezTo>
                      <a:lnTo>
                        <a:pt x="30746" y="38445"/>
                      </a:lnTo>
                      <a:lnTo>
                        <a:pt x="31899" y="38445"/>
                      </a:lnTo>
                      <a:cubicBezTo>
                        <a:pt x="32196" y="38273"/>
                        <a:pt x="32562" y="38273"/>
                        <a:pt x="32859" y="38445"/>
                      </a:cubicBezTo>
                      <a:lnTo>
                        <a:pt x="34011" y="39790"/>
                      </a:lnTo>
                      <a:lnTo>
                        <a:pt x="31514" y="42289"/>
                      </a:lnTo>
                      <a:lnTo>
                        <a:pt x="27865" y="44211"/>
                      </a:lnTo>
                      <a:cubicBezTo>
                        <a:pt x="26539" y="44887"/>
                        <a:pt x="25111" y="45342"/>
                        <a:pt x="23639" y="45556"/>
                      </a:cubicBezTo>
                      <a:cubicBezTo>
                        <a:pt x="22044" y="45757"/>
                        <a:pt x="20431" y="45757"/>
                        <a:pt x="18837" y="45556"/>
                      </a:cubicBezTo>
                      <a:cubicBezTo>
                        <a:pt x="16200" y="45546"/>
                        <a:pt x="13591" y="45024"/>
                        <a:pt x="11153" y="44019"/>
                      </a:cubicBezTo>
                      <a:cubicBezTo>
                        <a:pt x="8854" y="42938"/>
                        <a:pt x="6820" y="41363"/>
                        <a:pt x="5198" y="39406"/>
                      </a:cubicBezTo>
                      <a:cubicBezTo>
                        <a:pt x="3428" y="37335"/>
                        <a:pt x="2119" y="34911"/>
                        <a:pt x="1357" y="32294"/>
                      </a:cubicBezTo>
                      <a:cubicBezTo>
                        <a:pt x="373" y="29189"/>
                        <a:pt x="-82" y="25940"/>
                        <a:pt x="12" y="22684"/>
                      </a:cubicBezTo>
                      <a:cubicBezTo>
                        <a:pt x="-7" y="19572"/>
                        <a:pt x="381" y="16471"/>
                        <a:pt x="1165" y="13459"/>
                      </a:cubicBezTo>
                      <a:cubicBezTo>
                        <a:pt x="2043" y="10852"/>
                        <a:pt x="3412" y="8438"/>
                        <a:pt x="5198" y="6347"/>
                      </a:cubicBezTo>
                      <a:cubicBezTo>
                        <a:pt x="6851" y="4342"/>
                        <a:pt x="8959" y="2761"/>
                        <a:pt x="11345" y="1734"/>
                      </a:cubicBezTo>
                      <a:cubicBezTo>
                        <a:pt x="14066" y="533"/>
                        <a:pt x="17016" y="-57"/>
                        <a:pt x="19989" y="5"/>
                      </a:cubicBezTo>
                      <a:cubicBezTo>
                        <a:pt x="22551" y="-51"/>
                        <a:pt x="25098" y="406"/>
                        <a:pt x="27480" y="1350"/>
                      </a:cubicBezTo>
                      <a:cubicBezTo>
                        <a:pt x="29704" y="2216"/>
                        <a:pt x="31730" y="3524"/>
                        <a:pt x="33435" y="519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9" name="Google Shape;1969;p211"/>
                <p:cNvSpPr/>
                <p:nvPr/>
              </p:nvSpPr>
              <p:spPr>
                <a:xfrm>
                  <a:off x="1221322" y="1519817"/>
                  <a:ext cx="32739" cy="45129"/>
                </a:xfrm>
                <a:custGeom>
                  <a:avLst/>
                  <a:gdLst/>
                  <a:ahLst/>
                  <a:cxnLst/>
                  <a:rect l="l" t="t" r="r" b="b"/>
                  <a:pathLst>
                    <a:path w="32739" h="45129" extrusionOk="0">
                      <a:moveTo>
                        <a:pt x="29429" y="44787"/>
                      </a:moveTo>
                      <a:cubicBezTo>
                        <a:pt x="28606" y="44808"/>
                        <a:pt x="27883" y="44245"/>
                        <a:pt x="27700" y="43442"/>
                      </a:cubicBezTo>
                      <a:lnTo>
                        <a:pt x="27700" y="37868"/>
                      </a:lnTo>
                      <a:lnTo>
                        <a:pt x="24051" y="40943"/>
                      </a:lnTo>
                      <a:cubicBezTo>
                        <a:pt x="22845" y="41886"/>
                        <a:pt x="21560" y="42722"/>
                        <a:pt x="20209" y="43442"/>
                      </a:cubicBezTo>
                      <a:lnTo>
                        <a:pt x="15983" y="44979"/>
                      </a:lnTo>
                      <a:lnTo>
                        <a:pt x="11181" y="44979"/>
                      </a:lnTo>
                      <a:cubicBezTo>
                        <a:pt x="9715" y="45180"/>
                        <a:pt x="8229" y="45180"/>
                        <a:pt x="6763" y="44979"/>
                      </a:cubicBezTo>
                      <a:cubicBezTo>
                        <a:pt x="5366" y="44511"/>
                        <a:pt x="4065" y="43795"/>
                        <a:pt x="2921" y="42865"/>
                      </a:cubicBezTo>
                      <a:cubicBezTo>
                        <a:pt x="1819" y="41888"/>
                        <a:pt x="907" y="40715"/>
                        <a:pt x="232" y="39406"/>
                      </a:cubicBezTo>
                      <a:cubicBezTo>
                        <a:pt x="-77" y="37690"/>
                        <a:pt x="-77" y="35932"/>
                        <a:pt x="232" y="34216"/>
                      </a:cubicBezTo>
                      <a:cubicBezTo>
                        <a:pt x="237" y="32375"/>
                        <a:pt x="770" y="30574"/>
                        <a:pt x="1769" y="29027"/>
                      </a:cubicBezTo>
                      <a:cubicBezTo>
                        <a:pt x="3119" y="27283"/>
                        <a:pt x="4821" y="25843"/>
                        <a:pt x="6763" y="24798"/>
                      </a:cubicBezTo>
                      <a:cubicBezTo>
                        <a:pt x="9574" y="23466"/>
                        <a:pt x="12543" y="22498"/>
                        <a:pt x="15599" y="21915"/>
                      </a:cubicBezTo>
                      <a:cubicBezTo>
                        <a:pt x="19851" y="21184"/>
                        <a:pt x="24155" y="20798"/>
                        <a:pt x="28469" y="20762"/>
                      </a:cubicBezTo>
                      <a:lnTo>
                        <a:pt x="28469" y="16149"/>
                      </a:lnTo>
                      <a:cubicBezTo>
                        <a:pt x="28667" y="12796"/>
                        <a:pt x="27718" y="9474"/>
                        <a:pt x="25780" y="6731"/>
                      </a:cubicBezTo>
                      <a:cubicBezTo>
                        <a:pt x="23845" y="4420"/>
                        <a:pt x="20905" y="3200"/>
                        <a:pt x="17904" y="3464"/>
                      </a:cubicBezTo>
                      <a:cubicBezTo>
                        <a:pt x="16125" y="3144"/>
                        <a:pt x="14304" y="3144"/>
                        <a:pt x="12526" y="3464"/>
                      </a:cubicBezTo>
                      <a:lnTo>
                        <a:pt x="8684" y="5386"/>
                      </a:lnTo>
                      <a:lnTo>
                        <a:pt x="6187" y="7308"/>
                      </a:lnTo>
                      <a:cubicBezTo>
                        <a:pt x="5867" y="7865"/>
                        <a:pt x="5291" y="8226"/>
                        <a:pt x="4650" y="8269"/>
                      </a:cubicBezTo>
                      <a:cubicBezTo>
                        <a:pt x="4234" y="8509"/>
                        <a:pt x="3721" y="8509"/>
                        <a:pt x="3305" y="8269"/>
                      </a:cubicBezTo>
                      <a:lnTo>
                        <a:pt x="3306" y="6924"/>
                      </a:lnTo>
                      <a:cubicBezTo>
                        <a:pt x="5379" y="4737"/>
                        <a:pt x="7859" y="2974"/>
                        <a:pt x="10605" y="1734"/>
                      </a:cubicBezTo>
                      <a:cubicBezTo>
                        <a:pt x="13325" y="533"/>
                        <a:pt x="16276" y="-57"/>
                        <a:pt x="19249" y="4"/>
                      </a:cubicBezTo>
                      <a:cubicBezTo>
                        <a:pt x="21355" y="-42"/>
                        <a:pt x="23449" y="350"/>
                        <a:pt x="25395" y="1158"/>
                      </a:cubicBezTo>
                      <a:cubicBezTo>
                        <a:pt x="27130" y="1838"/>
                        <a:pt x="28654" y="2965"/>
                        <a:pt x="29813" y="4425"/>
                      </a:cubicBezTo>
                      <a:cubicBezTo>
                        <a:pt x="31045" y="5887"/>
                        <a:pt x="31961" y="7589"/>
                        <a:pt x="32503" y="9422"/>
                      </a:cubicBezTo>
                      <a:cubicBezTo>
                        <a:pt x="32818" y="11653"/>
                        <a:pt x="32818" y="13918"/>
                        <a:pt x="32503" y="16149"/>
                      </a:cubicBezTo>
                      <a:lnTo>
                        <a:pt x="32503" y="44979"/>
                      </a:lnTo>
                      <a:close/>
                      <a:moveTo>
                        <a:pt x="11565" y="42289"/>
                      </a:moveTo>
                      <a:cubicBezTo>
                        <a:pt x="13160" y="42490"/>
                        <a:pt x="14773" y="42490"/>
                        <a:pt x="16367" y="42289"/>
                      </a:cubicBezTo>
                      <a:cubicBezTo>
                        <a:pt x="17771" y="41947"/>
                        <a:pt x="19126" y="41430"/>
                        <a:pt x="20401" y="40751"/>
                      </a:cubicBezTo>
                      <a:cubicBezTo>
                        <a:pt x="21579" y="39968"/>
                        <a:pt x="22618" y="38994"/>
                        <a:pt x="23475" y="37868"/>
                      </a:cubicBezTo>
                      <a:lnTo>
                        <a:pt x="26740" y="34793"/>
                      </a:lnTo>
                      <a:lnTo>
                        <a:pt x="26740" y="23453"/>
                      </a:lnTo>
                      <a:cubicBezTo>
                        <a:pt x="23098" y="23117"/>
                        <a:pt x="19433" y="23117"/>
                        <a:pt x="15791" y="23453"/>
                      </a:cubicBezTo>
                      <a:cubicBezTo>
                        <a:pt x="13204" y="23785"/>
                        <a:pt x="10679" y="24497"/>
                        <a:pt x="8300" y="25567"/>
                      </a:cubicBezTo>
                      <a:cubicBezTo>
                        <a:pt x="6656" y="26222"/>
                        <a:pt x="5203" y="27279"/>
                        <a:pt x="4074" y="28642"/>
                      </a:cubicBezTo>
                      <a:cubicBezTo>
                        <a:pt x="3118" y="29848"/>
                        <a:pt x="2578" y="31332"/>
                        <a:pt x="2537" y="32871"/>
                      </a:cubicBezTo>
                      <a:cubicBezTo>
                        <a:pt x="2318" y="34143"/>
                        <a:pt x="2318" y="35443"/>
                        <a:pt x="2537" y="36715"/>
                      </a:cubicBezTo>
                      <a:cubicBezTo>
                        <a:pt x="3017" y="37716"/>
                        <a:pt x="3667" y="38627"/>
                        <a:pt x="4458" y="39406"/>
                      </a:cubicBezTo>
                      <a:cubicBezTo>
                        <a:pt x="5329" y="40070"/>
                        <a:pt x="6302" y="40589"/>
                        <a:pt x="7339" y="409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0" name="Google Shape;1970;p211"/>
                <p:cNvSpPr/>
                <p:nvPr/>
              </p:nvSpPr>
              <p:spPr>
                <a:xfrm>
                  <a:off x="1262853" y="1556724"/>
                  <a:ext cx="6996" cy="6727"/>
                </a:xfrm>
                <a:custGeom>
                  <a:avLst/>
                  <a:gdLst/>
                  <a:ahLst/>
                  <a:cxnLst/>
                  <a:rect l="l" t="t" r="r" b="b"/>
                  <a:pathLst>
                    <a:path w="6996" h="6727" extrusionOk="0">
                      <a:moveTo>
                        <a:pt x="1152" y="4421"/>
                      </a:moveTo>
                      <a:cubicBezTo>
                        <a:pt x="1059" y="3848"/>
                        <a:pt x="1059" y="3264"/>
                        <a:pt x="1152" y="2691"/>
                      </a:cubicBezTo>
                      <a:lnTo>
                        <a:pt x="1152" y="961"/>
                      </a:lnTo>
                      <a:lnTo>
                        <a:pt x="2305" y="0"/>
                      </a:lnTo>
                      <a:lnTo>
                        <a:pt x="4034" y="0"/>
                      </a:lnTo>
                      <a:lnTo>
                        <a:pt x="5570" y="0"/>
                      </a:lnTo>
                      <a:cubicBezTo>
                        <a:pt x="6090" y="207"/>
                        <a:pt x="6551" y="537"/>
                        <a:pt x="6915" y="961"/>
                      </a:cubicBezTo>
                      <a:lnTo>
                        <a:pt x="6915" y="2114"/>
                      </a:lnTo>
                      <a:cubicBezTo>
                        <a:pt x="7008" y="2687"/>
                        <a:pt x="7008" y="3271"/>
                        <a:pt x="6915" y="3844"/>
                      </a:cubicBezTo>
                      <a:cubicBezTo>
                        <a:pt x="7024" y="4351"/>
                        <a:pt x="7024" y="4875"/>
                        <a:pt x="6915" y="5382"/>
                      </a:cubicBezTo>
                      <a:lnTo>
                        <a:pt x="6915" y="6727"/>
                      </a:lnTo>
                      <a:lnTo>
                        <a:pt x="5570" y="6727"/>
                      </a:lnTo>
                      <a:lnTo>
                        <a:pt x="4034" y="6727"/>
                      </a:lnTo>
                      <a:cubicBezTo>
                        <a:pt x="1806" y="6727"/>
                        <a:pt x="0" y="4920"/>
                        <a:pt x="0" y="269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grpSp>
      <p:sp>
        <p:nvSpPr>
          <p:cNvPr id="1971" name="Google Shape;1971;p211"/>
          <p:cNvSpPr/>
          <p:nvPr/>
        </p:nvSpPr>
        <p:spPr>
          <a:xfrm>
            <a:off x="438265" y="6429809"/>
            <a:ext cx="2236739" cy="12311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00" b="0" i="0">
                <a:solidFill>
                  <a:schemeClr val="dk1"/>
                </a:solidFill>
                <a:latin typeface="Arial"/>
                <a:ea typeface="Arial"/>
                <a:cs typeface="Arial"/>
                <a:sym typeface="Arial"/>
              </a:rPr>
              <a:t>© 2021 PPLSI. All rights reserved. </a:t>
            </a:r>
            <a:endParaRPr sz="800" b="0" i="0">
              <a:solidFill>
                <a:schemeClr val="dk1"/>
              </a:solidFill>
              <a:latin typeface="Arial"/>
              <a:ea typeface="Arial"/>
              <a:cs typeface="Arial"/>
              <a:sym typeface="Aria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Agenda_Slide">
  <p:cSld name="Agenda_Slide">
    <p:spTree>
      <p:nvGrpSpPr>
        <p:cNvPr id="1" name="Shape 1972"/>
        <p:cNvGrpSpPr/>
        <p:nvPr/>
      </p:nvGrpSpPr>
      <p:grpSpPr>
        <a:xfrm>
          <a:off x="0" y="0"/>
          <a:ext cx="0" cy="0"/>
          <a:chOff x="0" y="0"/>
          <a:chExt cx="0" cy="0"/>
        </a:xfrm>
      </p:grpSpPr>
      <p:sp>
        <p:nvSpPr>
          <p:cNvPr id="1973" name="Google Shape;1973;p212"/>
          <p:cNvSpPr txBox="1">
            <a:spLocks noGrp="1"/>
          </p:cNvSpPr>
          <p:nvPr>
            <p:ph type="title"/>
          </p:nvPr>
        </p:nvSpPr>
        <p:spPr>
          <a:xfrm>
            <a:off x="438151" y="438150"/>
            <a:ext cx="11315700" cy="562748"/>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151314"/>
              </a:buClr>
              <a:buSzPts val="1800"/>
              <a:buNone/>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
        <p:nvSpPr>
          <p:cNvPr id="1974" name="Google Shape;1974;p212"/>
          <p:cNvSpPr txBox="1">
            <a:spLocks noGrp="1"/>
          </p:cNvSpPr>
          <p:nvPr>
            <p:ph type="body" idx="1"/>
          </p:nvPr>
        </p:nvSpPr>
        <p:spPr>
          <a:xfrm>
            <a:off x="438265" y="1501776"/>
            <a:ext cx="3286806" cy="1008669"/>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350"/>
              <a:buNone/>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975" name="Google Shape;1975;p212"/>
          <p:cNvSpPr txBox="1">
            <a:spLocks noGrp="1"/>
          </p:cNvSpPr>
          <p:nvPr>
            <p:ph type="body" idx="2"/>
          </p:nvPr>
        </p:nvSpPr>
        <p:spPr>
          <a:xfrm>
            <a:off x="4452596" y="1501776"/>
            <a:ext cx="3286806" cy="1008669"/>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350"/>
              <a:buNone/>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976" name="Google Shape;1976;p212"/>
          <p:cNvSpPr txBox="1">
            <a:spLocks noGrp="1"/>
          </p:cNvSpPr>
          <p:nvPr>
            <p:ph type="body" idx="3"/>
          </p:nvPr>
        </p:nvSpPr>
        <p:spPr>
          <a:xfrm>
            <a:off x="8466929" y="1501776"/>
            <a:ext cx="3286806" cy="1008669"/>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350"/>
              <a:buNone/>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977" name="Google Shape;1977;p212"/>
          <p:cNvSpPr txBox="1">
            <a:spLocks noGrp="1"/>
          </p:cNvSpPr>
          <p:nvPr>
            <p:ph type="body" idx="4"/>
          </p:nvPr>
        </p:nvSpPr>
        <p:spPr>
          <a:xfrm>
            <a:off x="438265" y="2848438"/>
            <a:ext cx="3286806" cy="1008669"/>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350"/>
              <a:buNone/>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978" name="Google Shape;1978;p212"/>
          <p:cNvSpPr txBox="1">
            <a:spLocks noGrp="1"/>
          </p:cNvSpPr>
          <p:nvPr>
            <p:ph type="body" idx="5"/>
          </p:nvPr>
        </p:nvSpPr>
        <p:spPr>
          <a:xfrm>
            <a:off x="4452596" y="2848438"/>
            <a:ext cx="3286806" cy="1008669"/>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350"/>
              <a:buNone/>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979" name="Google Shape;1979;p212"/>
          <p:cNvSpPr txBox="1">
            <a:spLocks noGrp="1"/>
          </p:cNvSpPr>
          <p:nvPr>
            <p:ph type="body" idx="6"/>
          </p:nvPr>
        </p:nvSpPr>
        <p:spPr>
          <a:xfrm>
            <a:off x="8466929" y="2848438"/>
            <a:ext cx="3286806" cy="1008669"/>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350"/>
              <a:buNone/>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980" name="Google Shape;1980;p212"/>
          <p:cNvSpPr txBox="1">
            <a:spLocks noGrp="1"/>
          </p:cNvSpPr>
          <p:nvPr>
            <p:ph type="body" idx="7"/>
          </p:nvPr>
        </p:nvSpPr>
        <p:spPr>
          <a:xfrm>
            <a:off x="438265" y="4195100"/>
            <a:ext cx="3286806" cy="1008669"/>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350"/>
              <a:buNone/>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981" name="Google Shape;1981;p212"/>
          <p:cNvSpPr txBox="1">
            <a:spLocks noGrp="1"/>
          </p:cNvSpPr>
          <p:nvPr>
            <p:ph type="body" idx="8"/>
          </p:nvPr>
        </p:nvSpPr>
        <p:spPr>
          <a:xfrm>
            <a:off x="4452596" y="4195100"/>
            <a:ext cx="3286806" cy="1008669"/>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350"/>
              <a:buNone/>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982" name="Google Shape;1982;p212"/>
          <p:cNvSpPr txBox="1">
            <a:spLocks noGrp="1"/>
          </p:cNvSpPr>
          <p:nvPr>
            <p:ph type="body" idx="9"/>
          </p:nvPr>
        </p:nvSpPr>
        <p:spPr>
          <a:xfrm>
            <a:off x="8466929" y="4195100"/>
            <a:ext cx="3286806" cy="1008669"/>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350"/>
              <a:buNone/>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_Content">
  <p:cSld name="Title_Content">
    <p:spTree>
      <p:nvGrpSpPr>
        <p:cNvPr id="1" name="Shape 1983"/>
        <p:cNvGrpSpPr/>
        <p:nvPr/>
      </p:nvGrpSpPr>
      <p:grpSpPr>
        <a:xfrm>
          <a:off x="0" y="0"/>
          <a:ext cx="0" cy="0"/>
          <a:chOff x="0" y="0"/>
          <a:chExt cx="0" cy="0"/>
        </a:xfrm>
      </p:grpSpPr>
      <p:sp>
        <p:nvSpPr>
          <p:cNvPr id="1984" name="Google Shape;1984;p213"/>
          <p:cNvSpPr txBox="1">
            <a:spLocks noGrp="1"/>
          </p:cNvSpPr>
          <p:nvPr>
            <p:ph type="body" idx="1"/>
          </p:nvPr>
        </p:nvSpPr>
        <p:spPr>
          <a:xfrm>
            <a:off x="438265" y="1501775"/>
            <a:ext cx="11315472" cy="467995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350"/>
              <a:buNone/>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985" name="Google Shape;1985;p213"/>
          <p:cNvSpPr txBox="1">
            <a:spLocks noGrp="1"/>
          </p:cNvSpPr>
          <p:nvPr>
            <p:ph type="title"/>
          </p:nvPr>
        </p:nvSpPr>
        <p:spPr>
          <a:xfrm>
            <a:off x="438151" y="438150"/>
            <a:ext cx="11315700" cy="562748"/>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151314"/>
              </a:buClr>
              <a:buSzPts val="1800"/>
              <a:buNone/>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DS ContentHeavy-NoTitle">
  <p:cSld name="IDS ContentHeavy-NoTitle">
    <p:spTree>
      <p:nvGrpSpPr>
        <p:cNvPr id="1" name="Shape 74"/>
        <p:cNvGrpSpPr/>
        <p:nvPr/>
      </p:nvGrpSpPr>
      <p:grpSpPr>
        <a:xfrm>
          <a:off x="0" y="0"/>
          <a:ext cx="0" cy="0"/>
          <a:chOff x="0" y="0"/>
          <a:chExt cx="0" cy="0"/>
        </a:xfrm>
      </p:grpSpPr>
      <p:sp>
        <p:nvSpPr>
          <p:cNvPr id="75" name="Google Shape;75;p20"/>
          <p:cNvSpPr txBox="1">
            <a:spLocks noGrp="1"/>
          </p:cNvSpPr>
          <p:nvPr>
            <p:ph type="body" idx="1"/>
          </p:nvPr>
        </p:nvSpPr>
        <p:spPr>
          <a:xfrm>
            <a:off x="838200" y="591671"/>
            <a:ext cx="10515600" cy="5613495"/>
          </a:xfrm>
          <a:prstGeom prst="rect">
            <a:avLst/>
          </a:prstGeom>
          <a:noFill/>
          <a:ln>
            <a:noFill/>
          </a:ln>
        </p:spPr>
        <p:txBody>
          <a:bodyPr spcFirstLastPara="1" wrap="square" lIns="91425" tIns="91425" rIns="91425" bIns="91425" anchor="t" anchorCtr="0">
            <a:normAutofit/>
          </a:bodyPr>
          <a:lstStyle>
            <a:lvl1pPr marL="457200" lvl="0" indent="-228600" algn="l">
              <a:lnSpc>
                <a:spcPct val="87000"/>
              </a:lnSpc>
              <a:spcBef>
                <a:spcPts val="1800"/>
              </a:spcBef>
              <a:spcAft>
                <a:spcPts val="0"/>
              </a:spcAft>
              <a:buSzPts val="2400"/>
              <a:buNone/>
              <a:defRPr sz="2400">
                <a:solidFill>
                  <a:schemeClr val="dk2"/>
                </a:solidFill>
              </a:defRPr>
            </a:lvl1pPr>
            <a:lvl2pPr marL="914400" lvl="1" indent="-342900" algn="l">
              <a:lnSpc>
                <a:spcPct val="87000"/>
              </a:lnSpc>
              <a:spcBef>
                <a:spcPts val="800"/>
              </a:spcBef>
              <a:spcAft>
                <a:spcPts val="0"/>
              </a:spcAft>
              <a:buSzPts val="1800"/>
              <a:buChar char="•"/>
              <a:defRPr sz="1800" cap="none"/>
            </a:lvl2pPr>
            <a:lvl3pPr marL="1371600" lvl="2" indent="-342900" algn="l">
              <a:lnSpc>
                <a:spcPct val="87000"/>
              </a:lnSpc>
              <a:spcBef>
                <a:spcPts val="1200"/>
              </a:spcBef>
              <a:spcAft>
                <a:spcPts val="0"/>
              </a:spcAft>
              <a:buSzPts val="1800"/>
              <a:buChar char="•"/>
              <a:defRPr sz="1800" cap="none"/>
            </a:lvl3pPr>
            <a:lvl4pPr marL="1828800" lvl="3" indent="-342900" algn="l">
              <a:lnSpc>
                <a:spcPct val="87000"/>
              </a:lnSpc>
              <a:spcBef>
                <a:spcPts val="1200"/>
              </a:spcBef>
              <a:spcAft>
                <a:spcPts val="0"/>
              </a:spcAft>
              <a:buSzPts val="1800"/>
              <a:buChar char="•"/>
              <a:defRPr sz="1800" cap="none"/>
            </a:lvl4pPr>
            <a:lvl5pPr marL="2286000" lvl="4" indent="-342900" algn="l">
              <a:lnSpc>
                <a:spcPct val="87000"/>
              </a:lnSpc>
              <a:spcBef>
                <a:spcPts val="1200"/>
              </a:spcBef>
              <a:spcAft>
                <a:spcPts val="0"/>
              </a:spcAft>
              <a:buSzPts val="1800"/>
              <a:buChar char="•"/>
              <a:defRPr sz="1800" cap="none"/>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0"/>
          <p:cNvSpPr txBox="1">
            <a:spLocks noGrp="1"/>
          </p:cNvSpPr>
          <p:nvPr>
            <p:ph type="sldNum" idx="12"/>
          </p:nvPr>
        </p:nvSpPr>
        <p:spPr>
          <a:xfrm>
            <a:off x="291059" y="6356351"/>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_Subtitle_Only">
  <p:cSld name="Title_Subtitle_Only">
    <p:spTree>
      <p:nvGrpSpPr>
        <p:cNvPr id="1" name="Shape 1986"/>
        <p:cNvGrpSpPr/>
        <p:nvPr/>
      </p:nvGrpSpPr>
      <p:grpSpPr>
        <a:xfrm>
          <a:off x="0" y="0"/>
          <a:ext cx="0" cy="0"/>
          <a:chOff x="0" y="0"/>
          <a:chExt cx="0" cy="0"/>
        </a:xfrm>
      </p:grpSpPr>
      <p:sp>
        <p:nvSpPr>
          <p:cNvPr id="1987" name="Google Shape;1987;p214"/>
          <p:cNvSpPr txBox="1">
            <a:spLocks noGrp="1"/>
          </p:cNvSpPr>
          <p:nvPr>
            <p:ph type="title"/>
          </p:nvPr>
        </p:nvSpPr>
        <p:spPr>
          <a:xfrm>
            <a:off x="438151" y="438150"/>
            <a:ext cx="11315700" cy="562748"/>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151314"/>
              </a:buClr>
              <a:buSzPts val="1800"/>
              <a:buNone/>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
        <p:nvSpPr>
          <p:cNvPr id="1988" name="Google Shape;1988;p214"/>
          <p:cNvSpPr txBox="1">
            <a:spLocks noGrp="1"/>
          </p:cNvSpPr>
          <p:nvPr>
            <p:ph type="body" idx="1"/>
          </p:nvPr>
        </p:nvSpPr>
        <p:spPr>
          <a:xfrm>
            <a:off x="438265" y="1024324"/>
            <a:ext cx="11315472" cy="232976"/>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chemeClr val="accent2"/>
              </a:buClr>
              <a:buSzPts val="1050"/>
              <a:buFont typeface="Arial"/>
              <a:buNone/>
              <a:defRPr sz="1400" b="1" i="0">
                <a:solidFill>
                  <a:schemeClr val="accent2"/>
                </a:solidFill>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Content_Image_Right">
  <p:cSld name="Content_Image_Right">
    <p:spTree>
      <p:nvGrpSpPr>
        <p:cNvPr id="1" name="Shape 1989"/>
        <p:cNvGrpSpPr/>
        <p:nvPr/>
      </p:nvGrpSpPr>
      <p:grpSpPr>
        <a:xfrm>
          <a:off x="0" y="0"/>
          <a:ext cx="0" cy="0"/>
          <a:chOff x="0" y="0"/>
          <a:chExt cx="0" cy="0"/>
        </a:xfrm>
      </p:grpSpPr>
      <p:sp>
        <p:nvSpPr>
          <p:cNvPr id="1990" name="Google Shape;1990;p215"/>
          <p:cNvSpPr>
            <a:spLocks noGrp="1"/>
          </p:cNvSpPr>
          <p:nvPr>
            <p:ph type="pic" idx="2"/>
          </p:nvPr>
        </p:nvSpPr>
        <p:spPr>
          <a:xfrm>
            <a:off x="7177939" y="-1"/>
            <a:ext cx="5014062" cy="6858001"/>
          </a:xfrm>
          <a:prstGeom prst="rect">
            <a:avLst/>
          </a:prstGeom>
          <a:solidFill>
            <a:schemeClr val="lt1"/>
          </a:solidFill>
          <a:ln>
            <a:noFill/>
          </a:ln>
        </p:spPr>
      </p:sp>
      <p:sp>
        <p:nvSpPr>
          <p:cNvPr id="1991" name="Google Shape;1991;p215"/>
          <p:cNvSpPr txBox="1">
            <a:spLocks noGrp="1"/>
          </p:cNvSpPr>
          <p:nvPr>
            <p:ph type="body" idx="1"/>
          </p:nvPr>
        </p:nvSpPr>
        <p:spPr>
          <a:xfrm>
            <a:off x="438264" y="1925053"/>
            <a:ext cx="6028388" cy="425667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350"/>
              <a:buNone/>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992" name="Google Shape;1992;p215"/>
          <p:cNvSpPr txBox="1">
            <a:spLocks noGrp="1"/>
          </p:cNvSpPr>
          <p:nvPr>
            <p:ph type="title"/>
          </p:nvPr>
        </p:nvSpPr>
        <p:spPr>
          <a:xfrm>
            <a:off x="438150" y="438151"/>
            <a:ext cx="6028388" cy="556461"/>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151314"/>
              </a:buClr>
              <a:buSzPts val="1800"/>
              <a:buNone/>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Content_Image_Left">
  <p:cSld name="Content_Image_Left">
    <p:spTree>
      <p:nvGrpSpPr>
        <p:cNvPr id="1" name="Shape 1993"/>
        <p:cNvGrpSpPr/>
        <p:nvPr/>
      </p:nvGrpSpPr>
      <p:grpSpPr>
        <a:xfrm>
          <a:off x="0" y="0"/>
          <a:ext cx="0" cy="0"/>
          <a:chOff x="0" y="0"/>
          <a:chExt cx="0" cy="0"/>
        </a:xfrm>
      </p:grpSpPr>
      <p:sp>
        <p:nvSpPr>
          <p:cNvPr id="1994" name="Google Shape;1994;p216"/>
          <p:cNvSpPr>
            <a:spLocks noGrp="1"/>
          </p:cNvSpPr>
          <p:nvPr>
            <p:ph type="pic" idx="2"/>
          </p:nvPr>
        </p:nvSpPr>
        <p:spPr>
          <a:xfrm>
            <a:off x="0" y="-1"/>
            <a:ext cx="5014062" cy="6858001"/>
          </a:xfrm>
          <a:prstGeom prst="rect">
            <a:avLst/>
          </a:prstGeom>
          <a:solidFill>
            <a:schemeClr val="lt1"/>
          </a:solidFill>
          <a:ln>
            <a:noFill/>
          </a:ln>
        </p:spPr>
      </p:sp>
      <p:sp>
        <p:nvSpPr>
          <p:cNvPr id="1995" name="Google Shape;1995;p216"/>
          <p:cNvSpPr txBox="1">
            <a:spLocks noGrp="1"/>
          </p:cNvSpPr>
          <p:nvPr>
            <p:ph type="body" idx="1"/>
          </p:nvPr>
        </p:nvSpPr>
        <p:spPr>
          <a:xfrm>
            <a:off x="5701446" y="1925053"/>
            <a:ext cx="5822995" cy="425667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350"/>
              <a:buNone/>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1996" name="Google Shape;1996;p216"/>
          <p:cNvSpPr txBox="1">
            <a:spLocks noGrp="1"/>
          </p:cNvSpPr>
          <p:nvPr>
            <p:ph type="title"/>
          </p:nvPr>
        </p:nvSpPr>
        <p:spPr>
          <a:xfrm>
            <a:off x="5701332" y="438151"/>
            <a:ext cx="5822995" cy="556461"/>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151314"/>
              </a:buClr>
              <a:buSzPts val="1800"/>
              <a:buNone/>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_Only_White">
  <p:cSld name="Title_Only_White">
    <p:bg>
      <p:bgPr>
        <a:solidFill>
          <a:srgbClr val="FFFFFF"/>
        </a:solidFill>
        <a:effectLst/>
      </p:bgPr>
    </p:bg>
    <p:spTree>
      <p:nvGrpSpPr>
        <p:cNvPr id="1" name="Shape 1997"/>
        <p:cNvGrpSpPr/>
        <p:nvPr/>
      </p:nvGrpSpPr>
      <p:grpSpPr>
        <a:xfrm>
          <a:off x="0" y="0"/>
          <a:ext cx="0" cy="0"/>
          <a:chOff x="0" y="0"/>
          <a:chExt cx="0" cy="0"/>
        </a:xfrm>
      </p:grpSpPr>
      <p:sp>
        <p:nvSpPr>
          <p:cNvPr id="1998" name="Google Shape;1998;p217"/>
          <p:cNvSpPr txBox="1">
            <a:spLocks noGrp="1"/>
          </p:cNvSpPr>
          <p:nvPr>
            <p:ph type="title"/>
          </p:nvPr>
        </p:nvSpPr>
        <p:spPr>
          <a:xfrm>
            <a:off x="2380427" y="2168410"/>
            <a:ext cx="7431147" cy="2521180"/>
          </a:xfrm>
          <a:prstGeom prst="rect">
            <a:avLst/>
          </a:prstGeom>
          <a:noFill/>
          <a:ln>
            <a:noFill/>
          </a:ln>
        </p:spPr>
        <p:txBody>
          <a:bodyPr spcFirstLastPara="1" wrap="square" lIns="0" tIns="0" rIns="0" bIns="0" anchor="ctr" anchorCtr="0">
            <a:noAutofit/>
          </a:bodyPr>
          <a:lstStyle>
            <a:lvl1pPr lvl="0" algn="ctr">
              <a:lnSpc>
                <a:spcPct val="80000"/>
              </a:lnSpc>
              <a:spcBef>
                <a:spcPts val="0"/>
              </a:spcBef>
              <a:spcAft>
                <a:spcPts val="0"/>
              </a:spcAft>
              <a:buClr>
                <a:schemeClr val="dk2"/>
              </a:buClr>
              <a:buSzPts val="7200"/>
              <a:buFont typeface="Arial"/>
              <a:buNone/>
              <a:defRPr sz="7200">
                <a:solidFill>
                  <a:schemeClr val="dk2"/>
                </a:solidFill>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_Only_Purple">
  <p:cSld name="Title_Only_Purple">
    <p:bg>
      <p:bgPr>
        <a:gradFill>
          <a:gsLst>
            <a:gs pos="0">
              <a:schemeClr val="accent1"/>
            </a:gs>
            <a:gs pos="92000">
              <a:srgbClr val="5900A1"/>
            </a:gs>
            <a:gs pos="100000">
              <a:srgbClr val="5900A1"/>
            </a:gs>
          </a:gsLst>
          <a:path path="circle">
            <a:fillToRect l="100000" t="100000"/>
          </a:path>
          <a:tileRect r="-100000" b="-100000"/>
        </a:gradFill>
        <a:effectLst/>
      </p:bgPr>
    </p:bg>
    <p:spTree>
      <p:nvGrpSpPr>
        <p:cNvPr id="1" name="Shape 1999"/>
        <p:cNvGrpSpPr/>
        <p:nvPr/>
      </p:nvGrpSpPr>
      <p:grpSpPr>
        <a:xfrm>
          <a:off x="0" y="0"/>
          <a:ext cx="0" cy="0"/>
          <a:chOff x="0" y="0"/>
          <a:chExt cx="0" cy="0"/>
        </a:xfrm>
      </p:grpSpPr>
      <p:sp>
        <p:nvSpPr>
          <p:cNvPr id="2000" name="Google Shape;2000;p218"/>
          <p:cNvSpPr txBox="1">
            <a:spLocks noGrp="1"/>
          </p:cNvSpPr>
          <p:nvPr>
            <p:ph type="title"/>
          </p:nvPr>
        </p:nvSpPr>
        <p:spPr>
          <a:xfrm>
            <a:off x="2380427" y="2168410"/>
            <a:ext cx="7431147" cy="2521180"/>
          </a:xfrm>
          <a:prstGeom prst="rect">
            <a:avLst/>
          </a:prstGeom>
          <a:noFill/>
          <a:ln>
            <a:noFill/>
          </a:ln>
        </p:spPr>
        <p:txBody>
          <a:bodyPr spcFirstLastPara="1" wrap="square" lIns="0" tIns="0" rIns="0" bIns="0" anchor="ctr" anchorCtr="0">
            <a:noAutofit/>
          </a:bodyPr>
          <a:lstStyle>
            <a:lvl1pPr lvl="0" algn="ctr">
              <a:lnSpc>
                <a:spcPct val="80000"/>
              </a:lnSpc>
              <a:spcBef>
                <a:spcPts val="0"/>
              </a:spcBef>
              <a:spcAft>
                <a:spcPts val="0"/>
              </a:spcAft>
              <a:buClr>
                <a:schemeClr val="lt1"/>
              </a:buClr>
              <a:buSzPts val="7200"/>
              <a:buFont typeface="Arial"/>
              <a:buNone/>
              <a:defRPr sz="7200">
                <a:solidFill>
                  <a:schemeClr val="lt1"/>
                </a:solidFill>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_Content_Purple">
  <p:cSld name="Title_Content_Purple">
    <p:bg>
      <p:bgPr>
        <a:solidFill>
          <a:srgbClr val="FFFFFF"/>
        </a:solidFill>
        <a:effectLst/>
      </p:bgPr>
    </p:bg>
    <p:spTree>
      <p:nvGrpSpPr>
        <p:cNvPr id="1" name="Shape 2001"/>
        <p:cNvGrpSpPr/>
        <p:nvPr/>
      </p:nvGrpSpPr>
      <p:grpSpPr>
        <a:xfrm>
          <a:off x="0" y="0"/>
          <a:ext cx="0" cy="0"/>
          <a:chOff x="0" y="0"/>
          <a:chExt cx="0" cy="0"/>
        </a:xfrm>
      </p:grpSpPr>
      <p:sp>
        <p:nvSpPr>
          <p:cNvPr id="2002" name="Google Shape;2002;p219"/>
          <p:cNvSpPr txBox="1">
            <a:spLocks noGrp="1"/>
          </p:cNvSpPr>
          <p:nvPr>
            <p:ph type="title"/>
          </p:nvPr>
        </p:nvSpPr>
        <p:spPr>
          <a:xfrm>
            <a:off x="2380427" y="1303886"/>
            <a:ext cx="7431147" cy="2521180"/>
          </a:xfrm>
          <a:prstGeom prst="rect">
            <a:avLst/>
          </a:prstGeom>
          <a:noFill/>
          <a:ln>
            <a:noFill/>
          </a:ln>
        </p:spPr>
        <p:txBody>
          <a:bodyPr spcFirstLastPara="1" wrap="square" lIns="0" tIns="0" rIns="0" bIns="0" anchor="b" anchorCtr="0">
            <a:noAutofit/>
          </a:bodyPr>
          <a:lstStyle>
            <a:lvl1pPr lvl="0" algn="ctr">
              <a:lnSpc>
                <a:spcPct val="80000"/>
              </a:lnSpc>
              <a:spcBef>
                <a:spcPts val="0"/>
              </a:spcBef>
              <a:spcAft>
                <a:spcPts val="0"/>
              </a:spcAft>
              <a:buClr>
                <a:schemeClr val="dk2"/>
              </a:buClr>
              <a:buSzPts val="7200"/>
              <a:buFont typeface="Arial"/>
              <a:buNone/>
              <a:defRPr sz="7200">
                <a:solidFill>
                  <a:schemeClr val="dk2"/>
                </a:solidFill>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
        <p:nvSpPr>
          <p:cNvPr id="2003" name="Google Shape;2003;p219"/>
          <p:cNvSpPr txBox="1">
            <a:spLocks noGrp="1"/>
          </p:cNvSpPr>
          <p:nvPr>
            <p:ph type="body" idx="1"/>
          </p:nvPr>
        </p:nvSpPr>
        <p:spPr>
          <a:xfrm>
            <a:off x="2380427" y="4189616"/>
            <a:ext cx="7431147" cy="1364499"/>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2599"/>
              </a:spcBef>
              <a:spcAft>
                <a:spcPts val="0"/>
              </a:spcAft>
              <a:buClr>
                <a:schemeClr val="dk2"/>
              </a:buClr>
              <a:buSzPts val="1500"/>
              <a:buFont typeface="Arial"/>
              <a:buNone/>
              <a:defRPr>
                <a:solidFill>
                  <a:schemeClr val="dk2"/>
                </a:solidFill>
              </a:defRPr>
            </a:lvl1pPr>
            <a:lvl2pPr marL="914400" lvl="1" indent="-295275" algn="l">
              <a:lnSpc>
                <a:spcPct val="110000"/>
              </a:lnSpc>
              <a:spcBef>
                <a:spcPts val="1200"/>
              </a:spcBef>
              <a:spcAft>
                <a:spcPts val="0"/>
              </a:spcAft>
              <a:buClr>
                <a:schemeClr val="lt1"/>
              </a:buClr>
              <a:buSzPts val="1050"/>
              <a:buFont typeface="Arial"/>
              <a:buChar char="•"/>
              <a:defRPr>
                <a:solidFill>
                  <a:schemeClr val="lt1"/>
                </a:solidFill>
              </a:defRPr>
            </a:lvl2pPr>
            <a:lvl3pPr marL="1371600" lvl="2" indent="-295275" algn="l">
              <a:lnSpc>
                <a:spcPct val="110000"/>
              </a:lnSpc>
              <a:spcBef>
                <a:spcPts val="1200"/>
              </a:spcBef>
              <a:spcAft>
                <a:spcPts val="0"/>
              </a:spcAft>
              <a:buClr>
                <a:schemeClr val="lt1"/>
              </a:buClr>
              <a:buSzPts val="1050"/>
              <a:buFont typeface="Arial"/>
              <a:buChar char="•"/>
              <a:defRPr>
                <a:solidFill>
                  <a:schemeClr val="lt1"/>
                </a:solidFill>
              </a:defRPr>
            </a:lvl3pPr>
            <a:lvl4pPr marL="1828800" lvl="3" indent="-295275" algn="l">
              <a:lnSpc>
                <a:spcPct val="110000"/>
              </a:lnSpc>
              <a:spcBef>
                <a:spcPts val="1200"/>
              </a:spcBef>
              <a:spcAft>
                <a:spcPts val="0"/>
              </a:spcAft>
              <a:buClr>
                <a:schemeClr val="lt1"/>
              </a:buClr>
              <a:buSzPts val="1050"/>
              <a:buFont typeface="Arial"/>
              <a:buChar char="•"/>
              <a:defRPr>
                <a:solidFill>
                  <a:schemeClr val="lt1"/>
                </a:solidFill>
              </a:defRPr>
            </a:lvl4pPr>
            <a:lvl5pPr marL="2286000" lvl="4" indent="-295275" algn="l">
              <a:lnSpc>
                <a:spcPct val="110000"/>
              </a:lnSpc>
              <a:spcBef>
                <a:spcPts val="1200"/>
              </a:spcBef>
              <a:spcAft>
                <a:spcPts val="0"/>
              </a:spcAft>
              <a:buClr>
                <a:schemeClr val="lt1"/>
              </a:buClr>
              <a:buSzPts val="1050"/>
              <a:buFont typeface="Arial"/>
              <a:buChar char="•"/>
              <a:defRPr>
                <a:solidFill>
                  <a:schemeClr val="lt1"/>
                </a:solidFill>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1_Title_Content_Purple">
  <p:cSld name="1_Title_Content_Purple">
    <p:bg>
      <p:bgPr>
        <a:gradFill>
          <a:gsLst>
            <a:gs pos="0">
              <a:schemeClr val="accent1"/>
            </a:gs>
            <a:gs pos="92000">
              <a:srgbClr val="5900A1"/>
            </a:gs>
            <a:gs pos="100000">
              <a:srgbClr val="5900A1"/>
            </a:gs>
          </a:gsLst>
          <a:path path="circle">
            <a:fillToRect l="100000" t="100000"/>
          </a:path>
          <a:tileRect r="-100000" b="-100000"/>
        </a:gradFill>
        <a:effectLst/>
      </p:bgPr>
    </p:bg>
    <p:spTree>
      <p:nvGrpSpPr>
        <p:cNvPr id="1" name="Shape 2004"/>
        <p:cNvGrpSpPr/>
        <p:nvPr/>
      </p:nvGrpSpPr>
      <p:grpSpPr>
        <a:xfrm>
          <a:off x="0" y="0"/>
          <a:ext cx="0" cy="0"/>
          <a:chOff x="0" y="0"/>
          <a:chExt cx="0" cy="0"/>
        </a:xfrm>
      </p:grpSpPr>
      <p:sp>
        <p:nvSpPr>
          <p:cNvPr id="2005" name="Google Shape;2005;p220"/>
          <p:cNvSpPr txBox="1">
            <a:spLocks noGrp="1"/>
          </p:cNvSpPr>
          <p:nvPr>
            <p:ph type="title"/>
          </p:nvPr>
        </p:nvSpPr>
        <p:spPr>
          <a:xfrm>
            <a:off x="2380427" y="1303886"/>
            <a:ext cx="7431147" cy="2521180"/>
          </a:xfrm>
          <a:prstGeom prst="rect">
            <a:avLst/>
          </a:prstGeom>
          <a:noFill/>
          <a:ln>
            <a:noFill/>
          </a:ln>
        </p:spPr>
        <p:txBody>
          <a:bodyPr spcFirstLastPara="1" wrap="square" lIns="0" tIns="0" rIns="0" bIns="0" anchor="b" anchorCtr="0">
            <a:noAutofit/>
          </a:bodyPr>
          <a:lstStyle>
            <a:lvl1pPr lvl="0" algn="ctr">
              <a:lnSpc>
                <a:spcPct val="80000"/>
              </a:lnSpc>
              <a:spcBef>
                <a:spcPts val="0"/>
              </a:spcBef>
              <a:spcAft>
                <a:spcPts val="0"/>
              </a:spcAft>
              <a:buClr>
                <a:schemeClr val="lt1"/>
              </a:buClr>
              <a:buSzPts val="7200"/>
              <a:buFont typeface="Arial"/>
              <a:buNone/>
              <a:defRPr sz="7200">
                <a:solidFill>
                  <a:schemeClr val="lt1"/>
                </a:solidFill>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
        <p:nvSpPr>
          <p:cNvPr id="2006" name="Google Shape;2006;p220"/>
          <p:cNvSpPr txBox="1">
            <a:spLocks noGrp="1"/>
          </p:cNvSpPr>
          <p:nvPr>
            <p:ph type="body" idx="1"/>
          </p:nvPr>
        </p:nvSpPr>
        <p:spPr>
          <a:xfrm>
            <a:off x="2380427" y="4189616"/>
            <a:ext cx="7431147" cy="1364499"/>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2599"/>
              </a:spcBef>
              <a:spcAft>
                <a:spcPts val="0"/>
              </a:spcAft>
              <a:buClr>
                <a:schemeClr val="lt1"/>
              </a:buClr>
              <a:buSzPts val="1500"/>
              <a:buFont typeface="Arial"/>
              <a:buNone/>
              <a:defRPr>
                <a:solidFill>
                  <a:schemeClr val="lt1"/>
                </a:solidFill>
              </a:defRPr>
            </a:lvl1pPr>
            <a:lvl2pPr marL="914400" lvl="1" indent="-295275" algn="l">
              <a:lnSpc>
                <a:spcPct val="110000"/>
              </a:lnSpc>
              <a:spcBef>
                <a:spcPts val="1200"/>
              </a:spcBef>
              <a:spcAft>
                <a:spcPts val="0"/>
              </a:spcAft>
              <a:buClr>
                <a:schemeClr val="lt1"/>
              </a:buClr>
              <a:buSzPts val="1050"/>
              <a:buFont typeface="Arial"/>
              <a:buChar char="•"/>
              <a:defRPr>
                <a:solidFill>
                  <a:schemeClr val="lt1"/>
                </a:solidFill>
              </a:defRPr>
            </a:lvl2pPr>
            <a:lvl3pPr marL="1371600" lvl="2" indent="-295275" algn="l">
              <a:lnSpc>
                <a:spcPct val="110000"/>
              </a:lnSpc>
              <a:spcBef>
                <a:spcPts val="1200"/>
              </a:spcBef>
              <a:spcAft>
                <a:spcPts val="0"/>
              </a:spcAft>
              <a:buClr>
                <a:schemeClr val="lt1"/>
              </a:buClr>
              <a:buSzPts val="1050"/>
              <a:buFont typeface="Arial"/>
              <a:buChar char="•"/>
              <a:defRPr>
                <a:solidFill>
                  <a:schemeClr val="lt1"/>
                </a:solidFill>
              </a:defRPr>
            </a:lvl3pPr>
            <a:lvl4pPr marL="1828800" lvl="3" indent="-295275" algn="l">
              <a:lnSpc>
                <a:spcPct val="110000"/>
              </a:lnSpc>
              <a:spcBef>
                <a:spcPts val="1200"/>
              </a:spcBef>
              <a:spcAft>
                <a:spcPts val="0"/>
              </a:spcAft>
              <a:buClr>
                <a:schemeClr val="lt1"/>
              </a:buClr>
              <a:buSzPts val="1050"/>
              <a:buFont typeface="Arial"/>
              <a:buChar char="•"/>
              <a:defRPr>
                <a:solidFill>
                  <a:schemeClr val="lt1"/>
                </a:solidFill>
              </a:defRPr>
            </a:lvl4pPr>
            <a:lvl5pPr marL="2286000" lvl="4" indent="-295275" algn="l">
              <a:lnSpc>
                <a:spcPct val="110000"/>
              </a:lnSpc>
              <a:spcBef>
                <a:spcPts val="1200"/>
              </a:spcBef>
              <a:spcAft>
                <a:spcPts val="0"/>
              </a:spcAft>
              <a:buClr>
                <a:schemeClr val="lt1"/>
              </a:buClr>
              <a:buSzPts val="1050"/>
              <a:buFont typeface="Arial"/>
              <a:buChar char="•"/>
              <a:defRPr>
                <a:solidFill>
                  <a:schemeClr val="lt1"/>
                </a:solidFill>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_Content_Split">
  <p:cSld name="Title_Content_Split">
    <p:spTree>
      <p:nvGrpSpPr>
        <p:cNvPr id="1" name="Shape 2007"/>
        <p:cNvGrpSpPr/>
        <p:nvPr/>
      </p:nvGrpSpPr>
      <p:grpSpPr>
        <a:xfrm>
          <a:off x="0" y="0"/>
          <a:ext cx="0" cy="0"/>
          <a:chOff x="0" y="0"/>
          <a:chExt cx="0" cy="0"/>
        </a:xfrm>
      </p:grpSpPr>
      <p:sp>
        <p:nvSpPr>
          <p:cNvPr id="2008" name="Google Shape;2008;p221"/>
          <p:cNvSpPr txBox="1">
            <a:spLocks noGrp="1"/>
          </p:cNvSpPr>
          <p:nvPr>
            <p:ph type="title"/>
          </p:nvPr>
        </p:nvSpPr>
        <p:spPr>
          <a:xfrm>
            <a:off x="438151" y="2265233"/>
            <a:ext cx="4779785" cy="1990256"/>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rgbClr val="151314"/>
              </a:buClr>
              <a:buSzPts val="4800"/>
              <a:buFont typeface="Arial"/>
              <a:buNone/>
              <a:defRPr sz="4800"/>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
        <p:nvSpPr>
          <p:cNvPr id="2009" name="Google Shape;2009;p221"/>
          <p:cNvSpPr txBox="1">
            <a:spLocks noGrp="1"/>
          </p:cNvSpPr>
          <p:nvPr>
            <p:ph type="body" idx="1"/>
          </p:nvPr>
        </p:nvSpPr>
        <p:spPr>
          <a:xfrm>
            <a:off x="6275435" y="794479"/>
            <a:ext cx="5478302" cy="4931764"/>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350"/>
              <a:buNone/>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_Content_Split_Purple">
  <p:cSld name="Title_Content_Split_Purple">
    <p:spTree>
      <p:nvGrpSpPr>
        <p:cNvPr id="1" name="Shape 2010"/>
        <p:cNvGrpSpPr/>
        <p:nvPr/>
      </p:nvGrpSpPr>
      <p:grpSpPr>
        <a:xfrm>
          <a:off x="0" y="0"/>
          <a:ext cx="0" cy="0"/>
          <a:chOff x="0" y="0"/>
          <a:chExt cx="0" cy="0"/>
        </a:xfrm>
      </p:grpSpPr>
      <p:sp>
        <p:nvSpPr>
          <p:cNvPr id="2011" name="Google Shape;2011;p222"/>
          <p:cNvSpPr/>
          <p:nvPr/>
        </p:nvSpPr>
        <p:spPr>
          <a:xfrm>
            <a:off x="0" y="3131483"/>
            <a:ext cx="5742729" cy="595035"/>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chemeClr val="dk1"/>
              </a:buClr>
              <a:buSzPts val="3200"/>
              <a:buFont typeface="Arial"/>
              <a:buNone/>
            </a:pPr>
            <a:endParaRPr sz="3200" b="0" i="0" u="none" strike="noStrike" cap="none">
              <a:solidFill>
                <a:srgbClr val="FFFFFF"/>
              </a:solidFill>
              <a:latin typeface="Arial"/>
              <a:ea typeface="Arial"/>
              <a:cs typeface="Arial"/>
              <a:sym typeface="Arial"/>
            </a:endParaRPr>
          </a:p>
        </p:txBody>
      </p:sp>
      <p:sp>
        <p:nvSpPr>
          <p:cNvPr id="2012" name="Google Shape;2012;p222"/>
          <p:cNvSpPr txBox="1">
            <a:spLocks noGrp="1"/>
          </p:cNvSpPr>
          <p:nvPr>
            <p:ph type="title"/>
          </p:nvPr>
        </p:nvSpPr>
        <p:spPr>
          <a:xfrm>
            <a:off x="438151" y="2265233"/>
            <a:ext cx="4779785" cy="1990256"/>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4800"/>
              <a:buFont typeface="Arial"/>
              <a:buNone/>
              <a:defRPr sz="4800">
                <a:solidFill>
                  <a:schemeClr val="lt1"/>
                </a:solidFill>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
        <p:nvSpPr>
          <p:cNvPr id="2013" name="Google Shape;2013;p222"/>
          <p:cNvSpPr txBox="1">
            <a:spLocks noGrp="1"/>
          </p:cNvSpPr>
          <p:nvPr>
            <p:ph type="body" idx="1"/>
          </p:nvPr>
        </p:nvSpPr>
        <p:spPr>
          <a:xfrm>
            <a:off x="6275435" y="794479"/>
            <a:ext cx="5478302" cy="4931764"/>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350"/>
              <a:buNone/>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014" name="Google Shape;2014;p222"/>
          <p:cNvSpPr/>
          <p:nvPr/>
        </p:nvSpPr>
        <p:spPr>
          <a:xfrm>
            <a:off x="438265" y="6429809"/>
            <a:ext cx="2236739" cy="12311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 2021 PPLSI. All rights reserved. </a:t>
            </a:r>
            <a:endParaRPr sz="800">
              <a:solidFill>
                <a:schemeClr val="dk1"/>
              </a:solidFill>
              <a:latin typeface="Arial"/>
              <a:ea typeface="Arial"/>
              <a:cs typeface="Arial"/>
              <a:sym typeface="Aria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_Content_Split_Black">
  <p:cSld name="Title_Content_Split_Black">
    <p:spTree>
      <p:nvGrpSpPr>
        <p:cNvPr id="1" name="Shape 2015"/>
        <p:cNvGrpSpPr/>
        <p:nvPr/>
      </p:nvGrpSpPr>
      <p:grpSpPr>
        <a:xfrm>
          <a:off x="0" y="0"/>
          <a:ext cx="0" cy="0"/>
          <a:chOff x="0" y="0"/>
          <a:chExt cx="0" cy="0"/>
        </a:xfrm>
      </p:grpSpPr>
      <p:sp>
        <p:nvSpPr>
          <p:cNvPr id="2016" name="Google Shape;2016;p223"/>
          <p:cNvSpPr/>
          <p:nvPr/>
        </p:nvSpPr>
        <p:spPr>
          <a:xfrm>
            <a:off x="0" y="3131483"/>
            <a:ext cx="5742729" cy="595035"/>
          </a:xfrm>
          <a:prstGeom prst="rect">
            <a:avLst/>
          </a:prstGeom>
          <a:solidFill>
            <a:schemeClr val="dk2"/>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chemeClr val="dk1"/>
              </a:buClr>
              <a:buSzPts val="3200"/>
              <a:buFont typeface="Arial"/>
              <a:buNone/>
            </a:pPr>
            <a:endParaRPr sz="3200" b="0" i="0" u="none" strike="noStrike" cap="none">
              <a:solidFill>
                <a:srgbClr val="FFFFFF"/>
              </a:solidFill>
              <a:latin typeface="Arial"/>
              <a:ea typeface="Arial"/>
              <a:cs typeface="Arial"/>
              <a:sym typeface="Arial"/>
            </a:endParaRPr>
          </a:p>
        </p:txBody>
      </p:sp>
      <p:sp>
        <p:nvSpPr>
          <p:cNvPr id="2017" name="Google Shape;2017;p223"/>
          <p:cNvSpPr txBox="1">
            <a:spLocks noGrp="1"/>
          </p:cNvSpPr>
          <p:nvPr>
            <p:ph type="title"/>
          </p:nvPr>
        </p:nvSpPr>
        <p:spPr>
          <a:xfrm>
            <a:off x="438151" y="2265233"/>
            <a:ext cx="4779785" cy="1990256"/>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4800"/>
              <a:buFont typeface="Arial"/>
              <a:buNone/>
              <a:defRPr sz="4800">
                <a:solidFill>
                  <a:schemeClr val="lt1"/>
                </a:solidFill>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
        <p:nvSpPr>
          <p:cNvPr id="2018" name="Google Shape;2018;p223"/>
          <p:cNvSpPr txBox="1">
            <a:spLocks noGrp="1"/>
          </p:cNvSpPr>
          <p:nvPr>
            <p:ph type="body" idx="1"/>
          </p:nvPr>
        </p:nvSpPr>
        <p:spPr>
          <a:xfrm>
            <a:off x="6275435" y="794479"/>
            <a:ext cx="5478302" cy="4931764"/>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350"/>
              <a:buNone/>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019" name="Google Shape;2019;p223"/>
          <p:cNvSpPr/>
          <p:nvPr/>
        </p:nvSpPr>
        <p:spPr>
          <a:xfrm>
            <a:off x="438265" y="6429809"/>
            <a:ext cx="2236739" cy="12311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 2021 PPLSI. All rights reserved. </a:t>
            </a:r>
            <a:endParaRPr sz="800">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LS Title Slide">
  <p:cSld name="LS Title Slide">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0" y="0"/>
            <a:ext cx="12192000" cy="6858000"/>
          </a:xfrm>
          <a:prstGeom prst="rect">
            <a:avLst/>
          </a:prstGeom>
          <a:noFill/>
          <a:ln>
            <a:noFill/>
          </a:ln>
        </p:spPr>
      </p:sp>
      <p:sp>
        <p:nvSpPr>
          <p:cNvPr id="15" name="Google Shape;15;p3"/>
          <p:cNvSpPr txBox="1">
            <a:spLocks noGrp="1"/>
          </p:cNvSpPr>
          <p:nvPr>
            <p:ph type="ctrTitle"/>
          </p:nvPr>
        </p:nvSpPr>
        <p:spPr>
          <a:xfrm>
            <a:off x="400594" y="1471751"/>
            <a:ext cx="5773783" cy="4030148"/>
          </a:xfrm>
          <a:prstGeom prst="rect">
            <a:avLst/>
          </a:prstGeom>
          <a:noFill/>
          <a:ln>
            <a:noFill/>
          </a:ln>
        </p:spPr>
        <p:txBody>
          <a:bodyPr spcFirstLastPara="1" wrap="square" lIns="274300" tIns="274300" rIns="274300" bIns="274300" anchor="ctr" anchorCtr="0">
            <a:noAutofit/>
          </a:bodyPr>
          <a:lstStyle>
            <a:lvl1pPr lvl="0" algn="ctr">
              <a:lnSpc>
                <a:spcPct val="87000"/>
              </a:lnSpc>
              <a:spcBef>
                <a:spcPts val="0"/>
              </a:spcBef>
              <a:spcAft>
                <a:spcPts val="0"/>
              </a:spcAft>
              <a:buClr>
                <a:schemeClr val="dk2"/>
              </a:buClr>
              <a:buSzPts val="4000"/>
              <a:buFont typeface="Arial"/>
              <a:buNone/>
              <a:defRPr sz="4000" b="1" cap="none">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txBox="1">
            <a:spLocks noGrp="1"/>
          </p:cNvSpPr>
          <p:nvPr>
            <p:ph type="subTitle" idx="1"/>
          </p:nvPr>
        </p:nvSpPr>
        <p:spPr>
          <a:xfrm>
            <a:off x="400595" y="5507037"/>
            <a:ext cx="5782492" cy="815387"/>
          </a:xfrm>
          <a:prstGeom prst="rect">
            <a:avLst/>
          </a:prstGeom>
          <a:solidFill>
            <a:schemeClr val="accent2"/>
          </a:solidFill>
          <a:ln>
            <a:noFill/>
          </a:ln>
        </p:spPr>
        <p:txBody>
          <a:bodyPr spcFirstLastPara="1" wrap="square" lIns="91425" tIns="91425" rIns="91425" bIns="91425" anchor="ctr" anchorCtr="0">
            <a:normAutofit/>
          </a:bodyPr>
          <a:lstStyle>
            <a:lvl1pPr lvl="0" algn="ctr">
              <a:lnSpc>
                <a:spcPct val="87000"/>
              </a:lnSpc>
              <a:spcBef>
                <a:spcPts val="1800"/>
              </a:spcBef>
              <a:spcAft>
                <a:spcPts val="0"/>
              </a:spcAft>
              <a:buSzPts val="1800"/>
              <a:buNone/>
              <a:defRPr sz="1800" i="0">
                <a:solidFill>
                  <a:schemeClr val="lt1"/>
                </a:solidFill>
              </a:defRPr>
            </a:lvl1pPr>
            <a:lvl2pPr lvl="1" algn="ctr">
              <a:lnSpc>
                <a:spcPct val="87000"/>
              </a:lnSpc>
              <a:spcBef>
                <a:spcPts val="800"/>
              </a:spcBef>
              <a:spcAft>
                <a:spcPts val="0"/>
              </a:spcAft>
              <a:buSzPts val="2000"/>
              <a:buNone/>
              <a:defRPr sz="2000"/>
            </a:lvl2pPr>
            <a:lvl3pPr lvl="2" algn="ctr">
              <a:lnSpc>
                <a:spcPct val="87000"/>
              </a:lnSpc>
              <a:spcBef>
                <a:spcPts val="1200"/>
              </a:spcBef>
              <a:spcAft>
                <a:spcPts val="0"/>
              </a:spcAft>
              <a:buSzPts val="1800"/>
              <a:buNone/>
              <a:defRPr sz="1800"/>
            </a:lvl3pPr>
            <a:lvl4pPr lvl="3" algn="ctr">
              <a:lnSpc>
                <a:spcPct val="87000"/>
              </a:lnSpc>
              <a:spcBef>
                <a:spcPts val="1200"/>
              </a:spcBef>
              <a:spcAft>
                <a:spcPts val="0"/>
              </a:spcAft>
              <a:buSzPts val="1600"/>
              <a:buNone/>
              <a:defRPr sz="1600"/>
            </a:lvl4pPr>
            <a:lvl5pPr lvl="4" algn="ctr">
              <a:lnSpc>
                <a:spcPct val="87000"/>
              </a:lnSpc>
              <a:spcBef>
                <a:spcPts val="1200"/>
              </a:spcBef>
              <a:spcAft>
                <a:spcPts val="0"/>
              </a:spcAft>
              <a:buSzPts val="1600"/>
              <a:buNone/>
              <a:defRPr sz="1600"/>
            </a:lvl5pPr>
            <a:lvl6pPr lvl="5" algn="ctr">
              <a:lnSpc>
                <a:spcPct val="90000"/>
              </a:lnSpc>
              <a:spcBef>
                <a:spcPts val="12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IDS Photo with Caption-Full Slide">
  <p:cSld name="IDS Photo with Caption-Full Slide">
    <p:spTree>
      <p:nvGrpSpPr>
        <p:cNvPr id="1" name="Shape 77"/>
        <p:cNvGrpSpPr/>
        <p:nvPr/>
      </p:nvGrpSpPr>
      <p:grpSpPr>
        <a:xfrm>
          <a:off x="0" y="0"/>
          <a:ext cx="0" cy="0"/>
          <a:chOff x="0" y="0"/>
          <a:chExt cx="0" cy="0"/>
        </a:xfrm>
      </p:grpSpPr>
      <p:sp>
        <p:nvSpPr>
          <p:cNvPr id="78" name="Google Shape;78;p21"/>
          <p:cNvSpPr>
            <a:spLocks noGrp="1"/>
          </p:cNvSpPr>
          <p:nvPr>
            <p:ph type="pic" idx="2"/>
          </p:nvPr>
        </p:nvSpPr>
        <p:spPr>
          <a:xfrm>
            <a:off x="0" y="0"/>
            <a:ext cx="12192000" cy="6858000"/>
          </a:xfrm>
          <a:prstGeom prst="rect">
            <a:avLst/>
          </a:prstGeom>
          <a:noFill/>
          <a:ln>
            <a:noFill/>
          </a:ln>
        </p:spPr>
      </p:sp>
      <p:sp>
        <p:nvSpPr>
          <p:cNvPr id="79" name="Google Shape;79;p21"/>
          <p:cNvSpPr txBox="1">
            <a:spLocks noGrp="1"/>
          </p:cNvSpPr>
          <p:nvPr>
            <p:ph type="body" idx="1"/>
          </p:nvPr>
        </p:nvSpPr>
        <p:spPr>
          <a:xfrm>
            <a:off x="1685133" y="2420940"/>
            <a:ext cx="8821737" cy="3908425"/>
          </a:xfrm>
          <a:prstGeom prst="rect">
            <a:avLst/>
          </a:prstGeom>
          <a:solidFill>
            <a:schemeClr val="lt1">
              <a:alpha val="89803"/>
            </a:schemeClr>
          </a:solidFill>
          <a:ln>
            <a:noFill/>
          </a:ln>
        </p:spPr>
        <p:txBody>
          <a:bodyPr spcFirstLastPara="1" wrap="square" lIns="274300" tIns="274300" rIns="274300" bIns="274300" anchor="t" anchorCtr="0">
            <a:normAutofit/>
          </a:bodyPr>
          <a:lstStyle>
            <a:lvl1pPr marL="457200" lvl="0" indent="-228600" algn="ctr">
              <a:lnSpc>
                <a:spcPct val="87000"/>
              </a:lnSpc>
              <a:spcBef>
                <a:spcPts val="1800"/>
              </a:spcBef>
              <a:spcAft>
                <a:spcPts val="0"/>
              </a:spcAft>
              <a:buSzPts val="5400"/>
              <a:buNone/>
              <a:defRPr sz="5400" b="1">
                <a:solidFill>
                  <a:schemeClr val="accent6"/>
                </a:solidFill>
                <a:latin typeface="Arial"/>
                <a:ea typeface="Arial"/>
                <a:cs typeface="Arial"/>
                <a:sym typeface="Arial"/>
              </a:defRPr>
            </a:lvl1pPr>
            <a:lvl2pPr marL="914400" lvl="1" indent="-228600" algn="ctr">
              <a:lnSpc>
                <a:spcPct val="87000"/>
              </a:lnSpc>
              <a:spcBef>
                <a:spcPts val="800"/>
              </a:spcBef>
              <a:spcAft>
                <a:spcPts val="0"/>
              </a:spcAft>
              <a:buSzPts val="4000"/>
              <a:buNone/>
              <a:defRPr sz="4000"/>
            </a:lvl2pPr>
            <a:lvl3pPr marL="1371600" lvl="2" indent="-342900" algn="l">
              <a:lnSpc>
                <a:spcPct val="87000"/>
              </a:lnSpc>
              <a:spcBef>
                <a:spcPts val="1200"/>
              </a:spcBef>
              <a:spcAft>
                <a:spcPts val="0"/>
              </a:spcAft>
              <a:buSzPts val="1800"/>
              <a:buChar char="•"/>
              <a:defRPr/>
            </a:lvl3pPr>
            <a:lvl4pPr marL="1828800" lvl="3" indent="-342900" algn="l">
              <a:lnSpc>
                <a:spcPct val="87000"/>
              </a:lnSpc>
              <a:spcBef>
                <a:spcPts val="1200"/>
              </a:spcBef>
              <a:spcAft>
                <a:spcPts val="0"/>
              </a:spcAft>
              <a:buSzPts val="1800"/>
              <a:buChar char="•"/>
              <a:defRPr/>
            </a:lvl4pPr>
            <a:lvl5pPr marL="2286000" lvl="4" indent="-342900" algn="l">
              <a:lnSpc>
                <a:spcPct val="87000"/>
              </a:lnSpc>
              <a:spcBef>
                <a:spcPts val="1200"/>
              </a:spcBef>
              <a:spcAft>
                <a:spcPts val="0"/>
              </a:spcAft>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slow">
    <p:push/>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_Shield_Image">
  <p:cSld name="Title_Shield_Image">
    <p:spTree>
      <p:nvGrpSpPr>
        <p:cNvPr id="1" name="Shape 2020"/>
        <p:cNvGrpSpPr/>
        <p:nvPr/>
      </p:nvGrpSpPr>
      <p:grpSpPr>
        <a:xfrm>
          <a:off x="0" y="0"/>
          <a:ext cx="0" cy="0"/>
          <a:chOff x="0" y="0"/>
          <a:chExt cx="0" cy="0"/>
        </a:xfrm>
      </p:grpSpPr>
      <p:sp>
        <p:nvSpPr>
          <p:cNvPr id="2021" name="Google Shape;2021;p224"/>
          <p:cNvSpPr>
            <a:spLocks noGrp="1"/>
          </p:cNvSpPr>
          <p:nvPr>
            <p:ph type="pic" idx="2"/>
          </p:nvPr>
        </p:nvSpPr>
        <p:spPr>
          <a:xfrm>
            <a:off x="5670758" y="347022"/>
            <a:ext cx="8282905" cy="9035684"/>
          </a:xfrm>
          <a:prstGeom prst="rect">
            <a:avLst/>
          </a:prstGeom>
          <a:solidFill>
            <a:schemeClr val="lt1"/>
          </a:solidFill>
          <a:ln>
            <a:noFill/>
          </a:ln>
        </p:spPr>
      </p:sp>
      <p:sp>
        <p:nvSpPr>
          <p:cNvPr id="2022" name="Google Shape;2022;p224"/>
          <p:cNvSpPr txBox="1">
            <a:spLocks noGrp="1"/>
          </p:cNvSpPr>
          <p:nvPr>
            <p:ph type="title"/>
          </p:nvPr>
        </p:nvSpPr>
        <p:spPr>
          <a:xfrm>
            <a:off x="438150" y="2096025"/>
            <a:ext cx="4584863" cy="2268956"/>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rgbClr val="151314"/>
              </a:buClr>
              <a:buSzPts val="4800"/>
              <a:buFont typeface="Arial"/>
              <a:buNone/>
              <a:defRPr sz="4800"/>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Device_Right_Laptop">
  <p:cSld name="Device_Right_Laptop">
    <p:spTree>
      <p:nvGrpSpPr>
        <p:cNvPr id="1" name="Shape 2023"/>
        <p:cNvGrpSpPr/>
        <p:nvPr/>
      </p:nvGrpSpPr>
      <p:grpSpPr>
        <a:xfrm>
          <a:off x="0" y="0"/>
          <a:ext cx="0" cy="0"/>
          <a:chOff x="0" y="0"/>
          <a:chExt cx="0" cy="0"/>
        </a:xfrm>
      </p:grpSpPr>
      <p:sp>
        <p:nvSpPr>
          <p:cNvPr id="2024" name="Google Shape;2024;p225"/>
          <p:cNvSpPr txBox="1">
            <a:spLocks noGrp="1"/>
          </p:cNvSpPr>
          <p:nvPr>
            <p:ph type="title"/>
          </p:nvPr>
        </p:nvSpPr>
        <p:spPr>
          <a:xfrm>
            <a:off x="438150" y="2096025"/>
            <a:ext cx="4584863" cy="2268956"/>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rgbClr val="151314"/>
              </a:buClr>
              <a:buSzPts val="4800"/>
              <a:buFont typeface="Arial"/>
              <a:buNone/>
              <a:defRPr sz="4800"/>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grpSp>
        <p:nvGrpSpPr>
          <p:cNvPr id="2025" name="Google Shape;2025;p225"/>
          <p:cNvGrpSpPr/>
          <p:nvPr/>
        </p:nvGrpSpPr>
        <p:grpSpPr>
          <a:xfrm>
            <a:off x="4784343" y="1283368"/>
            <a:ext cx="7121948" cy="4066675"/>
            <a:chOff x="0" y="0"/>
            <a:chExt cx="10643886" cy="6077723"/>
          </a:xfrm>
        </p:grpSpPr>
        <p:sp>
          <p:nvSpPr>
            <p:cNvPr id="2026" name="Google Shape;2026;p225"/>
            <p:cNvSpPr/>
            <p:nvPr/>
          </p:nvSpPr>
          <p:spPr>
            <a:xfrm>
              <a:off x="959882" y="29850"/>
              <a:ext cx="8667746" cy="5870808"/>
            </a:xfrm>
            <a:custGeom>
              <a:avLst/>
              <a:gdLst/>
              <a:ahLst/>
              <a:cxnLst/>
              <a:rect l="l" t="t"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b="0" i="0">
                <a:solidFill>
                  <a:schemeClr val="dk1"/>
                </a:solidFill>
                <a:latin typeface="Arial"/>
                <a:ea typeface="Arial"/>
                <a:cs typeface="Arial"/>
                <a:sym typeface="Arial"/>
              </a:endParaRPr>
            </a:p>
          </p:txBody>
        </p:sp>
        <p:sp>
          <p:nvSpPr>
            <p:cNvPr id="2027" name="Google Shape;2027;p225"/>
            <p:cNvSpPr/>
            <p:nvPr/>
          </p:nvSpPr>
          <p:spPr>
            <a:xfrm>
              <a:off x="941972" y="0"/>
              <a:ext cx="8703566" cy="5921553"/>
            </a:xfrm>
            <a:custGeom>
              <a:avLst/>
              <a:gdLst/>
              <a:ahLst/>
              <a:cxnLst/>
              <a:rect l="l" t="t"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b="0" i="0">
                <a:solidFill>
                  <a:schemeClr val="dk1"/>
                </a:solidFill>
                <a:latin typeface="Arial"/>
                <a:ea typeface="Arial"/>
                <a:cs typeface="Arial"/>
                <a:sym typeface="Arial"/>
              </a:endParaRPr>
            </a:p>
          </p:txBody>
        </p:sp>
        <p:grpSp>
          <p:nvGrpSpPr>
            <p:cNvPr id="2028" name="Google Shape;2028;p225"/>
            <p:cNvGrpSpPr/>
            <p:nvPr/>
          </p:nvGrpSpPr>
          <p:grpSpPr>
            <a:xfrm>
              <a:off x="0" y="5876853"/>
              <a:ext cx="10643886" cy="137835"/>
              <a:chOff x="0" y="0"/>
              <a:chExt cx="10643885" cy="137833"/>
            </a:xfrm>
          </p:grpSpPr>
          <p:sp>
            <p:nvSpPr>
              <p:cNvPr id="2029" name="Google Shape;2029;p225"/>
              <p:cNvSpPr/>
              <p:nvPr/>
            </p:nvSpPr>
            <p:spPr>
              <a:xfrm>
                <a:off x="0" y="0"/>
                <a:ext cx="5324892" cy="137833"/>
              </a:xfrm>
              <a:prstGeom prst="rect">
                <a:avLst/>
              </a:prstGeom>
              <a:gradFill>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 pos="100000">
                    <a:srgbClr val="929397"/>
                  </a:gs>
                </a:gsLst>
                <a:lin ang="0" scaled="0"/>
              </a:gradFill>
              <a:ln>
                <a:noFill/>
              </a:ln>
            </p:spPr>
            <p:txBody>
              <a:bodyPr spcFirstLastPara="1" wrap="square" lIns="50800" tIns="50800" rIns="50800" bIns="50800" anchor="ctr" anchorCtr="0">
                <a:noAutofit/>
              </a:bodyPr>
              <a:lstStyle/>
              <a:p>
                <a:pPr marL="0" marR="0" lvl="0" indent="0" algn="l" rtl="0">
                  <a:spcBef>
                    <a:spcPts val="0"/>
                  </a:spcBef>
                  <a:spcAft>
                    <a:spcPts val="0"/>
                  </a:spcAft>
                  <a:buNone/>
                </a:pPr>
                <a:r>
                  <a:rPr lang="en-US" sz="1200">
                    <a:solidFill>
                      <a:srgbClr val="FFFFFF"/>
                    </a:solidFill>
                    <a:latin typeface="Arial"/>
                    <a:ea typeface="Arial"/>
                    <a:cs typeface="Arial"/>
                    <a:sym typeface="Arial"/>
                  </a:rPr>
                  <a:t> </a:t>
                </a:r>
                <a:endParaRPr/>
              </a:p>
            </p:txBody>
          </p:sp>
          <p:sp>
            <p:nvSpPr>
              <p:cNvPr id="2030" name="Google Shape;2030;p225"/>
              <p:cNvSpPr/>
              <p:nvPr/>
            </p:nvSpPr>
            <p:spPr>
              <a:xfrm>
                <a:off x="5318992" y="0"/>
                <a:ext cx="5324893" cy="137833"/>
              </a:xfrm>
              <a:prstGeom prst="rect">
                <a:avLst/>
              </a:prstGeom>
              <a:gradFill>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 pos="100000">
                    <a:srgbClr val="929397"/>
                  </a:gs>
                </a:gsLst>
                <a:lin ang="10800000" scaled="0"/>
              </a:gradFill>
              <a:ln>
                <a:noFill/>
              </a:ln>
            </p:spPr>
            <p:txBody>
              <a:bodyPr spcFirstLastPara="1" wrap="square" lIns="50800" tIns="50800" rIns="50800" bIns="50800" anchor="ctr" anchorCtr="0">
                <a:noAutofit/>
              </a:bodyPr>
              <a:lstStyle/>
              <a:p>
                <a:pPr marL="0" marR="0" lvl="0" indent="0" algn="l" rtl="0">
                  <a:spcBef>
                    <a:spcPts val="0"/>
                  </a:spcBef>
                  <a:spcAft>
                    <a:spcPts val="0"/>
                  </a:spcAft>
                  <a:buNone/>
                </a:pPr>
                <a:r>
                  <a:rPr lang="en-US" sz="1200">
                    <a:solidFill>
                      <a:srgbClr val="FFFFFF"/>
                    </a:solidFill>
                    <a:latin typeface="Arial"/>
                    <a:ea typeface="Arial"/>
                    <a:cs typeface="Arial"/>
                    <a:sym typeface="Arial"/>
                  </a:rPr>
                  <a:t> </a:t>
                </a:r>
                <a:endParaRPr/>
              </a:p>
            </p:txBody>
          </p:sp>
        </p:grpSp>
        <p:sp>
          <p:nvSpPr>
            <p:cNvPr id="2031" name="Google Shape;2031;p225"/>
            <p:cNvSpPr/>
            <p:nvPr/>
          </p:nvSpPr>
          <p:spPr>
            <a:xfrm>
              <a:off x="4590785" y="5878609"/>
              <a:ext cx="1447047" cy="85885"/>
            </a:xfrm>
            <a:custGeom>
              <a:avLst/>
              <a:gdLst/>
              <a:ahLst/>
              <a:cxnLst/>
              <a:rect l="l" t="t"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a:gsLst>
                <a:gs pos="0">
                  <a:srgbClr val="24282B"/>
                </a:gs>
                <a:gs pos="3820">
                  <a:srgbClr val="46494C"/>
                </a:gs>
                <a:gs pos="9344">
                  <a:srgbClr val="696A6D"/>
                </a:gs>
                <a:gs pos="49865">
                  <a:srgbClr val="727376"/>
                </a:gs>
                <a:gs pos="92717">
                  <a:srgbClr val="696A6D"/>
                </a:gs>
                <a:gs pos="100000">
                  <a:srgbClr val="24282B"/>
                </a:gs>
              </a:gsLst>
              <a:lin ang="0" scaled="0"/>
            </a:gra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b="0" i="0">
                <a:solidFill>
                  <a:schemeClr val="dk1"/>
                </a:solidFill>
                <a:latin typeface="Arial"/>
                <a:ea typeface="Arial"/>
                <a:cs typeface="Arial"/>
                <a:sym typeface="Arial"/>
              </a:endParaRPr>
            </a:p>
          </p:txBody>
        </p:sp>
        <p:sp>
          <p:nvSpPr>
            <p:cNvPr id="2032" name="Google Shape;2032;p225"/>
            <p:cNvSpPr/>
            <p:nvPr/>
          </p:nvSpPr>
          <p:spPr>
            <a:xfrm>
              <a:off x="4765" y="6010724"/>
              <a:ext cx="10639120" cy="66999"/>
            </a:xfrm>
            <a:custGeom>
              <a:avLst/>
              <a:gdLst/>
              <a:ahLst/>
              <a:cxnLst/>
              <a:rect l="l" t="t"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a:gsLst>
                <a:gs pos="0">
                  <a:srgbClr val="3B4142"/>
                </a:gs>
                <a:gs pos="18807">
                  <a:srgbClr val="63686B"/>
                </a:gs>
                <a:gs pos="35319">
                  <a:srgbClr val="8B8F93"/>
                </a:gs>
                <a:gs pos="54082">
                  <a:srgbClr val="9A9DA2"/>
                </a:gs>
                <a:gs pos="83486">
                  <a:srgbClr val="A9ACB0"/>
                </a:gs>
                <a:gs pos="100000">
                  <a:srgbClr val="464847"/>
                </a:gs>
              </a:gsLst>
              <a:lin ang="16200000" scaled="0"/>
            </a:gra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r>
                <a:rPr lang="en-US" sz="900" b="0" i="0">
                  <a:solidFill>
                    <a:schemeClr val="dk1"/>
                  </a:solidFill>
                  <a:latin typeface="Arial"/>
                  <a:ea typeface="Arial"/>
                  <a:cs typeface="Arial"/>
                  <a:sym typeface="Arial"/>
                </a:rPr>
                <a:t> </a:t>
              </a:r>
              <a:endParaRPr/>
            </a:p>
          </p:txBody>
        </p:sp>
        <p:sp>
          <p:nvSpPr>
            <p:cNvPr id="2033" name="Google Shape;2033;p225"/>
            <p:cNvSpPr/>
            <p:nvPr/>
          </p:nvSpPr>
          <p:spPr>
            <a:xfrm>
              <a:off x="986748" y="59699"/>
              <a:ext cx="8612675" cy="5700664"/>
            </a:xfrm>
            <a:custGeom>
              <a:avLst/>
              <a:gdLst/>
              <a:ahLst/>
              <a:cxnLst/>
              <a:rect l="l" t="t"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b="0" i="0">
                <a:solidFill>
                  <a:schemeClr val="dk1"/>
                </a:solidFill>
                <a:latin typeface="Arial"/>
                <a:ea typeface="Arial"/>
                <a:cs typeface="Arial"/>
                <a:sym typeface="Arial"/>
              </a:endParaRPr>
            </a:p>
          </p:txBody>
        </p:sp>
        <p:sp>
          <p:nvSpPr>
            <p:cNvPr id="2034" name="Google Shape;2034;p225"/>
            <p:cNvSpPr/>
            <p:nvPr/>
          </p:nvSpPr>
          <p:spPr>
            <a:xfrm>
              <a:off x="1246998" y="423770"/>
              <a:ext cx="8090530" cy="5097893"/>
            </a:xfrm>
            <a:custGeom>
              <a:avLst/>
              <a:gdLst/>
              <a:ahLst/>
              <a:cxnLst/>
              <a:rect l="l" t="t"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b="0" i="0">
                <a:solidFill>
                  <a:schemeClr val="dk1"/>
                </a:solidFill>
                <a:latin typeface="Arial"/>
                <a:ea typeface="Arial"/>
                <a:cs typeface="Arial"/>
                <a:sym typeface="Arial"/>
              </a:endParaRPr>
            </a:p>
          </p:txBody>
        </p:sp>
        <p:sp>
          <p:nvSpPr>
            <p:cNvPr id="2035" name="Google Shape;2035;p225"/>
            <p:cNvSpPr/>
            <p:nvPr/>
          </p:nvSpPr>
          <p:spPr>
            <a:xfrm>
              <a:off x="5261258" y="207208"/>
              <a:ext cx="67976" cy="67983"/>
            </a:xfrm>
            <a:custGeom>
              <a:avLst/>
              <a:gdLst/>
              <a:ahLst/>
              <a:cxnLst/>
              <a:rect l="l" t="t"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b="0" i="0">
                <a:solidFill>
                  <a:schemeClr val="dk1"/>
                </a:solidFill>
                <a:latin typeface="Arial"/>
                <a:ea typeface="Arial"/>
                <a:cs typeface="Arial"/>
                <a:sym typeface="Arial"/>
              </a:endParaRPr>
            </a:p>
          </p:txBody>
        </p:sp>
        <p:sp>
          <p:nvSpPr>
            <p:cNvPr id="2036" name="Google Shape;2036;p225"/>
            <p:cNvSpPr/>
            <p:nvPr/>
          </p:nvSpPr>
          <p:spPr>
            <a:xfrm>
              <a:off x="5261258" y="218734"/>
              <a:ext cx="53051" cy="51756"/>
            </a:xfrm>
            <a:custGeom>
              <a:avLst/>
              <a:gdLst/>
              <a:ahLst/>
              <a:cxnLst/>
              <a:rect l="l" t="t"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b="0" i="0">
                <a:solidFill>
                  <a:schemeClr val="dk1"/>
                </a:solidFill>
                <a:latin typeface="Arial"/>
                <a:ea typeface="Arial"/>
                <a:cs typeface="Arial"/>
                <a:sym typeface="Arial"/>
              </a:endParaRPr>
            </a:p>
          </p:txBody>
        </p:sp>
      </p:grpSp>
      <p:sp>
        <p:nvSpPr>
          <p:cNvPr id="2037" name="Google Shape;2037;p225"/>
          <p:cNvSpPr>
            <a:spLocks noGrp="1"/>
          </p:cNvSpPr>
          <p:nvPr>
            <p:ph type="pic" idx="2"/>
          </p:nvPr>
        </p:nvSpPr>
        <p:spPr>
          <a:xfrm>
            <a:off x="5557906" y="1560964"/>
            <a:ext cx="5493611" cy="3446081"/>
          </a:xfrm>
          <a:prstGeom prst="rect">
            <a:avLst/>
          </a:prstGeom>
          <a:solidFill>
            <a:schemeClr val="lt1"/>
          </a:solidFill>
          <a:ln>
            <a:noFill/>
          </a:ln>
        </p:spPr>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Device_Right_Tablet">
  <p:cSld name="Device_Right_Tablet">
    <p:spTree>
      <p:nvGrpSpPr>
        <p:cNvPr id="1" name="Shape 2038"/>
        <p:cNvGrpSpPr/>
        <p:nvPr/>
      </p:nvGrpSpPr>
      <p:grpSpPr>
        <a:xfrm>
          <a:off x="0" y="0"/>
          <a:ext cx="0" cy="0"/>
          <a:chOff x="0" y="0"/>
          <a:chExt cx="0" cy="0"/>
        </a:xfrm>
      </p:grpSpPr>
      <p:sp>
        <p:nvSpPr>
          <p:cNvPr id="2039" name="Google Shape;2039;p226"/>
          <p:cNvSpPr txBox="1">
            <a:spLocks noGrp="1"/>
          </p:cNvSpPr>
          <p:nvPr>
            <p:ph type="title"/>
          </p:nvPr>
        </p:nvSpPr>
        <p:spPr>
          <a:xfrm>
            <a:off x="438150" y="2096025"/>
            <a:ext cx="4973459" cy="2268956"/>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rgbClr val="151314"/>
              </a:buClr>
              <a:buSzPts val="4800"/>
              <a:buFont typeface="Arial"/>
              <a:buNone/>
              <a:defRPr sz="4800"/>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grpSp>
        <p:nvGrpSpPr>
          <p:cNvPr id="2040" name="Google Shape;2040;p226"/>
          <p:cNvGrpSpPr/>
          <p:nvPr/>
        </p:nvGrpSpPr>
        <p:grpSpPr>
          <a:xfrm>
            <a:off x="6780392" y="721750"/>
            <a:ext cx="3839873" cy="5414500"/>
            <a:chOff x="0" y="0"/>
            <a:chExt cx="4888601" cy="6895080"/>
          </a:xfrm>
        </p:grpSpPr>
        <p:sp>
          <p:nvSpPr>
            <p:cNvPr id="2041" name="Google Shape;2041;p226"/>
            <p:cNvSpPr/>
            <p:nvPr/>
          </p:nvSpPr>
          <p:spPr>
            <a:xfrm>
              <a:off x="0" y="0"/>
              <a:ext cx="4888601" cy="6895080"/>
            </a:xfrm>
            <a:custGeom>
              <a:avLst/>
              <a:gdLst/>
              <a:ahLst/>
              <a:cxnLst/>
              <a:rect l="l" t="t" r="r" b="b"/>
              <a:pathLst>
                <a:path w="21600" h="21600" extrusionOk="0">
                  <a:moveTo>
                    <a:pt x="20422" y="21600"/>
                  </a:moveTo>
                  <a:lnTo>
                    <a:pt x="1178" y="21600"/>
                  </a:lnTo>
                  <a:cubicBezTo>
                    <a:pt x="525" y="21600"/>
                    <a:pt x="0" y="21228"/>
                    <a:pt x="0" y="20767"/>
                  </a:cubicBezTo>
                  <a:lnTo>
                    <a:pt x="0" y="835"/>
                  </a:lnTo>
                  <a:cubicBezTo>
                    <a:pt x="0" y="372"/>
                    <a:pt x="525" y="0"/>
                    <a:pt x="1178" y="0"/>
                  </a:cubicBezTo>
                  <a:lnTo>
                    <a:pt x="20422" y="0"/>
                  </a:lnTo>
                  <a:cubicBezTo>
                    <a:pt x="21075" y="0"/>
                    <a:pt x="21600" y="372"/>
                    <a:pt x="21600" y="835"/>
                  </a:cubicBezTo>
                  <a:lnTo>
                    <a:pt x="21600" y="20767"/>
                  </a:lnTo>
                  <a:cubicBezTo>
                    <a:pt x="21600" y="21228"/>
                    <a:pt x="21075" y="21600"/>
                    <a:pt x="20422" y="21600"/>
                  </a:cubicBezTo>
                </a:path>
              </a:pathLst>
            </a:custGeom>
            <a:solidFill>
              <a:srgbClr val="B7B7B7"/>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42" name="Google Shape;2042;p226"/>
            <p:cNvSpPr/>
            <p:nvPr/>
          </p:nvSpPr>
          <p:spPr>
            <a:xfrm>
              <a:off x="29652" y="29652"/>
              <a:ext cx="4826003" cy="6832480"/>
            </a:xfrm>
            <a:custGeom>
              <a:avLst/>
              <a:gdLst/>
              <a:ahLst/>
              <a:cxnLst/>
              <a:rect l="l" t="t" r="r" b="b"/>
              <a:pathLst>
                <a:path w="21600" h="21600" extrusionOk="0">
                  <a:moveTo>
                    <a:pt x="20547" y="21600"/>
                  </a:moveTo>
                  <a:lnTo>
                    <a:pt x="1053" y="21600"/>
                  </a:lnTo>
                  <a:cubicBezTo>
                    <a:pt x="468" y="21600"/>
                    <a:pt x="0" y="21269"/>
                    <a:pt x="0" y="20858"/>
                  </a:cubicBezTo>
                  <a:lnTo>
                    <a:pt x="0" y="744"/>
                  </a:lnTo>
                  <a:cubicBezTo>
                    <a:pt x="0" y="331"/>
                    <a:pt x="468" y="0"/>
                    <a:pt x="1053" y="0"/>
                  </a:cubicBezTo>
                  <a:lnTo>
                    <a:pt x="20547" y="0"/>
                  </a:lnTo>
                  <a:cubicBezTo>
                    <a:pt x="21132" y="0"/>
                    <a:pt x="21600" y="331"/>
                    <a:pt x="21600" y="744"/>
                  </a:cubicBezTo>
                  <a:lnTo>
                    <a:pt x="21600" y="20858"/>
                  </a:lnTo>
                  <a:cubicBezTo>
                    <a:pt x="21600" y="21269"/>
                    <a:pt x="21132" y="21600"/>
                    <a:pt x="20547" y="21600"/>
                  </a:cubicBezTo>
                </a:path>
              </a:pathLst>
            </a:custGeom>
            <a:solidFill>
              <a:srgbClr val="080808"/>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43" name="Google Shape;2043;p226"/>
            <p:cNvSpPr/>
            <p:nvPr/>
          </p:nvSpPr>
          <p:spPr>
            <a:xfrm>
              <a:off x="280050" y="579868"/>
              <a:ext cx="4325206" cy="5735342"/>
            </a:xfrm>
            <a:custGeom>
              <a:avLst/>
              <a:gdLst/>
              <a:ahLst/>
              <a:cxnLst/>
              <a:rect l="l" t="t" r="r" b="b"/>
              <a:pathLst>
                <a:path w="21600" h="21600" extrusionOk="0">
                  <a:moveTo>
                    <a:pt x="21443" y="21600"/>
                  </a:moveTo>
                  <a:lnTo>
                    <a:pt x="157" y="21600"/>
                  </a:lnTo>
                  <a:cubicBezTo>
                    <a:pt x="71" y="21600"/>
                    <a:pt x="0" y="21547"/>
                    <a:pt x="0" y="21482"/>
                  </a:cubicBezTo>
                  <a:lnTo>
                    <a:pt x="0" y="118"/>
                  </a:lnTo>
                  <a:cubicBezTo>
                    <a:pt x="0" y="53"/>
                    <a:pt x="71" y="0"/>
                    <a:pt x="157" y="0"/>
                  </a:cubicBezTo>
                  <a:lnTo>
                    <a:pt x="21443" y="0"/>
                  </a:lnTo>
                  <a:cubicBezTo>
                    <a:pt x="21533" y="0"/>
                    <a:pt x="21600" y="53"/>
                    <a:pt x="21600" y="118"/>
                  </a:cubicBezTo>
                  <a:lnTo>
                    <a:pt x="21600" y="21482"/>
                  </a:lnTo>
                  <a:cubicBezTo>
                    <a:pt x="21600" y="21547"/>
                    <a:pt x="21533" y="21600"/>
                    <a:pt x="21443" y="21600"/>
                  </a:cubicBezTo>
                </a:path>
              </a:pathLst>
            </a:custGeom>
            <a:solidFill>
              <a:srgbClr val="424242"/>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44" name="Google Shape;2044;p226"/>
            <p:cNvSpPr/>
            <p:nvPr/>
          </p:nvSpPr>
          <p:spPr>
            <a:xfrm>
              <a:off x="296523" y="593047"/>
              <a:ext cx="4295554" cy="5705689"/>
            </a:xfrm>
            <a:custGeom>
              <a:avLst/>
              <a:gdLst/>
              <a:ahLst/>
              <a:cxnLst/>
              <a:rect l="l" t="t" r="r" b="b"/>
              <a:pathLst>
                <a:path w="21600" h="21600" extrusionOk="0">
                  <a:moveTo>
                    <a:pt x="21442" y="21600"/>
                  </a:moveTo>
                  <a:lnTo>
                    <a:pt x="158" y="21600"/>
                  </a:lnTo>
                  <a:cubicBezTo>
                    <a:pt x="71" y="21600"/>
                    <a:pt x="0" y="21546"/>
                    <a:pt x="0" y="21481"/>
                  </a:cubicBezTo>
                  <a:lnTo>
                    <a:pt x="0" y="119"/>
                  </a:lnTo>
                  <a:cubicBezTo>
                    <a:pt x="0" y="54"/>
                    <a:pt x="71" y="0"/>
                    <a:pt x="158" y="0"/>
                  </a:cubicBezTo>
                  <a:lnTo>
                    <a:pt x="21442" y="0"/>
                  </a:lnTo>
                  <a:cubicBezTo>
                    <a:pt x="21532" y="0"/>
                    <a:pt x="21600" y="54"/>
                    <a:pt x="21600" y="119"/>
                  </a:cubicBezTo>
                  <a:lnTo>
                    <a:pt x="21600" y="21481"/>
                  </a:lnTo>
                  <a:cubicBezTo>
                    <a:pt x="21600" y="21546"/>
                    <a:pt x="21532" y="21600"/>
                    <a:pt x="21442" y="21600"/>
                  </a:cubicBezTo>
                </a:path>
              </a:pathLst>
            </a:custGeom>
            <a:solidFill>
              <a:srgbClr val="D3D3D3"/>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45" name="Google Shape;2045;p226"/>
            <p:cNvSpPr/>
            <p:nvPr/>
          </p:nvSpPr>
          <p:spPr>
            <a:xfrm>
              <a:off x="2405687" y="270717"/>
              <a:ext cx="77784" cy="77233"/>
            </a:xfrm>
            <a:custGeom>
              <a:avLst/>
              <a:gdLst/>
              <a:ahLst/>
              <a:cxnLst/>
              <a:rect l="l" t="t" r="r" b="b"/>
              <a:pathLst>
                <a:path w="21448" h="21296" extrusionOk="0">
                  <a:moveTo>
                    <a:pt x="11463" y="52"/>
                  </a:moveTo>
                  <a:cubicBezTo>
                    <a:pt x="13501" y="52"/>
                    <a:pt x="15131" y="663"/>
                    <a:pt x="16761" y="1682"/>
                  </a:cubicBezTo>
                  <a:cubicBezTo>
                    <a:pt x="18391" y="2905"/>
                    <a:pt x="19206" y="4127"/>
                    <a:pt x="20225" y="5961"/>
                  </a:cubicBezTo>
                  <a:cubicBezTo>
                    <a:pt x="21040" y="7795"/>
                    <a:pt x="21448" y="9629"/>
                    <a:pt x="21448" y="11463"/>
                  </a:cubicBezTo>
                  <a:cubicBezTo>
                    <a:pt x="21244" y="13501"/>
                    <a:pt x="20633" y="14927"/>
                    <a:pt x="19614" y="16557"/>
                  </a:cubicBezTo>
                  <a:cubicBezTo>
                    <a:pt x="18391" y="18188"/>
                    <a:pt x="17169" y="19410"/>
                    <a:pt x="15335" y="20225"/>
                  </a:cubicBezTo>
                  <a:cubicBezTo>
                    <a:pt x="13501" y="21040"/>
                    <a:pt x="11667" y="21448"/>
                    <a:pt x="9833" y="21244"/>
                  </a:cubicBezTo>
                  <a:cubicBezTo>
                    <a:pt x="7795" y="21244"/>
                    <a:pt x="6369" y="20633"/>
                    <a:pt x="4739" y="19410"/>
                  </a:cubicBezTo>
                  <a:cubicBezTo>
                    <a:pt x="3108" y="18391"/>
                    <a:pt x="1886" y="17169"/>
                    <a:pt x="1071" y="15335"/>
                  </a:cubicBezTo>
                  <a:cubicBezTo>
                    <a:pt x="256" y="13501"/>
                    <a:pt x="-152" y="11871"/>
                    <a:pt x="52" y="9833"/>
                  </a:cubicBezTo>
                  <a:cubicBezTo>
                    <a:pt x="256" y="7999"/>
                    <a:pt x="663" y="6369"/>
                    <a:pt x="1886" y="4739"/>
                  </a:cubicBezTo>
                  <a:cubicBezTo>
                    <a:pt x="2905" y="3108"/>
                    <a:pt x="4127" y="1886"/>
                    <a:pt x="5961" y="1071"/>
                  </a:cubicBezTo>
                  <a:cubicBezTo>
                    <a:pt x="7591" y="256"/>
                    <a:pt x="9425" y="-152"/>
                    <a:pt x="11463" y="52"/>
                  </a:cubicBezTo>
                </a:path>
              </a:pathLst>
            </a:custGeom>
            <a:solidFill>
              <a:srgbClr val="545454"/>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46" name="Google Shape;2046;p226"/>
            <p:cNvSpPr/>
            <p:nvPr/>
          </p:nvSpPr>
          <p:spPr>
            <a:xfrm>
              <a:off x="2415021" y="283806"/>
              <a:ext cx="55274" cy="57608"/>
            </a:xfrm>
            <a:custGeom>
              <a:avLst/>
              <a:gdLst/>
              <a:ahLst/>
              <a:cxnLst/>
              <a:rect l="l" t="t" r="r" b="b"/>
              <a:pathLst>
                <a:path w="21600" h="21254" extrusionOk="0">
                  <a:moveTo>
                    <a:pt x="17568" y="2074"/>
                  </a:moveTo>
                  <a:cubicBezTo>
                    <a:pt x="19008" y="3196"/>
                    <a:pt x="20160" y="4879"/>
                    <a:pt x="21024" y="6562"/>
                  </a:cubicBezTo>
                  <a:cubicBezTo>
                    <a:pt x="21600" y="8526"/>
                    <a:pt x="21600" y="9929"/>
                    <a:pt x="21600" y="11892"/>
                  </a:cubicBezTo>
                  <a:cubicBezTo>
                    <a:pt x="21312" y="13856"/>
                    <a:pt x="20736" y="15539"/>
                    <a:pt x="19584" y="16942"/>
                  </a:cubicBezTo>
                  <a:cubicBezTo>
                    <a:pt x="18432" y="18625"/>
                    <a:pt x="16992" y="19466"/>
                    <a:pt x="15264" y="20308"/>
                  </a:cubicBezTo>
                  <a:cubicBezTo>
                    <a:pt x="13248" y="21149"/>
                    <a:pt x="11520" y="21430"/>
                    <a:pt x="9504" y="21149"/>
                  </a:cubicBezTo>
                  <a:cubicBezTo>
                    <a:pt x="7488" y="20869"/>
                    <a:pt x="5760" y="20308"/>
                    <a:pt x="4320" y="18905"/>
                  </a:cubicBezTo>
                  <a:cubicBezTo>
                    <a:pt x="2592" y="17783"/>
                    <a:pt x="1728" y="16381"/>
                    <a:pt x="864" y="14698"/>
                  </a:cubicBezTo>
                  <a:cubicBezTo>
                    <a:pt x="0" y="13014"/>
                    <a:pt x="0" y="11051"/>
                    <a:pt x="0" y="9368"/>
                  </a:cubicBezTo>
                  <a:cubicBezTo>
                    <a:pt x="288" y="7404"/>
                    <a:pt x="1152" y="5721"/>
                    <a:pt x="2304" y="4038"/>
                  </a:cubicBezTo>
                  <a:cubicBezTo>
                    <a:pt x="3456" y="2635"/>
                    <a:pt x="4608" y="1513"/>
                    <a:pt x="6624" y="672"/>
                  </a:cubicBezTo>
                  <a:cubicBezTo>
                    <a:pt x="8352" y="111"/>
                    <a:pt x="10368" y="-170"/>
                    <a:pt x="12384" y="111"/>
                  </a:cubicBezTo>
                  <a:cubicBezTo>
                    <a:pt x="14400" y="391"/>
                    <a:pt x="15840" y="952"/>
                    <a:pt x="17568" y="2074"/>
                  </a:cubicBezTo>
                </a:path>
              </a:pathLst>
            </a:custGeom>
            <a:solidFill>
              <a:srgbClr val="7F7F7F"/>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47" name="Google Shape;2047;p226"/>
            <p:cNvSpPr/>
            <p:nvPr/>
          </p:nvSpPr>
          <p:spPr>
            <a:xfrm>
              <a:off x="2428200" y="296523"/>
              <a:ext cx="32182" cy="32182"/>
            </a:xfrm>
            <a:custGeom>
              <a:avLst/>
              <a:gdLst/>
              <a:ahLst/>
              <a:cxnLst/>
              <a:rect l="l" t="t" r="r" b="b"/>
              <a:pathLst>
                <a:path w="21600" h="21600" extrusionOk="0">
                  <a:moveTo>
                    <a:pt x="19543" y="5143"/>
                  </a:moveTo>
                  <a:cubicBezTo>
                    <a:pt x="20571" y="6686"/>
                    <a:pt x="21086" y="8229"/>
                    <a:pt x="21600" y="10286"/>
                  </a:cubicBezTo>
                  <a:cubicBezTo>
                    <a:pt x="21600" y="12857"/>
                    <a:pt x="21086" y="14400"/>
                    <a:pt x="20057" y="15943"/>
                  </a:cubicBezTo>
                  <a:cubicBezTo>
                    <a:pt x="19029" y="18000"/>
                    <a:pt x="18000" y="19029"/>
                    <a:pt x="16457" y="20057"/>
                  </a:cubicBezTo>
                  <a:cubicBezTo>
                    <a:pt x="14914" y="21086"/>
                    <a:pt x="12857" y="21600"/>
                    <a:pt x="11314" y="21600"/>
                  </a:cubicBezTo>
                  <a:cubicBezTo>
                    <a:pt x="9257" y="21600"/>
                    <a:pt x="7200" y="21086"/>
                    <a:pt x="5657" y="20057"/>
                  </a:cubicBezTo>
                  <a:cubicBezTo>
                    <a:pt x="4114" y="19543"/>
                    <a:pt x="2571" y="18000"/>
                    <a:pt x="1543" y="16457"/>
                  </a:cubicBezTo>
                  <a:cubicBezTo>
                    <a:pt x="514" y="14914"/>
                    <a:pt x="0" y="13371"/>
                    <a:pt x="0" y="11314"/>
                  </a:cubicBezTo>
                  <a:cubicBezTo>
                    <a:pt x="0" y="9257"/>
                    <a:pt x="0" y="7714"/>
                    <a:pt x="1029" y="5657"/>
                  </a:cubicBezTo>
                  <a:cubicBezTo>
                    <a:pt x="2057" y="4114"/>
                    <a:pt x="2571" y="2571"/>
                    <a:pt x="4629" y="1543"/>
                  </a:cubicBezTo>
                  <a:cubicBezTo>
                    <a:pt x="6171" y="514"/>
                    <a:pt x="8229" y="0"/>
                    <a:pt x="10286" y="0"/>
                  </a:cubicBezTo>
                  <a:cubicBezTo>
                    <a:pt x="12343" y="0"/>
                    <a:pt x="13886" y="514"/>
                    <a:pt x="15429" y="1029"/>
                  </a:cubicBezTo>
                  <a:cubicBezTo>
                    <a:pt x="17486" y="2057"/>
                    <a:pt x="18514" y="3086"/>
                    <a:pt x="19543" y="5143"/>
                  </a:cubicBezTo>
                </a:path>
              </a:pathLst>
            </a:custGeom>
            <a:solidFill>
              <a:srgbClr val="545454"/>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grpSp>
      <p:sp>
        <p:nvSpPr>
          <p:cNvPr id="2048" name="Google Shape;2048;p226"/>
          <p:cNvSpPr>
            <a:spLocks noGrp="1"/>
          </p:cNvSpPr>
          <p:nvPr>
            <p:ph type="pic" idx="2"/>
          </p:nvPr>
        </p:nvSpPr>
        <p:spPr>
          <a:xfrm>
            <a:off x="6967088" y="1151231"/>
            <a:ext cx="3441187" cy="4570219"/>
          </a:xfrm>
          <a:prstGeom prst="rect">
            <a:avLst/>
          </a:prstGeom>
          <a:solidFill>
            <a:srgbClr val="F2F2F2"/>
          </a:solidFill>
          <a:ln>
            <a:noFill/>
          </a:ln>
        </p:spPr>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1_Device_Right_Tablet">
  <p:cSld name="1_Device_Right_Tablet">
    <p:spTree>
      <p:nvGrpSpPr>
        <p:cNvPr id="1" name="Shape 2049"/>
        <p:cNvGrpSpPr/>
        <p:nvPr/>
      </p:nvGrpSpPr>
      <p:grpSpPr>
        <a:xfrm>
          <a:off x="0" y="0"/>
          <a:ext cx="0" cy="0"/>
          <a:chOff x="0" y="0"/>
          <a:chExt cx="0" cy="0"/>
        </a:xfrm>
      </p:grpSpPr>
      <p:sp>
        <p:nvSpPr>
          <p:cNvPr id="2050" name="Google Shape;2050;p227"/>
          <p:cNvSpPr txBox="1">
            <a:spLocks noGrp="1"/>
          </p:cNvSpPr>
          <p:nvPr>
            <p:ph type="title"/>
          </p:nvPr>
        </p:nvSpPr>
        <p:spPr>
          <a:xfrm>
            <a:off x="438150" y="2096025"/>
            <a:ext cx="4973459" cy="2268956"/>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rgbClr val="151314"/>
              </a:buClr>
              <a:buSzPts val="4800"/>
              <a:buFont typeface="Arial"/>
              <a:buNone/>
              <a:defRPr sz="4800"/>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grpSp>
        <p:nvGrpSpPr>
          <p:cNvPr id="2051" name="Google Shape;2051;p227"/>
          <p:cNvGrpSpPr/>
          <p:nvPr/>
        </p:nvGrpSpPr>
        <p:grpSpPr>
          <a:xfrm>
            <a:off x="6468525" y="1031049"/>
            <a:ext cx="2251269" cy="4582542"/>
            <a:chOff x="0" y="0"/>
            <a:chExt cx="2074621" cy="4224068"/>
          </a:xfrm>
        </p:grpSpPr>
        <p:sp>
          <p:nvSpPr>
            <p:cNvPr id="2052" name="Google Shape;2052;p227"/>
            <p:cNvSpPr/>
            <p:nvPr/>
          </p:nvSpPr>
          <p:spPr>
            <a:xfrm>
              <a:off x="0" y="540672"/>
              <a:ext cx="52398" cy="161077"/>
            </a:xfrm>
            <a:custGeom>
              <a:avLst/>
              <a:gdLst/>
              <a:ahLst/>
              <a:cxnLst/>
              <a:rect l="l" t="t"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D6D6DA"/>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53" name="Google Shape;2053;p227"/>
            <p:cNvSpPr/>
            <p:nvPr/>
          </p:nvSpPr>
          <p:spPr>
            <a:xfrm>
              <a:off x="0" y="898470"/>
              <a:ext cx="62997" cy="304191"/>
            </a:xfrm>
            <a:custGeom>
              <a:avLst/>
              <a:gdLst/>
              <a:ahLst/>
              <a:cxnLst/>
              <a:rect l="l" t="t"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D6D6DA"/>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54" name="Google Shape;2054;p227"/>
            <p:cNvSpPr/>
            <p:nvPr/>
          </p:nvSpPr>
          <p:spPr>
            <a:xfrm>
              <a:off x="0" y="1285423"/>
              <a:ext cx="52398" cy="296240"/>
            </a:xfrm>
            <a:custGeom>
              <a:avLst/>
              <a:gdLst/>
              <a:ahLst/>
              <a:cxnLst/>
              <a:rect l="l" t="t"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D6D6DA"/>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55" name="Google Shape;2055;p227"/>
            <p:cNvSpPr/>
            <p:nvPr/>
          </p:nvSpPr>
          <p:spPr>
            <a:xfrm>
              <a:off x="2030173" y="895820"/>
              <a:ext cx="44448" cy="314792"/>
            </a:xfrm>
            <a:custGeom>
              <a:avLst/>
              <a:gdLst/>
              <a:ahLst/>
              <a:cxnLst/>
              <a:rect l="l" t="t"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D6D6DA"/>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56" name="Google Shape;2056;p227"/>
            <p:cNvSpPr/>
            <p:nvPr/>
          </p:nvSpPr>
          <p:spPr>
            <a:xfrm>
              <a:off x="21202" y="0"/>
              <a:ext cx="2032224" cy="4224068"/>
            </a:xfrm>
            <a:custGeom>
              <a:avLst/>
              <a:gdLst/>
              <a:ahLst/>
              <a:cxnLst/>
              <a:rect l="l" t="t" r="r" b="b"/>
              <a:pathLst>
                <a:path w="21600" h="21600" extrusionOk="0">
                  <a:moveTo>
                    <a:pt x="17568" y="21600"/>
                  </a:moveTo>
                  <a:lnTo>
                    <a:pt x="4020" y="21600"/>
                  </a:lnTo>
                  <a:cubicBezTo>
                    <a:pt x="1796" y="21600"/>
                    <a:pt x="0" y="20736"/>
                    <a:pt x="0" y="19667"/>
                  </a:cubicBezTo>
                  <a:lnTo>
                    <a:pt x="0" y="1933"/>
                  </a:lnTo>
                  <a:cubicBezTo>
                    <a:pt x="0" y="864"/>
                    <a:pt x="1796" y="0"/>
                    <a:pt x="4020" y="0"/>
                  </a:cubicBezTo>
                  <a:lnTo>
                    <a:pt x="17580" y="0"/>
                  </a:lnTo>
                  <a:cubicBezTo>
                    <a:pt x="19804" y="0"/>
                    <a:pt x="21600" y="864"/>
                    <a:pt x="21600" y="1933"/>
                  </a:cubicBezTo>
                  <a:lnTo>
                    <a:pt x="21600" y="19673"/>
                  </a:lnTo>
                  <a:cubicBezTo>
                    <a:pt x="21587" y="20736"/>
                    <a:pt x="19791" y="21600"/>
                    <a:pt x="17568" y="21600"/>
                  </a:cubicBezTo>
                </a:path>
              </a:pathLst>
            </a:custGeom>
            <a:solidFill>
              <a:srgbClr val="B7B7B7"/>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57" name="Google Shape;2057;p227"/>
            <p:cNvSpPr/>
            <p:nvPr/>
          </p:nvSpPr>
          <p:spPr>
            <a:xfrm>
              <a:off x="39755" y="18552"/>
              <a:ext cx="1992468" cy="4184314"/>
            </a:xfrm>
            <a:custGeom>
              <a:avLst/>
              <a:gdLst/>
              <a:ahLst/>
              <a:cxnLst/>
              <a:rect l="l" t="t" r="r" b="b"/>
              <a:pathLst>
                <a:path w="21600" h="21600" extrusionOk="0">
                  <a:moveTo>
                    <a:pt x="17631" y="21600"/>
                  </a:moveTo>
                  <a:lnTo>
                    <a:pt x="3969" y="21600"/>
                  </a:lnTo>
                  <a:cubicBezTo>
                    <a:pt x="1779" y="21600"/>
                    <a:pt x="0" y="20753"/>
                    <a:pt x="0" y="19710"/>
                  </a:cubicBezTo>
                  <a:lnTo>
                    <a:pt x="0" y="1890"/>
                  </a:lnTo>
                  <a:cubicBezTo>
                    <a:pt x="0" y="847"/>
                    <a:pt x="1779" y="0"/>
                    <a:pt x="3969" y="0"/>
                  </a:cubicBezTo>
                  <a:lnTo>
                    <a:pt x="17631" y="0"/>
                  </a:lnTo>
                  <a:cubicBezTo>
                    <a:pt x="19821" y="0"/>
                    <a:pt x="21600" y="847"/>
                    <a:pt x="21600" y="1890"/>
                  </a:cubicBezTo>
                  <a:lnTo>
                    <a:pt x="21600" y="19716"/>
                  </a:lnTo>
                  <a:cubicBezTo>
                    <a:pt x="21600" y="20759"/>
                    <a:pt x="19821" y="21600"/>
                    <a:pt x="17631" y="21600"/>
                  </a:cubicBezTo>
                </a:path>
              </a:pathLst>
            </a:custGeom>
            <a:solidFill>
              <a:srgbClr val="080808"/>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58" name="Google Shape;2058;p227"/>
            <p:cNvSpPr/>
            <p:nvPr/>
          </p:nvSpPr>
          <p:spPr>
            <a:xfrm>
              <a:off x="108489" y="509145"/>
              <a:ext cx="1812597" cy="3205778"/>
            </a:xfrm>
            <a:custGeom>
              <a:avLst/>
              <a:gdLst/>
              <a:ahLst/>
              <a:cxnLst/>
              <a:rect l="l" t="t" r="r" b="b"/>
              <a:pathLst>
                <a:path w="21600" h="21600" extrusionOk="0">
                  <a:moveTo>
                    <a:pt x="21302" y="21600"/>
                  </a:moveTo>
                  <a:lnTo>
                    <a:pt x="291" y="21600"/>
                  </a:lnTo>
                  <a:cubicBezTo>
                    <a:pt x="128" y="21600"/>
                    <a:pt x="0" y="21523"/>
                    <a:pt x="0" y="21431"/>
                  </a:cubicBezTo>
                  <a:lnTo>
                    <a:pt x="0" y="169"/>
                  </a:lnTo>
                  <a:cubicBezTo>
                    <a:pt x="0" y="77"/>
                    <a:pt x="128" y="0"/>
                    <a:pt x="291" y="0"/>
                  </a:cubicBezTo>
                  <a:lnTo>
                    <a:pt x="21302" y="0"/>
                  </a:lnTo>
                  <a:cubicBezTo>
                    <a:pt x="21465" y="0"/>
                    <a:pt x="21600" y="77"/>
                    <a:pt x="21600" y="169"/>
                  </a:cubicBezTo>
                  <a:lnTo>
                    <a:pt x="21600" y="21431"/>
                  </a:lnTo>
                  <a:cubicBezTo>
                    <a:pt x="21600" y="21523"/>
                    <a:pt x="21465" y="21600"/>
                    <a:pt x="21302" y="21600"/>
                  </a:cubicBezTo>
                </a:path>
              </a:pathLst>
            </a:custGeom>
            <a:solidFill>
              <a:srgbClr val="5E5E5E"/>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59" name="Google Shape;2059;p227"/>
            <p:cNvSpPr/>
            <p:nvPr/>
          </p:nvSpPr>
          <p:spPr>
            <a:xfrm>
              <a:off x="1001834" y="176252"/>
              <a:ext cx="49766" cy="49765"/>
            </a:xfrm>
            <a:custGeom>
              <a:avLst/>
              <a:gdLst/>
              <a:ahLst/>
              <a:cxnLst/>
              <a:rect l="l" t="t" r="r" b="b"/>
              <a:pathLst>
                <a:path w="21600" h="21600" extrusionOk="0">
                  <a:moveTo>
                    <a:pt x="21600" y="10800"/>
                  </a:moveTo>
                  <a:cubicBezTo>
                    <a:pt x="21600" y="12857"/>
                    <a:pt x="21086" y="14400"/>
                    <a:pt x="20057" y="16200"/>
                  </a:cubicBezTo>
                  <a:cubicBezTo>
                    <a:pt x="19029" y="18000"/>
                    <a:pt x="17743" y="19029"/>
                    <a:pt x="16200" y="20057"/>
                  </a:cubicBezTo>
                  <a:cubicBezTo>
                    <a:pt x="14400" y="21086"/>
                    <a:pt x="12857" y="21600"/>
                    <a:pt x="10800" y="21600"/>
                  </a:cubicBezTo>
                  <a:cubicBezTo>
                    <a:pt x="8743" y="21600"/>
                    <a:pt x="7200" y="21086"/>
                    <a:pt x="5400" y="20057"/>
                  </a:cubicBezTo>
                  <a:cubicBezTo>
                    <a:pt x="3600" y="19029"/>
                    <a:pt x="2057" y="18000"/>
                    <a:pt x="1286" y="16200"/>
                  </a:cubicBezTo>
                  <a:cubicBezTo>
                    <a:pt x="257" y="14400"/>
                    <a:pt x="0" y="12857"/>
                    <a:pt x="0" y="10800"/>
                  </a:cubicBezTo>
                  <a:cubicBezTo>
                    <a:pt x="0" y="8743"/>
                    <a:pt x="257" y="7200"/>
                    <a:pt x="1286" y="5400"/>
                  </a:cubicBezTo>
                  <a:cubicBezTo>
                    <a:pt x="2057" y="3600"/>
                    <a:pt x="3600" y="2571"/>
                    <a:pt x="5400" y="1543"/>
                  </a:cubicBezTo>
                  <a:cubicBezTo>
                    <a:pt x="7200" y="771"/>
                    <a:pt x="8743" y="0"/>
                    <a:pt x="10800" y="0"/>
                  </a:cubicBezTo>
                  <a:cubicBezTo>
                    <a:pt x="12857" y="0"/>
                    <a:pt x="14400" y="771"/>
                    <a:pt x="16200" y="1543"/>
                  </a:cubicBezTo>
                  <a:cubicBezTo>
                    <a:pt x="17743" y="2571"/>
                    <a:pt x="19029" y="3600"/>
                    <a:pt x="20057" y="5400"/>
                  </a:cubicBezTo>
                  <a:cubicBezTo>
                    <a:pt x="21086" y="7200"/>
                    <a:pt x="21600" y="8743"/>
                    <a:pt x="21600" y="10800"/>
                  </a:cubicBezTo>
                </a:path>
              </a:pathLst>
            </a:custGeom>
            <a:solidFill>
              <a:srgbClr val="545454"/>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grpSp>
      <p:sp>
        <p:nvSpPr>
          <p:cNvPr id="2060" name="Google Shape;2060;p227"/>
          <p:cNvSpPr>
            <a:spLocks noGrp="1"/>
          </p:cNvSpPr>
          <p:nvPr>
            <p:ph type="pic" idx="2"/>
          </p:nvPr>
        </p:nvSpPr>
        <p:spPr>
          <a:xfrm>
            <a:off x="6586252" y="1465009"/>
            <a:ext cx="2012557" cy="3731831"/>
          </a:xfrm>
          <a:prstGeom prst="rect">
            <a:avLst/>
          </a:prstGeom>
          <a:solidFill>
            <a:srgbClr val="F2F2F2"/>
          </a:solidFill>
          <a:ln>
            <a:noFill/>
          </a:ln>
        </p:spPr>
      </p:sp>
      <p:grpSp>
        <p:nvGrpSpPr>
          <p:cNvPr id="2061" name="Google Shape;2061;p227"/>
          <p:cNvGrpSpPr/>
          <p:nvPr/>
        </p:nvGrpSpPr>
        <p:grpSpPr>
          <a:xfrm>
            <a:off x="8892316" y="1031049"/>
            <a:ext cx="2251269" cy="4582542"/>
            <a:chOff x="0" y="0"/>
            <a:chExt cx="2074621" cy="4224068"/>
          </a:xfrm>
        </p:grpSpPr>
        <p:sp>
          <p:nvSpPr>
            <p:cNvPr id="2062" name="Google Shape;2062;p227"/>
            <p:cNvSpPr/>
            <p:nvPr/>
          </p:nvSpPr>
          <p:spPr>
            <a:xfrm>
              <a:off x="0" y="540672"/>
              <a:ext cx="52398" cy="161077"/>
            </a:xfrm>
            <a:custGeom>
              <a:avLst/>
              <a:gdLst/>
              <a:ahLst/>
              <a:cxnLst/>
              <a:rect l="l" t="t"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D6D6DA"/>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63" name="Google Shape;2063;p227"/>
            <p:cNvSpPr/>
            <p:nvPr/>
          </p:nvSpPr>
          <p:spPr>
            <a:xfrm>
              <a:off x="0" y="898470"/>
              <a:ext cx="62997" cy="304191"/>
            </a:xfrm>
            <a:custGeom>
              <a:avLst/>
              <a:gdLst/>
              <a:ahLst/>
              <a:cxnLst/>
              <a:rect l="l" t="t"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D6D6DA"/>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64" name="Google Shape;2064;p227"/>
            <p:cNvSpPr/>
            <p:nvPr/>
          </p:nvSpPr>
          <p:spPr>
            <a:xfrm>
              <a:off x="0" y="1285423"/>
              <a:ext cx="52398" cy="296240"/>
            </a:xfrm>
            <a:custGeom>
              <a:avLst/>
              <a:gdLst/>
              <a:ahLst/>
              <a:cxnLst/>
              <a:rect l="l" t="t"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D6D6DA"/>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65" name="Google Shape;2065;p227"/>
            <p:cNvSpPr/>
            <p:nvPr/>
          </p:nvSpPr>
          <p:spPr>
            <a:xfrm>
              <a:off x="2030173" y="895820"/>
              <a:ext cx="44448" cy="314792"/>
            </a:xfrm>
            <a:custGeom>
              <a:avLst/>
              <a:gdLst/>
              <a:ahLst/>
              <a:cxnLst/>
              <a:rect l="l" t="t"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D6D6DA"/>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66" name="Google Shape;2066;p227"/>
            <p:cNvSpPr/>
            <p:nvPr/>
          </p:nvSpPr>
          <p:spPr>
            <a:xfrm>
              <a:off x="21202" y="0"/>
              <a:ext cx="2032224" cy="4224068"/>
            </a:xfrm>
            <a:custGeom>
              <a:avLst/>
              <a:gdLst/>
              <a:ahLst/>
              <a:cxnLst/>
              <a:rect l="l" t="t" r="r" b="b"/>
              <a:pathLst>
                <a:path w="21600" h="21600" extrusionOk="0">
                  <a:moveTo>
                    <a:pt x="17568" y="21600"/>
                  </a:moveTo>
                  <a:lnTo>
                    <a:pt x="4020" y="21600"/>
                  </a:lnTo>
                  <a:cubicBezTo>
                    <a:pt x="1796" y="21600"/>
                    <a:pt x="0" y="20736"/>
                    <a:pt x="0" y="19667"/>
                  </a:cubicBezTo>
                  <a:lnTo>
                    <a:pt x="0" y="1933"/>
                  </a:lnTo>
                  <a:cubicBezTo>
                    <a:pt x="0" y="864"/>
                    <a:pt x="1796" y="0"/>
                    <a:pt x="4020" y="0"/>
                  </a:cubicBezTo>
                  <a:lnTo>
                    <a:pt x="17580" y="0"/>
                  </a:lnTo>
                  <a:cubicBezTo>
                    <a:pt x="19804" y="0"/>
                    <a:pt x="21600" y="864"/>
                    <a:pt x="21600" y="1933"/>
                  </a:cubicBezTo>
                  <a:lnTo>
                    <a:pt x="21600" y="19673"/>
                  </a:lnTo>
                  <a:cubicBezTo>
                    <a:pt x="21587" y="20736"/>
                    <a:pt x="19791" y="21600"/>
                    <a:pt x="17568" y="21600"/>
                  </a:cubicBezTo>
                </a:path>
              </a:pathLst>
            </a:custGeom>
            <a:solidFill>
              <a:srgbClr val="B7B7B7"/>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67" name="Google Shape;2067;p227"/>
            <p:cNvSpPr/>
            <p:nvPr/>
          </p:nvSpPr>
          <p:spPr>
            <a:xfrm>
              <a:off x="39755" y="18552"/>
              <a:ext cx="1992468" cy="4184314"/>
            </a:xfrm>
            <a:custGeom>
              <a:avLst/>
              <a:gdLst/>
              <a:ahLst/>
              <a:cxnLst/>
              <a:rect l="l" t="t" r="r" b="b"/>
              <a:pathLst>
                <a:path w="21600" h="21600" extrusionOk="0">
                  <a:moveTo>
                    <a:pt x="17631" y="21600"/>
                  </a:moveTo>
                  <a:lnTo>
                    <a:pt x="3969" y="21600"/>
                  </a:lnTo>
                  <a:cubicBezTo>
                    <a:pt x="1779" y="21600"/>
                    <a:pt x="0" y="20753"/>
                    <a:pt x="0" y="19710"/>
                  </a:cubicBezTo>
                  <a:lnTo>
                    <a:pt x="0" y="1890"/>
                  </a:lnTo>
                  <a:cubicBezTo>
                    <a:pt x="0" y="847"/>
                    <a:pt x="1779" y="0"/>
                    <a:pt x="3969" y="0"/>
                  </a:cubicBezTo>
                  <a:lnTo>
                    <a:pt x="17631" y="0"/>
                  </a:lnTo>
                  <a:cubicBezTo>
                    <a:pt x="19821" y="0"/>
                    <a:pt x="21600" y="847"/>
                    <a:pt x="21600" y="1890"/>
                  </a:cubicBezTo>
                  <a:lnTo>
                    <a:pt x="21600" y="19716"/>
                  </a:lnTo>
                  <a:cubicBezTo>
                    <a:pt x="21600" y="20759"/>
                    <a:pt x="19821" y="21600"/>
                    <a:pt x="17631" y="21600"/>
                  </a:cubicBezTo>
                </a:path>
              </a:pathLst>
            </a:custGeom>
            <a:solidFill>
              <a:srgbClr val="080808"/>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68" name="Google Shape;2068;p227"/>
            <p:cNvSpPr/>
            <p:nvPr/>
          </p:nvSpPr>
          <p:spPr>
            <a:xfrm>
              <a:off x="108489" y="509145"/>
              <a:ext cx="1812597" cy="3205778"/>
            </a:xfrm>
            <a:custGeom>
              <a:avLst/>
              <a:gdLst/>
              <a:ahLst/>
              <a:cxnLst/>
              <a:rect l="l" t="t" r="r" b="b"/>
              <a:pathLst>
                <a:path w="21600" h="21600" extrusionOk="0">
                  <a:moveTo>
                    <a:pt x="21302" y="21600"/>
                  </a:moveTo>
                  <a:lnTo>
                    <a:pt x="291" y="21600"/>
                  </a:lnTo>
                  <a:cubicBezTo>
                    <a:pt x="128" y="21600"/>
                    <a:pt x="0" y="21523"/>
                    <a:pt x="0" y="21431"/>
                  </a:cubicBezTo>
                  <a:lnTo>
                    <a:pt x="0" y="169"/>
                  </a:lnTo>
                  <a:cubicBezTo>
                    <a:pt x="0" y="77"/>
                    <a:pt x="128" y="0"/>
                    <a:pt x="291" y="0"/>
                  </a:cubicBezTo>
                  <a:lnTo>
                    <a:pt x="21302" y="0"/>
                  </a:lnTo>
                  <a:cubicBezTo>
                    <a:pt x="21465" y="0"/>
                    <a:pt x="21600" y="77"/>
                    <a:pt x="21600" y="169"/>
                  </a:cubicBezTo>
                  <a:lnTo>
                    <a:pt x="21600" y="21431"/>
                  </a:lnTo>
                  <a:cubicBezTo>
                    <a:pt x="21600" y="21523"/>
                    <a:pt x="21465" y="21600"/>
                    <a:pt x="21302" y="21600"/>
                  </a:cubicBezTo>
                </a:path>
              </a:pathLst>
            </a:custGeom>
            <a:solidFill>
              <a:srgbClr val="5E5E5E"/>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sp>
          <p:nvSpPr>
            <p:cNvPr id="2069" name="Google Shape;2069;p227"/>
            <p:cNvSpPr/>
            <p:nvPr/>
          </p:nvSpPr>
          <p:spPr>
            <a:xfrm>
              <a:off x="1001834" y="176252"/>
              <a:ext cx="49766" cy="49765"/>
            </a:xfrm>
            <a:custGeom>
              <a:avLst/>
              <a:gdLst/>
              <a:ahLst/>
              <a:cxnLst/>
              <a:rect l="l" t="t" r="r" b="b"/>
              <a:pathLst>
                <a:path w="21600" h="21600" extrusionOk="0">
                  <a:moveTo>
                    <a:pt x="21600" y="10800"/>
                  </a:moveTo>
                  <a:cubicBezTo>
                    <a:pt x="21600" y="12857"/>
                    <a:pt x="21086" y="14400"/>
                    <a:pt x="20057" y="16200"/>
                  </a:cubicBezTo>
                  <a:cubicBezTo>
                    <a:pt x="19029" y="18000"/>
                    <a:pt x="17743" y="19029"/>
                    <a:pt x="16200" y="20057"/>
                  </a:cubicBezTo>
                  <a:cubicBezTo>
                    <a:pt x="14400" y="21086"/>
                    <a:pt x="12857" y="21600"/>
                    <a:pt x="10800" y="21600"/>
                  </a:cubicBezTo>
                  <a:cubicBezTo>
                    <a:pt x="8743" y="21600"/>
                    <a:pt x="7200" y="21086"/>
                    <a:pt x="5400" y="20057"/>
                  </a:cubicBezTo>
                  <a:cubicBezTo>
                    <a:pt x="3600" y="19029"/>
                    <a:pt x="2057" y="18000"/>
                    <a:pt x="1286" y="16200"/>
                  </a:cubicBezTo>
                  <a:cubicBezTo>
                    <a:pt x="257" y="14400"/>
                    <a:pt x="0" y="12857"/>
                    <a:pt x="0" y="10800"/>
                  </a:cubicBezTo>
                  <a:cubicBezTo>
                    <a:pt x="0" y="8743"/>
                    <a:pt x="257" y="7200"/>
                    <a:pt x="1286" y="5400"/>
                  </a:cubicBezTo>
                  <a:cubicBezTo>
                    <a:pt x="2057" y="3600"/>
                    <a:pt x="3600" y="2571"/>
                    <a:pt x="5400" y="1543"/>
                  </a:cubicBezTo>
                  <a:cubicBezTo>
                    <a:pt x="7200" y="771"/>
                    <a:pt x="8743" y="0"/>
                    <a:pt x="10800" y="0"/>
                  </a:cubicBezTo>
                  <a:cubicBezTo>
                    <a:pt x="12857" y="0"/>
                    <a:pt x="14400" y="771"/>
                    <a:pt x="16200" y="1543"/>
                  </a:cubicBezTo>
                  <a:cubicBezTo>
                    <a:pt x="17743" y="2571"/>
                    <a:pt x="19029" y="3600"/>
                    <a:pt x="20057" y="5400"/>
                  </a:cubicBezTo>
                  <a:cubicBezTo>
                    <a:pt x="21086" y="7200"/>
                    <a:pt x="21600" y="8743"/>
                    <a:pt x="21600" y="10800"/>
                  </a:cubicBezTo>
                </a:path>
              </a:pathLst>
            </a:custGeom>
            <a:solidFill>
              <a:srgbClr val="545454"/>
            </a:solidFill>
            <a:ln>
              <a:noFill/>
            </a:ln>
          </p:spPr>
          <p:txBody>
            <a:bodyPr spcFirstLastPara="1" wrap="square" lIns="45700" tIns="45700" rIns="45700" bIns="45700" anchor="ctr" anchorCtr="0">
              <a:noAutofit/>
            </a:bodyPr>
            <a:lstStyle/>
            <a:p>
              <a:pPr marL="0" marR="0" lvl="0" indent="0" algn="l" rtl="0">
                <a:lnSpc>
                  <a:spcPct val="93000"/>
                </a:lnSpc>
                <a:spcBef>
                  <a:spcPts val="0"/>
                </a:spcBef>
                <a:spcAft>
                  <a:spcPts val="0"/>
                </a:spcAft>
                <a:buNone/>
              </a:pPr>
              <a:endParaRPr sz="900">
                <a:solidFill>
                  <a:schemeClr val="dk1"/>
                </a:solidFill>
                <a:latin typeface="Arial"/>
                <a:ea typeface="Arial"/>
                <a:cs typeface="Arial"/>
                <a:sym typeface="Arial"/>
              </a:endParaRPr>
            </a:p>
          </p:txBody>
        </p:sp>
      </p:grpSp>
      <p:sp>
        <p:nvSpPr>
          <p:cNvPr id="2070" name="Google Shape;2070;p227"/>
          <p:cNvSpPr>
            <a:spLocks noGrp="1"/>
          </p:cNvSpPr>
          <p:nvPr>
            <p:ph type="pic" idx="3"/>
          </p:nvPr>
        </p:nvSpPr>
        <p:spPr>
          <a:xfrm>
            <a:off x="9025287" y="1465009"/>
            <a:ext cx="2012557" cy="3731831"/>
          </a:xfrm>
          <a:prstGeom prst="rect">
            <a:avLst/>
          </a:prstGeom>
          <a:solidFill>
            <a:srgbClr val="F2F2F2"/>
          </a:solidFill>
          <a:ln>
            <a:noFill/>
          </a:ln>
        </p:spPr>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Image_Full_Text_Left">
  <p:cSld name="Image_Full_Text_Left">
    <p:spTree>
      <p:nvGrpSpPr>
        <p:cNvPr id="1" name="Shape 2071"/>
        <p:cNvGrpSpPr/>
        <p:nvPr/>
      </p:nvGrpSpPr>
      <p:grpSpPr>
        <a:xfrm>
          <a:off x="0" y="0"/>
          <a:ext cx="0" cy="0"/>
          <a:chOff x="0" y="0"/>
          <a:chExt cx="0" cy="0"/>
        </a:xfrm>
      </p:grpSpPr>
      <p:sp>
        <p:nvSpPr>
          <p:cNvPr id="2072" name="Google Shape;2072;p228"/>
          <p:cNvSpPr>
            <a:spLocks noGrp="1"/>
          </p:cNvSpPr>
          <p:nvPr>
            <p:ph type="pic" idx="2"/>
          </p:nvPr>
        </p:nvSpPr>
        <p:spPr>
          <a:xfrm>
            <a:off x="1" y="-1"/>
            <a:ext cx="12192000" cy="6858001"/>
          </a:xfrm>
          <a:prstGeom prst="rect">
            <a:avLst/>
          </a:prstGeom>
          <a:noFill/>
          <a:ln>
            <a:noFill/>
          </a:ln>
        </p:spPr>
      </p:sp>
      <p:sp>
        <p:nvSpPr>
          <p:cNvPr id="2073" name="Google Shape;2073;p228"/>
          <p:cNvSpPr txBox="1">
            <a:spLocks noGrp="1"/>
          </p:cNvSpPr>
          <p:nvPr>
            <p:ph type="title"/>
          </p:nvPr>
        </p:nvSpPr>
        <p:spPr>
          <a:xfrm>
            <a:off x="438151" y="2265233"/>
            <a:ext cx="4779785" cy="1990256"/>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rgbClr val="151314"/>
              </a:buClr>
              <a:buSzPts val="4800"/>
              <a:buFont typeface="Arial"/>
              <a:buNone/>
              <a:defRPr sz="4800"/>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Image_Full_Center">
  <p:cSld name="Image_Full_Center">
    <p:spTree>
      <p:nvGrpSpPr>
        <p:cNvPr id="1" name="Shape 2074"/>
        <p:cNvGrpSpPr/>
        <p:nvPr/>
      </p:nvGrpSpPr>
      <p:grpSpPr>
        <a:xfrm>
          <a:off x="0" y="0"/>
          <a:ext cx="0" cy="0"/>
          <a:chOff x="0" y="0"/>
          <a:chExt cx="0" cy="0"/>
        </a:xfrm>
      </p:grpSpPr>
      <p:sp>
        <p:nvSpPr>
          <p:cNvPr id="2075" name="Google Shape;2075;p229"/>
          <p:cNvSpPr>
            <a:spLocks noGrp="1"/>
          </p:cNvSpPr>
          <p:nvPr>
            <p:ph type="pic" idx="2"/>
          </p:nvPr>
        </p:nvSpPr>
        <p:spPr>
          <a:xfrm>
            <a:off x="1" y="-1"/>
            <a:ext cx="12192000" cy="6858001"/>
          </a:xfrm>
          <a:prstGeom prst="rect">
            <a:avLst/>
          </a:prstGeom>
          <a:solidFill>
            <a:schemeClr val="lt1"/>
          </a:solidFill>
          <a:ln>
            <a:noFill/>
          </a:ln>
        </p:spPr>
      </p:sp>
      <p:sp>
        <p:nvSpPr>
          <p:cNvPr id="2076" name="Google Shape;2076;p229"/>
          <p:cNvSpPr txBox="1">
            <a:spLocks noGrp="1"/>
          </p:cNvSpPr>
          <p:nvPr>
            <p:ph type="title"/>
          </p:nvPr>
        </p:nvSpPr>
        <p:spPr>
          <a:xfrm>
            <a:off x="2380427" y="2168410"/>
            <a:ext cx="7431147" cy="2521180"/>
          </a:xfrm>
          <a:prstGeom prst="rect">
            <a:avLst/>
          </a:prstGeom>
          <a:noFill/>
          <a:ln>
            <a:noFill/>
          </a:ln>
        </p:spPr>
        <p:txBody>
          <a:bodyPr spcFirstLastPara="1" wrap="square" lIns="0" tIns="0" rIns="0" bIns="0" anchor="ctr" anchorCtr="0">
            <a:noAutofit/>
          </a:bodyPr>
          <a:lstStyle>
            <a:lvl1pPr lvl="0" algn="ctr">
              <a:lnSpc>
                <a:spcPct val="80000"/>
              </a:lnSpc>
              <a:spcBef>
                <a:spcPts val="0"/>
              </a:spcBef>
              <a:spcAft>
                <a:spcPts val="0"/>
              </a:spcAft>
              <a:buClr>
                <a:schemeClr val="dk2"/>
              </a:buClr>
              <a:buSzPts val="7200"/>
              <a:buFont typeface="Arial"/>
              <a:buNone/>
              <a:defRPr sz="7200">
                <a:solidFill>
                  <a:schemeClr val="dk2"/>
                </a:solidFill>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77"/>
        <p:cNvGrpSpPr/>
        <p:nvPr/>
      </p:nvGrpSpPr>
      <p:grpSpPr>
        <a:xfrm>
          <a:off x="0" y="0"/>
          <a:ext cx="0" cy="0"/>
          <a:chOff x="0" y="0"/>
          <a:chExt cx="0" cy="0"/>
        </a:xfrm>
      </p:grpSpPr>
      <p:sp>
        <p:nvSpPr>
          <p:cNvPr id="2078" name="Google Shape;2078;p230"/>
          <p:cNvSpPr>
            <a:spLocks noGrp="1"/>
          </p:cNvSpPr>
          <p:nvPr>
            <p:ph type="pic" idx="2"/>
          </p:nvPr>
        </p:nvSpPr>
        <p:spPr>
          <a:xfrm>
            <a:off x="1" y="-1"/>
            <a:ext cx="12192000" cy="6858001"/>
          </a:xfrm>
          <a:prstGeom prst="rect">
            <a:avLst/>
          </a:prstGeom>
          <a:solidFill>
            <a:schemeClr val="lt1"/>
          </a:solidFill>
          <a:ln>
            <a:noFill/>
          </a:ln>
        </p:spPr>
      </p:sp>
      <p:sp>
        <p:nvSpPr>
          <p:cNvPr id="2079" name="Google Shape;2079;p230"/>
          <p:cNvSpPr txBox="1">
            <a:spLocks noGrp="1"/>
          </p:cNvSpPr>
          <p:nvPr>
            <p:ph type="body" idx="1"/>
          </p:nvPr>
        </p:nvSpPr>
        <p:spPr>
          <a:xfrm>
            <a:off x="1276683" y="2627794"/>
            <a:ext cx="9180680" cy="22832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00000"/>
              </a:buClr>
              <a:buSzPts val="3600"/>
              <a:buFont typeface="Arial"/>
              <a:buNone/>
              <a:defRPr sz="4800">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080" name="Google Shape;2080;p230"/>
          <p:cNvSpPr txBox="1">
            <a:spLocks noGrp="1"/>
          </p:cNvSpPr>
          <p:nvPr>
            <p:ph type="body" idx="3"/>
          </p:nvPr>
        </p:nvSpPr>
        <p:spPr>
          <a:xfrm>
            <a:off x="1276683" y="5143988"/>
            <a:ext cx="7732504" cy="43053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500"/>
              <a:buFont typeface="Arial"/>
              <a:buNone/>
              <a:defRPr sz="20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Blank_1" type="title">
  <p:cSld name="TITLE">
    <p:spTree>
      <p:nvGrpSpPr>
        <p:cNvPr id="1" name="Shape 2081"/>
        <p:cNvGrpSpPr/>
        <p:nvPr/>
      </p:nvGrpSpPr>
      <p:grpSpPr>
        <a:xfrm>
          <a:off x="0" y="0"/>
          <a:ext cx="0" cy="0"/>
          <a:chOff x="0" y="0"/>
          <a:chExt cx="0" cy="0"/>
        </a:xfrm>
      </p:grpSpPr>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wo_Column_Graphic">
  <p:cSld name="Two_Column_Graphic">
    <p:spTree>
      <p:nvGrpSpPr>
        <p:cNvPr id="1" name="Shape 2082"/>
        <p:cNvGrpSpPr/>
        <p:nvPr/>
      </p:nvGrpSpPr>
      <p:grpSpPr>
        <a:xfrm>
          <a:off x="0" y="0"/>
          <a:ext cx="0" cy="0"/>
          <a:chOff x="0" y="0"/>
          <a:chExt cx="0" cy="0"/>
        </a:xfrm>
      </p:grpSpPr>
      <p:sp>
        <p:nvSpPr>
          <p:cNvPr id="2083" name="Google Shape;2083;p232"/>
          <p:cNvSpPr>
            <a:spLocks noGrp="1"/>
          </p:cNvSpPr>
          <p:nvPr>
            <p:ph type="pic" idx="2"/>
          </p:nvPr>
        </p:nvSpPr>
        <p:spPr>
          <a:xfrm>
            <a:off x="438150" y="1685927"/>
            <a:ext cx="5447851" cy="3257548"/>
          </a:xfrm>
          <a:prstGeom prst="rect">
            <a:avLst/>
          </a:prstGeom>
          <a:solidFill>
            <a:schemeClr val="lt1"/>
          </a:solidFill>
          <a:ln>
            <a:noFill/>
          </a:ln>
        </p:spPr>
      </p:sp>
      <p:sp>
        <p:nvSpPr>
          <p:cNvPr id="2084" name="Google Shape;2084;p232"/>
          <p:cNvSpPr>
            <a:spLocks noGrp="1"/>
          </p:cNvSpPr>
          <p:nvPr>
            <p:ph type="pic" idx="3"/>
          </p:nvPr>
        </p:nvSpPr>
        <p:spPr>
          <a:xfrm>
            <a:off x="6305999" y="1685927"/>
            <a:ext cx="5447851" cy="3257548"/>
          </a:xfrm>
          <a:prstGeom prst="rect">
            <a:avLst/>
          </a:prstGeom>
          <a:solidFill>
            <a:schemeClr val="lt1"/>
          </a:solidFill>
          <a:ln>
            <a:noFill/>
          </a:ln>
        </p:spPr>
      </p:sp>
      <p:sp>
        <p:nvSpPr>
          <p:cNvPr id="2085" name="Google Shape;2085;p232"/>
          <p:cNvSpPr txBox="1">
            <a:spLocks noGrp="1"/>
          </p:cNvSpPr>
          <p:nvPr>
            <p:ph type="title"/>
          </p:nvPr>
        </p:nvSpPr>
        <p:spPr>
          <a:xfrm>
            <a:off x="438151" y="438150"/>
            <a:ext cx="11315700" cy="562748"/>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151314"/>
              </a:buClr>
              <a:buSzPts val="1800"/>
              <a:buNone/>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
        <p:nvSpPr>
          <p:cNvPr id="2086" name="Google Shape;2086;p232"/>
          <p:cNvSpPr txBox="1">
            <a:spLocks noGrp="1"/>
          </p:cNvSpPr>
          <p:nvPr>
            <p:ph type="body" idx="1"/>
          </p:nvPr>
        </p:nvSpPr>
        <p:spPr>
          <a:xfrm>
            <a:off x="438265" y="5172073"/>
            <a:ext cx="5447851" cy="10096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200"/>
              <a:buFont typeface="Arial"/>
              <a:buNone/>
              <a:defRPr sz="16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087" name="Google Shape;2087;p232"/>
          <p:cNvSpPr txBox="1">
            <a:spLocks noGrp="1"/>
          </p:cNvSpPr>
          <p:nvPr>
            <p:ph type="body" idx="4"/>
          </p:nvPr>
        </p:nvSpPr>
        <p:spPr>
          <a:xfrm>
            <a:off x="6305999" y="5172073"/>
            <a:ext cx="5447851" cy="10096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200"/>
              <a:buFont typeface="Arial"/>
              <a:buNone/>
              <a:defRPr sz="16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hree_Column_Graphic">
  <p:cSld name="Three_Column_Graphic">
    <p:spTree>
      <p:nvGrpSpPr>
        <p:cNvPr id="1" name="Shape 2088"/>
        <p:cNvGrpSpPr/>
        <p:nvPr/>
      </p:nvGrpSpPr>
      <p:grpSpPr>
        <a:xfrm>
          <a:off x="0" y="0"/>
          <a:ext cx="0" cy="0"/>
          <a:chOff x="0" y="0"/>
          <a:chExt cx="0" cy="0"/>
        </a:xfrm>
      </p:grpSpPr>
      <p:sp>
        <p:nvSpPr>
          <p:cNvPr id="2089" name="Google Shape;2089;p233"/>
          <p:cNvSpPr>
            <a:spLocks noGrp="1"/>
          </p:cNvSpPr>
          <p:nvPr>
            <p:ph type="pic" idx="2"/>
          </p:nvPr>
        </p:nvSpPr>
        <p:spPr>
          <a:xfrm>
            <a:off x="438150" y="1685927"/>
            <a:ext cx="3495504" cy="3257548"/>
          </a:xfrm>
          <a:prstGeom prst="rect">
            <a:avLst/>
          </a:prstGeom>
          <a:solidFill>
            <a:schemeClr val="lt1"/>
          </a:solidFill>
          <a:ln>
            <a:noFill/>
          </a:ln>
        </p:spPr>
      </p:sp>
      <p:sp>
        <p:nvSpPr>
          <p:cNvPr id="2090" name="Google Shape;2090;p233"/>
          <p:cNvSpPr>
            <a:spLocks noGrp="1"/>
          </p:cNvSpPr>
          <p:nvPr>
            <p:ph type="pic" idx="3"/>
          </p:nvPr>
        </p:nvSpPr>
        <p:spPr>
          <a:xfrm>
            <a:off x="4348247" y="1685927"/>
            <a:ext cx="3495504" cy="3257548"/>
          </a:xfrm>
          <a:prstGeom prst="rect">
            <a:avLst/>
          </a:prstGeom>
          <a:solidFill>
            <a:schemeClr val="lt1"/>
          </a:solidFill>
          <a:ln>
            <a:noFill/>
          </a:ln>
        </p:spPr>
      </p:sp>
      <p:sp>
        <p:nvSpPr>
          <p:cNvPr id="2091" name="Google Shape;2091;p233"/>
          <p:cNvSpPr>
            <a:spLocks noGrp="1"/>
          </p:cNvSpPr>
          <p:nvPr>
            <p:ph type="pic" idx="4"/>
          </p:nvPr>
        </p:nvSpPr>
        <p:spPr>
          <a:xfrm>
            <a:off x="8258346" y="1685927"/>
            <a:ext cx="3495504" cy="3257548"/>
          </a:xfrm>
          <a:prstGeom prst="rect">
            <a:avLst/>
          </a:prstGeom>
          <a:solidFill>
            <a:schemeClr val="lt1"/>
          </a:solidFill>
          <a:ln>
            <a:noFill/>
          </a:ln>
        </p:spPr>
      </p:sp>
      <p:sp>
        <p:nvSpPr>
          <p:cNvPr id="2092" name="Google Shape;2092;p233"/>
          <p:cNvSpPr txBox="1">
            <a:spLocks noGrp="1"/>
          </p:cNvSpPr>
          <p:nvPr>
            <p:ph type="title"/>
          </p:nvPr>
        </p:nvSpPr>
        <p:spPr>
          <a:xfrm>
            <a:off x="438151" y="438150"/>
            <a:ext cx="11315700" cy="562748"/>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151314"/>
              </a:buClr>
              <a:buSzPts val="1800"/>
              <a:buNone/>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
        <p:nvSpPr>
          <p:cNvPr id="2093" name="Google Shape;2093;p233"/>
          <p:cNvSpPr txBox="1">
            <a:spLocks noGrp="1"/>
          </p:cNvSpPr>
          <p:nvPr>
            <p:ph type="body" idx="1"/>
          </p:nvPr>
        </p:nvSpPr>
        <p:spPr>
          <a:xfrm>
            <a:off x="438265" y="5172073"/>
            <a:ext cx="3495390" cy="10096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200"/>
              <a:buFont typeface="Arial"/>
              <a:buNone/>
              <a:defRPr sz="16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094" name="Google Shape;2094;p233"/>
          <p:cNvSpPr txBox="1">
            <a:spLocks noGrp="1"/>
          </p:cNvSpPr>
          <p:nvPr>
            <p:ph type="body" idx="5"/>
          </p:nvPr>
        </p:nvSpPr>
        <p:spPr>
          <a:xfrm>
            <a:off x="4348362" y="5172073"/>
            <a:ext cx="3495390" cy="10096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200"/>
              <a:buFont typeface="Arial"/>
              <a:buNone/>
              <a:defRPr sz="16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095" name="Google Shape;2095;p233"/>
          <p:cNvSpPr txBox="1">
            <a:spLocks noGrp="1"/>
          </p:cNvSpPr>
          <p:nvPr>
            <p:ph type="body" idx="6"/>
          </p:nvPr>
        </p:nvSpPr>
        <p:spPr>
          <a:xfrm>
            <a:off x="8258345" y="5172073"/>
            <a:ext cx="3495390" cy="10096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200"/>
              <a:buFont typeface="Arial"/>
              <a:buNone/>
              <a:defRPr sz="16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DS Basic Title Only">
  <p:cSld name="IDS Basic Title Only">
    <p:spTree>
      <p:nvGrpSpPr>
        <p:cNvPr id="1" name="Shape 80"/>
        <p:cNvGrpSpPr/>
        <p:nvPr/>
      </p:nvGrpSpPr>
      <p:grpSpPr>
        <a:xfrm>
          <a:off x="0" y="0"/>
          <a:ext cx="0" cy="0"/>
          <a:chOff x="0" y="0"/>
          <a:chExt cx="0" cy="0"/>
        </a:xfrm>
      </p:grpSpPr>
      <p:sp>
        <p:nvSpPr>
          <p:cNvPr id="81" name="Google Shape;81;p22"/>
          <p:cNvSpPr txBox="1">
            <a:spLocks noGrp="1"/>
          </p:cNvSpPr>
          <p:nvPr>
            <p:ph type="title"/>
          </p:nvPr>
        </p:nvSpPr>
        <p:spPr>
          <a:xfrm>
            <a:off x="838200" y="228600"/>
            <a:ext cx="10515600" cy="1101408"/>
          </a:xfrm>
          <a:prstGeom prst="rect">
            <a:avLst/>
          </a:prstGeom>
          <a:noFill/>
          <a:ln>
            <a:noFill/>
          </a:ln>
        </p:spPr>
        <p:txBody>
          <a:bodyPr spcFirstLastPara="1" wrap="square" lIns="91425" tIns="45700" rIns="91425" bIns="45700" anchor="ctr" anchorCtr="0">
            <a:noAutofit/>
          </a:bodyPr>
          <a:lstStyle>
            <a:lvl1pPr lvl="0" algn="l">
              <a:lnSpc>
                <a:spcPct val="87000"/>
              </a:lnSpc>
              <a:spcBef>
                <a:spcPts val="0"/>
              </a:spcBef>
              <a:spcAft>
                <a:spcPts val="0"/>
              </a:spcAft>
              <a:buClr>
                <a:schemeClr val="accent2"/>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2"/>
          <p:cNvSpPr txBox="1">
            <a:spLocks noGrp="1"/>
          </p:cNvSpPr>
          <p:nvPr>
            <p:ph type="sldNum" idx="12"/>
          </p:nvPr>
        </p:nvSpPr>
        <p:spPr>
          <a:xfrm>
            <a:off x="291059" y="6356351"/>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hree_Column_Icons">
  <p:cSld name="Three_Column_Icons">
    <p:spTree>
      <p:nvGrpSpPr>
        <p:cNvPr id="1" name="Shape 2096"/>
        <p:cNvGrpSpPr/>
        <p:nvPr/>
      </p:nvGrpSpPr>
      <p:grpSpPr>
        <a:xfrm>
          <a:off x="0" y="0"/>
          <a:ext cx="0" cy="0"/>
          <a:chOff x="0" y="0"/>
          <a:chExt cx="0" cy="0"/>
        </a:xfrm>
      </p:grpSpPr>
      <p:sp>
        <p:nvSpPr>
          <p:cNvPr id="2097" name="Google Shape;2097;p234"/>
          <p:cNvSpPr>
            <a:spLocks noGrp="1"/>
          </p:cNvSpPr>
          <p:nvPr>
            <p:ph type="pic" idx="2"/>
          </p:nvPr>
        </p:nvSpPr>
        <p:spPr>
          <a:xfrm>
            <a:off x="912962" y="1762128"/>
            <a:ext cx="3012300" cy="1743073"/>
          </a:xfrm>
          <a:prstGeom prst="rect">
            <a:avLst/>
          </a:prstGeom>
          <a:solidFill>
            <a:schemeClr val="lt1"/>
          </a:solidFill>
          <a:ln>
            <a:noFill/>
          </a:ln>
        </p:spPr>
      </p:sp>
      <p:sp>
        <p:nvSpPr>
          <p:cNvPr id="2098" name="Google Shape;2098;p234"/>
          <p:cNvSpPr>
            <a:spLocks noGrp="1"/>
          </p:cNvSpPr>
          <p:nvPr>
            <p:ph type="pic" idx="3"/>
          </p:nvPr>
        </p:nvSpPr>
        <p:spPr>
          <a:xfrm>
            <a:off x="4576153" y="1762128"/>
            <a:ext cx="3012300" cy="1743073"/>
          </a:xfrm>
          <a:prstGeom prst="rect">
            <a:avLst/>
          </a:prstGeom>
          <a:solidFill>
            <a:schemeClr val="lt1"/>
          </a:solidFill>
          <a:ln>
            <a:noFill/>
          </a:ln>
        </p:spPr>
      </p:sp>
      <p:sp>
        <p:nvSpPr>
          <p:cNvPr id="2099" name="Google Shape;2099;p234"/>
          <p:cNvSpPr>
            <a:spLocks noGrp="1"/>
          </p:cNvSpPr>
          <p:nvPr>
            <p:ph type="pic" idx="4"/>
          </p:nvPr>
        </p:nvSpPr>
        <p:spPr>
          <a:xfrm>
            <a:off x="8266738" y="1762128"/>
            <a:ext cx="3012300" cy="1743073"/>
          </a:xfrm>
          <a:prstGeom prst="rect">
            <a:avLst/>
          </a:prstGeom>
          <a:solidFill>
            <a:schemeClr val="lt1"/>
          </a:solidFill>
          <a:ln>
            <a:noFill/>
          </a:ln>
        </p:spPr>
      </p:sp>
      <p:sp>
        <p:nvSpPr>
          <p:cNvPr id="2100" name="Google Shape;2100;p234"/>
          <p:cNvSpPr txBox="1">
            <a:spLocks noGrp="1"/>
          </p:cNvSpPr>
          <p:nvPr>
            <p:ph type="title"/>
          </p:nvPr>
        </p:nvSpPr>
        <p:spPr>
          <a:xfrm>
            <a:off x="438151" y="438150"/>
            <a:ext cx="11315700" cy="562748"/>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151314"/>
              </a:buClr>
              <a:buSzPts val="1800"/>
              <a:buNone/>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
        <p:nvSpPr>
          <p:cNvPr id="2101" name="Google Shape;2101;p234"/>
          <p:cNvSpPr txBox="1">
            <a:spLocks noGrp="1"/>
          </p:cNvSpPr>
          <p:nvPr>
            <p:ph type="body" idx="1"/>
          </p:nvPr>
        </p:nvSpPr>
        <p:spPr>
          <a:xfrm>
            <a:off x="913076" y="4274820"/>
            <a:ext cx="3012296" cy="14859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050"/>
              <a:buFont typeface="Arial"/>
              <a:buNone/>
              <a:defRPr sz="14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02" name="Google Shape;2102;p234"/>
          <p:cNvSpPr txBox="1">
            <a:spLocks noGrp="1"/>
          </p:cNvSpPr>
          <p:nvPr>
            <p:ph type="body" idx="5"/>
          </p:nvPr>
        </p:nvSpPr>
        <p:spPr>
          <a:xfrm>
            <a:off x="4576153" y="4274820"/>
            <a:ext cx="3012296" cy="14859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050"/>
              <a:buFont typeface="Arial"/>
              <a:buNone/>
              <a:defRPr sz="14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03" name="Google Shape;2103;p234"/>
          <p:cNvSpPr txBox="1">
            <a:spLocks noGrp="1"/>
          </p:cNvSpPr>
          <p:nvPr>
            <p:ph type="body" idx="6"/>
          </p:nvPr>
        </p:nvSpPr>
        <p:spPr>
          <a:xfrm>
            <a:off x="8266736" y="4274820"/>
            <a:ext cx="3012296" cy="14859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050"/>
              <a:buFont typeface="Arial"/>
              <a:buNone/>
              <a:defRPr sz="14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04" name="Google Shape;2104;p234"/>
          <p:cNvSpPr txBox="1">
            <a:spLocks noGrp="1"/>
          </p:cNvSpPr>
          <p:nvPr>
            <p:ph type="body" idx="7"/>
          </p:nvPr>
        </p:nvSpPr>
        <p:spPr>
          <a:xfrm>
            <a:off x="913076" y="3657601"/>
            <a:ext cx="3012296" cy="4259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00000"/>
              </a:buClr>
              <a:buSzPts val="1350"/>
              <a:buFont typeface="Arial"/>
              <a:buNone/>
              <a:defRPr sz="1800" b="1" i="0">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05" name="Google Shape;2105;p234"/>
          <p:cNvSpPr txBox="1">
            <a:spLocks noGrp="1"/>
          </p:cNvSpPr>
          <p:nvPr>
            <p:ph type="body" idx="8"/>
          </p:nvPr>
        </p:nvSpPr>
        <p:spPr>
          <a:xfrm>
            <a:off x="4576153" y="3657601"/>
            <a:ext cx="3012296" cy="4259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00000"/>
              </a:buClr>
              <a:buSzPts val="1350"/>
              <a:buFont typeface="Arial"/>
              <a:buNone/>
              <a:defRPr sz="1800" b="1" i="0">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06" name="Google Shape;2106;p234"/>
          <p:cNvSpPr txBox="1">
            <a:spLocks noGrp="1"/>
          </p:cNvSpPr>
          <p:nvPr>
            <p:ph type="body" idx="9"/>
          </p:nvPr>
        </p:nvSpPr>
        <p:spPr>
          <a:xfrm>
            <a:off x="8266736" y="3657601"/>
            <a:ext cx="3012296" cy="4259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00000"/>
              </a:buClr>
              <a:buSzPts val="1350"/>
              <a:buFont typeface="Arial"/>
              <a:buNone/>
              <a:defRPr sz="1800" b="1" i="0">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Five_Column_Icons">
  <p:cSld name="Five_Column_Icons">
    <p:spTree>
      <p:nvGrpSpPr>
        <p:cNvPr id="1" name="Shape 2107"/>
        <p:cNvGrpSpPr/>
        <p:nvPr/>
      </p:nvGrpSpPr>
      <p:grpSpPr>
        <a:xfrm>
          <a:off x="0" y="0"/>
          <a:ext cx="0" cy="0"/>
          <a:chOff x="0" y="0"/>
          <a:chExt cx="0" cy="0"/>
        </a:xfrm>
      </p:grpSpPr>
      <p:sp>
        <p:nvSpPr>
          <p:cNvPr id="2108" name="Google Shape;2108;p235"/>
          <p:cNvSpPr>
            <a:spLocks noGrp="1"/>
          </p:cNvSpPr>
          <p:nvPr>
            <p:ph type="pic" idx="2"/>
          </p:nvPr>
        </p:nvSpPr>
        <p:spPr>
          <a:xfrm>
            <a:off x="438151" y="1762128"/>
            <a:ext cx="1870401" cy="1743073"/>
          </a:xfrm>
          <a:prstGeom prst="rect">
            <a:avLst/>
          </a:prstGeom>
          <a:solidFill>
            <a:schemeClr val="lt1"/>
          </a:solidFill>
          <a:ln>
            <a:noFill/>
          </a:ln>
        </p:spPr>
      </p:sp>
      <p:sp>
        <p:nvSpPr>
          <p:cNvPr id="2109" name="Google Shape;2109;p235"/>
          <p:cNvSpPr>
            <a:spLocks noGrp="1"/>
          </p:cNvSpPr>
          <p:nvPr>
            <p:ph type="pic" idx="3"/>
          </p:nvPr>
        </p:nvSpPr>
        <p:spPr>
          <a:xfrm>
            <a:off x="2799531" y="1762128"/>
            <a:ext cx="1870401" cy="1743073"/>
          </a:xfrm>
          <a:prstGeom prst="rect">
            <a:avLst/>
          </a:prstGeom>
          <a:solidFill>
            <a:schemeClr val="lt1"/>
          </a:solidFill>
          <a:ln>
            <a:noFill/>
          </a:ln>
        </p:spPr>
      </p:sp>
      <p:sp>
        <p:nvSpPr>
          <p:cNvPr id="2110" name="Google Shape;2110;p235"/>
          <p:cNvSpPr>
            <a:spLocks noGrp="1"/>
          </p:cNvSpPr>
          <p:nvPr>
            <p:ph type="pic" idx="4"/>
          </p:nvPr>
        </p:nvSpPr>
        <p:spPr>
          <a:xfrm>
            <a:off x="5160799" y="1762128"/>
            <a:ext cx="1870401" cy="1743073"/>
          </a:xfrm>
          <a:prstGeom prst="rect">
            <a:avLst/>
          </a:prstGeom>
          <a:solidFill>
            <a:schemeClr val="lt1"/>
          </a:solidFill>
          <a:ln>
            <a:noFill/>
          </a:ln>
        </p:spPr>
      </p:sp>
      <p:sp>
        <p:nvSpPr>
          <p:cNvPr id="2111" name="Google Shape;2111;p235"/>
          <p:cNvSpPr txBox="1">
            <a:spLocks noGrp="1"/>
          </p:cNvSpPr>
          <p:nvPr>
            <p:ph type="title"/>
          </p:nvPr>
        </p:nvSpPr>
        <p:spPr>
          <a:xfrm>
            <a:off x="438151" y="438150"/>
            <a:ext cx="11315700" cy="562748"/>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151314"/>
              </a:buClr>
              <a:buSzPts val="1800"/>
              <a:buNone/>
              <a:defRPr/>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
        <p:nvSpPr>
          <p:cNvPr id="2112" name="Google Shape;2112;p235"/>
          <p:cNvSpPr txBox="1">
            <a:spLocks noGrp="1"/>
          </p:cNvSpPr>
          <p:nvPr>
            <p:ph type="body" idx="1"/>
          </p:nvPr>
        </p:nvSpPr>
        <p:spPr>
          <a:xfrm>
            <a:off x="438265" y="4274820"/>
            <a:ext cx="1870400" cy="175754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050"/>
              <a:buFont typeface="Arial"/>
              <a:buNone/>
              <a:defRPr sz="14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13" name="Google Shape;2113;p235"/>
          <p:cNvSpPr txBox="1">
            <a:spLocks noGrp="1"/>
          </p:cNvSpPr>
          <p:nvPr>
            <p:ph type="body" idx="5"/>
          </p:nvPr>
        </p:nvSpPr>
        <p:spPr>
          <a:xfrm>
            <a:off x="2799531" y="4274820"/>
            <a:ext cx="1870400" cy="175754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050"/>
              <a:buFont typeface="Arial"/>
              <a:buNone/>
              <a:defRPr sz="14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14" name="Google Shape;2114;p235"/>
          <p:cNvSpPr txBox="1">
            <a:spLocks noGrp="1"/>
          </p:cNvSpPr>
          <p:nvPr>
            <p:ph type="body" idx="6"/>
          </p:nvPr>
        </p:nvSpPr>
        <p:spPr>
          <a:xfrm>
            <a:off x="5160796" y="4274820"/>
            <a:ext cx="1870400" cy="175754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050"/>
              <a:buFont typeface="Arial"/>
              <a:buNone/>
              <a:defRPr sz="14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15" name="Google Shape;2115;p235"/>
          <p:cNvSpPr>
            <a:spLocks noGrp="1"/>
          </p:cNvSpPr>
          <p:nvPr>
            <p:ph type="pic" idx="7"/>
          </p:nvPr>
        </p:nvSpPr>
        <p:spPr>
          <a:xfrm>
            <a:off x="7522066" y="1762128"/>
            <a:ext cx="1870401" cy="1743073"/>
          </a:xfrm>
          <a:prstGeom prst="rect">
            <a:avLst/>
          </a:prstGeom>
          <a:solidFill>
            <a:schemeClr val="lt1"/>
          </a:solidFill>
          <a:ln>
            <a:noFill/>
          </a:ln>
        </p:spPr>
      </p:sp>
      <p:sp>
        <p:nvSpPr>
          <p:cNvPr id="2116" name="Google Shape;2116;p235"/>
          <p:cNvSpPr>
            <a:spLocks noGrp="1"/>
          </p:cNvSpPr>
          <p:nvPr>
            <p:ph type="pic" idx="8"/>
          </p:nvPr>
        </p:nvSpPr>
        <p:spPr>
          <a:xfrm>
            <a:off x="9883334" y="1762128"/>
            <a:ext cx="1870401" cy="1743073"/>
          </a:xfrm>
          <a:prstGeom prst="rect">
            <a:avLst/>
          </a:prstGeom>
          <a:solidFill>
            <a:schemeClr val="lt1"/>
          </a:solidFill>
          <a:ln>
            <a:noFill/>
          </a:ln>
        </p:spPr>
      </p:sp>
      <p:sp>
        <p:nvSpPr>
          <p:cNvPr id="2117" name="Google Shape;2117;p235"/>
          <p:cNvSpPr txBox="1">
            <a:spLocks noGrp="1"/>
          </p:cNvSpPr>
          <p:nvPr>
            <p:ph type="body" idx="9"/>
          </p:nvPr>
        </p:nvSpPr>
        <p:spPr>
          <a:xfrm>
            <a:off x="7522062" y="4274820"/>
            <a:ext cx="1870400" cy="175754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050"/>
              <a:buFont typeface="Arial"/>
              <a:buNone/>
              <a:defRPr sz="14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18" name="Google Shape;2118;p235"/>
          <p:cNvSpPr txBox="1">
            <a:spLocks noGrp="1"/>
          </p:cNvSpPr>
          <p:nvPr>
            <p:ph type="body" idx="13"/>
          </p:nvPr>
        </p:nvSpPr>
        <p:spPr>
          <a:xfrm>
            <a:off x="9883328" y="4274820"/>
            <a:ext cx="1870400" cy="175754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050"/>
              <a:buFont typeface="Arial"/>
              <a:buNone/>
              <a:defRPr sz="14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19" name="Google Shape;2119;p235"/>
          <p:cNvSpPr txBox="1">
            <a:spLocks noGrp="1"/>
          </p:cNvSpPr>
          <p:nvPr>
            <p:ph type="body" idx="14"/>
          </p:nvPr>
        </p:nvSpPr>
        <p:spPr>
          <a:xfrm>
            <a:off x="438265" y="3657601"/>
            <a:ext cx="1870400" cy="4259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00000"/>
              </a:buClr>
              <a:buSzPts val="1350"/>
              <a:buFont typeface="Arial"/>
              <a:buNone/>
              <a:defRPr sz="1800" b="1" i="0">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20" name="Google Shape;2120;p235"/>
          <p:cNvSpPr txBox="1">
            <a:spLocks noGrp="1"/>
          </p:cNvSpPr>
          <p:nvPr>
            <p:ph type="body" idx="15"/>
          </p:nvPr>
        </p:nvSpPr>
        <p:spPr>
          <a:xfrm>
            <a:off x="2799531" y="3657601"/>
            <a:ext cx="1870400" cy="4259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00000"/>
              </a:buClr>
              <a:buSzPts val="1350"/>
              <a:buFont typeface="Arial"/>
              <a:buNone/>
              <a:defRPr sz="1800" b="1" i="0">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21" name="Google Shape;2121;p235"/>
          <p:cNvSpPr txBox="1">
            <a:spLocks noGrp="1"/>
          </p:cNvSpPr>
          <p:nvPr>
            <p:ph type="body" idx="16"/>
          </p:nvPr>
        </p:nvSpPr>
        <p:spPr>
          <a:xfrm>
            <a:off x="5160796" y="3657601"/>
            <a:ext cx="1870400" cy="4259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00000"/>
              </a:buClr>
              <a:buSzPts val="1350"/>
              <a:buFont typeface="Arial"/>
              <a:buNone/>
              <a:defRPr sz="1800" b="1" i="0">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22" name="Google Shape;2122;p235"/>
          <p:cNvSpPr txBox="1">
            <a:spLocks noGrp="1"/>
          </p:cNvSpPr>
          <p:nvPr>
            <p:ph type="body" idx="17"/>
          </p:nvPr>
        </p:nvSpPr>
        <p:spPr>
          <a:xfrm>
            <a:off x="7522062" y="3657601"/>
            <a:ext cx="1870400" cy="4259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00000"/>
              </a:buClr>
              <a:buSzPts val="1350"/>
              <a:buFont typeface="Arial"/>
              <a:buNone/>
              <a:defRPr sz="1800" b="1" i="0">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23" name="Google Shape;2123;p235"/>
          <p:cNvSpPr txBox="1">
            <a:spLocks noGrp="1"/>
          </p:cNvSpPr>
          <p:nvPr>
            <p:ph type="body" idx="18"/>
          </p:nvPr>
        </p:nvSpPr>
        <p:spPr>
          <a:xfrm>
            <a:off x="9883328" y="3657601"/>
            <a:ext cx="1870400" cy="4259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00000"/>
              </a:buClr>
              <a:buSzPts val="1350"/>
              <a:buFont typeface="Arial"/>
              <a:buNone/>
              <a:defRPr sz="1800" b="1" i="0">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Large_Two_Stat">
  <p:cSld name="Large_Two_Stat">
    <p:spTree>
      <p:nvGrpSpPr>
        <p:cNvPr id="1" name="Shape 2124"/>
        <p:cNvGrpSpPr/>
        <p:nvPr/>
      </p:nvGrpSpPr>
      <p:grpSpPr>
        <a:xfrm>
          <a:off x="0" y="0"/>
          <a:ext cx="0" cy="0"/>
          <a:chOff x="0" y="0"/>
          <a:chExt cx="0" cy="0"/>
        </a:xfrm>
      </p:grpSpPr>
      <p:sp>
        <p:nvSpPr>
          <p:cNvPr id="2125" name="Google Shape;2125;p236"/>
          <p:cNvSpPr>
            <a:spLocks noGrp="1"/>
          </p:cNvSpPr>
          <p:nvPr>
            <p:ph type="pic" idx="2"/>
          </p:nvPr>
        </p:nvSpPr>
        <p:spPr>
          <a:xfrm>
            <a:off x="1" y="-1"/>
            <a:ext cx="12192000" cy="6858001"/>
          </a:xfrm>
          <a:prstGeom prst="rect">
            <a:avLst/>
          </a:prstGeom>
          <a:noFill/>
          <a:ln>
            <a:noFill/>
          </a:ln>
        </p:spPr>
      </p:sp>
      <p:sp>
        <p:nvSpPr>
          <p:cNvPr id="2126" name="Google Shape;2126;p236"/>
          <p:cNvSpPr txBox="1">
            <a:spLocks noGrp="1"/>
          </p:cNvSpPr>
          <p:nvPr>
            <p:ph type="title"/>
          </p:nvPr>
        </p:nvSpPr>
        <p:spPr>
          <a:xfrm>
            <a:off x="438151" y="438150"/>
            <a:ext cx="11315700" cy="562748"/>
          </a:xfrm>
          <a:prstGeom prst="rect">
            <a:avLst/>
          </a:prstGeom>
          <a:noFill/>
          <a:ln>
            <a:noFill/>
          </a:ln>
        </p:spPr>
        <p:txBody>
          <a:bodyPr spcFirstLastPara="1" wrap="square" lIns="0" tIns="0" rIns="0" bIns="0" anchor="t" anchorCtr="0">
            <a:noAutofit/>
          </a:bodyPr>
          <a:lstStyle>
            <a:lvl1pPr marR="0" lvl="0" algn="ctr">
              <a:lnSpc>
                <a:spcPct val="80000"/>
              </a:lnSpc>
              <a:spcBef>
                <a:spcPts val="0"/>
              </a:spcBef>
              <a:spcAft>
                <a:spcPts val="0"/>
              </a:spcAft>
              <a:buClr>
                <a:srgbClr val="151314"/>
              </a:buClr>
              <a:buSzPts val="3600"/>
              <a:buFont typeface="Arial"/>
              <a:buNone/>
              <a:defRPr b="1" i="0"/>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
        <p:nvSpPr>
          <p:cNvPr id="2127" name="Google Shape;2127;p236"/>
          <p:cNvSpPr txBox="1">
            <a:spLocks noGrp="1"/>
          </p:cNvSpPr>
          <p:nvPr>
            <p:ph type="body" idx="1"/>
          </p:nvPr>
        </p:nvSpPr>
        <p:spPr>
          <a:xfrm>
            <a:off x="438265" y="4152741"/>
            <a:ext cx="5447851" cy="1009652"/>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2599"/>
              </a:spcBef>
              <a:spcAft>
                <a:spcPts val="0"/>
              </a:spcAft>
              <a:buClr>
                <a:srgbClr val="000000"/>
              </a:buClr>
              <a:buSzPts val="1200"/>
              <a:buFont typeface="Arial"/>
              <a:buNone/>
              <a:defRPr sz="16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28" name="Google Shape;2128;p236"/>
          <p:cNvSpPr txBox="1">
            <a:spLocks noGrp="1"/>
          </p:cNvSpPr>
          <p:nvPr>
            <p:ph type="body" idx="3"/>
          </p:nvPr>
        </p:nvSpPr>
        <p:spPr>
          <a:xfrm>
            <a:off x="6305999" y="4152741"/>
            <a:ext cx="5447851" cy="1009652"/>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2599"/>
              </a:spcBef>
              <a:spcAft>
                <a:spcPts val="0"/>
              </a:spcAft>
              <a:buClr>
                <a:srgbClr val="000000"/>
              </a:buClr>
              <a:buSzPts val="1200"/>
              <a:buFont typeface="Arial"/>
              <a:buNone/>
              <a:defRPr sz="16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29" name="Google Shape;2129;p236"/>
          <p:cNvSpPr txBox="1">
            <a:spLocks noGrp="1"/>
          </p:cNvSpPr>
          <p:nvPr>
            <p:ph type="body" idx="4"/>
          </p:nvPr>
        </p:nvSpPr>
        <p:spPr>
          <a:xfrm>
            <a:off x="438265" y="1906022"/>
            <a:ext cx="5447851" cy="2089410"/>
          </a:xfrm>
          <a:prstGeom prst="rect">
            <a:avLst/>
          </a:prstGeom>
          <a:noFill/>
          <a:ln>
            <a:noFill/>
          </a:ln>
        </p:spPr>
        <p:txBody>
          <a:bodyPr spcFirstLastPara="1" wrap="square" lIns="0" tIns="0" rIns="0" bIns="0" anchor="b" anchorCtr="0">
            <a:noAutofit/>
          </a:bodyPr>
          <a:lstStyle>
            <a:lvl1pPr marL="457200" lvl="0" indent="-228600" algn="ctr">
              <a:lnSpc>
                <a:spcPct val="80000"/>
              </a:lnSpc>
              <a:spcBef>
                <a:spcPts val="2599"/>
              </a:spcBef>
              <a:spcAft>
                <a:spcPts val="0"/>
              </a:spcAft>
              <a:buClr>
                <a:schemeClr val="accent2"/>
              </a:buClr>
              <a:buSzPts val="6600"/>
              <a:buFont typeface="Arial"/>
              <a:buNone/>
              <a:defRPr sz="8800">
                <a:solidFill>
                  <a:schemeClr val="accent2"/>
                </a:solidFill>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30" name="Google Shape;2130;p236"/>
          <p:cNvSpPr txBox="1">
            <a:spLocks noGrp="1"/>
          </p:cNvSpPr>
          <p:nvPr>
            <p:ph type="body" idx="5"/>
          </p:nvPr>
        </p:nvSpPr>
        <p:spPr>
          <a:xfrm>
            <a:off x="6305999" y="1906022"/>
            <a:ext cx="5447851" cy="2089410"/>
          </a:xfrm>
          <a:prstGeom prst="rect">
            <a:avLst/>
          </a:prstGeom>
          <a:noFill/>
          <a:ln>
            <a:noFill/>
          </a:ln>
        </p:spPr>
        <p:txBody>
          <a:bodyPr spcFirstLastPara="1" wrap="square" lIns="0" tIns="0" rIns="0" bIns="0" anchor="b" anchorCtr="0">
            <a:noAutofit/>
          </a:bodyPr>
          <a:lstStyle>
            <a:lvl1pPr marL="457200" lvl="0" indent="-228600" algn="ctr">
              <a:lnSpc>
                <a:spcPct val="80000"/>
              </a:lnSpc>
              <a:spcBef>
                <a:spcPts val="2599"/>
              </a:spcBef>
              <a:spcAft>
                <a:spcPts val="0"/>
              </a:spcAft>
              <a:buClr>
                <a:schemeClr val="accent2"/>
              </a:buClr>
              <a:buSzPts val="6600"/>
              <a:buFont typeface="Arial"/>
              <a:buNone/>
              <a:defRPr sz="8800">
                <a:solidFill>
                  <a:schemeClr val="accent2"/>
                </a:solidFill>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Large_Three_Stat">
  <p:cSld name="Large_Three_Stat">
    <p:spTree>
      <p:nvGrpSpPr>
        <p:cNvPr id="1" name="Shape 2131"/>
        <p:cNvGrpSpPr/>
        <p:nvPr/>
      </p:nvGrpSpPr>
      <p:grpSpPr>
        <a:xfrm>
          <a:off x="0" y="0"/>
          <a:ext cx="0" cy="0"/>
          <a:chOff x="0" y="0"/>
          <a:chExt cx="0" cy="0"/>
        </a:xfrm>
      </p:grpSpPr>
      <p:sp>
        <p:nvSpPr>
          <p:cNvPr id="2132" name="Google Shape;2132;p237"/>
          <p:cNvSpPr txBox="1">
            <a:spLocks noGrp="1"/>
          </p:cNvSpPr>
          <p:nvPr>
            <p:ph type="title"/>
          </p:nvPr>
        </p:nvSpPr>
        <p:spPr>
          <a:xfrm>
            <a:off x="438151" y="438150"/>
            <a:ext cx="11315700" cy="562748"/>
          </a:xfrm>
          <a:prstGeom prst="rect">
            <a:avLst/>
          </a:prstGeom>
          <a:noFill/>
          <a:ln>
            <a:noFill/>
          </a:ln>
        </p:spPr>
        <p:txBody>
          <a:bodyPr spcFirstLastPara="1" wrap="square" lIns="0" tIns="0" rIns="0" bIns="0" anchor="t" anchorCtr="0">
            <a:noAutofit/>
          </a:bodyPr>
          <a:lstStyle>
            <a:lvl1pPr marR="0" lvl="0" algn="l">
              <a:lnSpc>
                <a:spcPct val="80000"/>
              </a:lnSpc>
              <a:spcBef>
                <a:spcPts val="0"/>
              </a:spcBef>
              <a:spcAft>
                <a:spcPts val="0"/>
              </a:spcAft>
              <a:buClr>
                <a:srgbClr val="151314"/>
              </a:buClr>
              <a:buSzPts val="3600"/>
              <a:buFont typeface="Arial"/>
              <a:buNone/>
              <a:defRPr b="1" i="0"/>
            </a:lvl1pPr>
            <a:lvl2pPr lvl="1" algn="l">
              <a:lnSpc>
                <a:spcPct val="80000"/>
              </a:lnSpc>
              <a:spcBef>
                <a:spcPts val="0"/>
              </a:spcBef>
              <a:spcAft>
                <a:spcPts val="0"/>
              </a:spcAft>
              <a:buClr>
                <a:srgbClr val="151314"/>
              </a:buClr>
              <a:buSzPts val="1800"/>
              <a:buNone/>
              <a:defRPr/>
            </a:lvl2pPr>
            <a:lvl3pPr lvl="2" algn="l">
              <a:lnSpc>
                <a:spcPct val="80000"/>
              </a:lnSpc>
              <a:spcBef>
                <a:spcPts val="0"/>
              </a:spcBef>
              <a:spcAft>
                <a:spcPts val="0"/>
              </a:spcAft>
              <a:buClr>
                <a:srgbClr val="151314"/>
              </a:buClr>
              <a:buSzPts val="1800"/>
              <a:buNone/>
              <a:defRPr/>
            </a:lvl3pPr>
            <a:lvl4pPr lvl="3" algn="l">
              <a:lnSpc>
                <a:spcPct val="80000"/>
              </a:lnSpc>
              <a:spcBef>
                <a:spcPts val="0"/>
              </a:spcBef>
              <a:spcAft>
                <a:spcPts val="0"/>
              </a:spcAft>
              <a:buClr>
                <a:srgbClr val="151314"/>
              </a:buClr>
              <a:buSzPts val="1800"/>
              <a:buNone/>
              <a:defRPr/>
            </a:lvl4pPr>
            <a:lvl5pPr lvl="4" algn="l">
              <a:lnSpc>
                <a:spcPct val="80000"/>
              </a:lnSpc>
              <a:spcBef>
                <a:spcPts val="0"/>
              </a:spcBef>
              <a:spcAft>
                <a:spcPts val="0"/>
              </a:spcAft>
              <a:buClr>
                <a:srgbClr val="151314"/>
              </a:buClr>
              <a:buSzPts val="1800"/>
              <a:buNone/>
              <a:defRPr/>
            </a:lvl5pPr>
            <a:lvl6pPr lvl="5" algn="l">
              <a:lnSpc>
                <a:spcPct val="80000"/>
              </a:lnSpc>
              <a:spcBef>
                <a:spcPts val="0"/>
              </a:spcBef>
              <a:spcAft>
                <a:spcPts val="0"/>
              </a:spcAft>
              <a:buClr>
                <a:srgbClr val="151314"/>
              </a:buClr>
              <a:buSzPts val="1800"/>
              <a:buNone/>
              <a:defRPr/>
            </a:lvl6pPr>
            <a:lvl7pPr lvl="6" algn="l">
              <a:lnSpc>
                <a:spcPct val="80000"/>
              </a:lnSpc>
              <a:spcBef>
                <a:spcPts val="0"/>
              </a:spcBef>
              <a:spcAft>
                <a:spcPts val="0"/>
              </a:spcAft>
              <a:buClr>
                <a:srgbClr val="151314"/>
              </a:buClr>
              <a:buSzPts val="1800"/>
              <a:buNone/>
              <a:defRPr/>
            </a:lvl7pPr>
            <a:lvl8pPr lvl="7" algn="l">
              <a:lnSpc>
                <a:spcPct val="80000"/>
              </a:lnSpc>
              <a:spcBef>
                <a:spcPts val="0"/>
              </a:spcBef>
              <a:spcAft>
                <a:spcPts val="0"/>
              </a:spcAft>
              <a:buClr>
                <a:srgbClr val="151314"/>
              </a:buClr>
              <a:buSzPts val="1800"/>
              <a:buNone/>
              <a:defRPr/>
            </a:lvl8pPr>
            <a:lvl9pPr lvl="8" algn="l">
              <a:lnSpc>
                <a:spcPct val="80000"/>
              </a:lnSpc>
              <a:spcBef>
                <a:spcPts val="0"/>
              </a:spcBef>
              <a:spcAft>
                <a:spcPts val="0"/>
              </a:spcAft>
              <a:buClr>
                <a:srgbClr val="151314"/>
              </a:buClr>
              <a:buSzPts val="1800"/>
              <a:buNone/>
              <a:defRPr/>
            </a:lvl9pPr>
          </a:lstStyle>
          <a:p>
            <a:endParaRPr/>
          </a:p>
        </p:txBody>
      </p:sp>
      <p:sp>
        <p:nvSpPr>
          <p:cNvPr id="2133" name="Google Shape;2133;p237"/>
          <p:cNvSpPr txBox="1">
            <a:spLocks noGrp="1"/>
          </p:cNvSpPr>
          <p:nvPr>
            <p:ph type="body" idx="1"/>
          </p:nvPr>
        </p:nvSpPr>
        <p:spPr>
          <a:xfrm>
            <a:off x="438265" y="4137752"/>
            <a:ext cx="3440146" cy="10096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200"/>
              <a:buFont typeface="Arial"/>
              <a:buNone/>
              <a:defRPr sz="16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34" name="Google Shape;2134;p237"/>
          <p:cNvSpPr txBox="1">
            <a:spLocks noGrp="1"/>
          </p:cNvSpPr>
          <p:nvPr>
            <p:ph type="body" idx="2"/>
          </p:nvPr>
        </p:nvSpPr>
        <p:spPr>
          <a:xfrm>
            <a:off x="4375926" y="4137752"/>
            <a:ext cx="3440146" cy="10096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200"/>
              <a:buFont typeface="Arial"/>
              <a:buNone/>
              <a:defRPr sz="16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35" name="Google Shape;2135;p237"/>
          <p:cNvSpPr txBox="1">
            <a:spLocks noGrp="1"/>
          </p:cNvSpPr>
          <p:nvPr>
            <p:ph type="body" idx="3"/>
          </p:nvPr>
        </p:nvSpPr>
        <p:spPr>
          <a:xfrm>
            <a:off x="438265" y="1891033"/>
            <a:ext cx="3440146" cy="2089410"/>
          </a:xfrm>
          <a:prstGeom prst="rect">
            <a:avLst/>
          </a:prstGeom>
          <a:noFill/>
          <a:ln>
            <a:noFill/>
          </a:ln>
        </p:spPr>
        <p:txBody>
          <a:bodyPr spcFirstLastPara="1" wrap="square" lIns="0" tIns="0" rIns="0" bIns="0" anchor="b" anchorCtr="0">
            <a:noAutofit/>
          </a:bodyPr>
          <a:lstStyle>
            <a:lvl1pPr marL="457200" lvl="0" indent="-228600" algn="l">
              <a:lnSpc>
                <a:spcPct val="80000"/>
              </a:lnSpc>
              <a:spcBef>
                <a:spcPts val="2599"/>
              </a:spcBef>
              <a:spcAft>
                <a:spcPts val="0"/>
              </a:spcAft>
              <a:buClr>
                <a:schemeClr val="accent2"/>
              </a:buClr>
              <a:buSzPts val="6600"/>
              <a:buFont typeface="Arial"/>
              <a:buNone/>
              <a:defRPr sz="8800">
                <a:solidFill>
                  <a:schemeClr val="accent2"/>
                </a:solidFill>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36" name="Google Shape;2136;p237"/>
          <p:cNvSpPr txBox="1">
            <a:spLocks noGrp="1"/>
          </p:cNvSpPr>
          <p:nvPr>
            <p:ph type="body" idx="4"/>
          </p:nvPr>
        </p:nvSpPr>
        <p:spPr>
          <a:xfrm>
            <a:off x="4375926" y="1891033"/>
            <a:ext cx="3440146" cy="2089410"/>
          </a:xfrm>
          <a:prstGeom prst="rect">
            <a:avLst/>
          </a:prstGeom>
          <a:noFill/>
          <a:ln>
            <a:noFill/>
          </a:ln>
        </p:spPr>
        <p:txBody>
          <a:bodyPr spcFirstLastPara="1" wrap="square" lIns="0" tIns="0" rIns="0" bIns="0" anchor="b" anchorCtr="0">
            <a:noAutofit/>
          </a:bodyPr>
          <a:lstStyle>
            <a:lvl1pPr marL="457200" lvl="0" indent="-228600" algn="l">
              <a:lnSpc>
                <a:spcPct val="80000"/>
              </a:lnSpc>
              <a:spcBef>
                <a:spcPts val="2599"/>
              </a:spcBef>
              <a:spcAft>
                <a:spcPts val="0"/>
              </a:spcAft>
              <a:buClr>
                <a:schemeClr val="accent2"/>
              </a:buClr>
              <a:buSzPts val="6600"/>
              <a:buFont typeface="Arial"/>
              <a:buNone/>
              <a:defRPr sz="8800">
                <a:solidFill>
                  <a:schemeClr val="accent2"/>
                </a:solidFill>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37" name="Google Shape;2137;p237"/>
          <p:cNvSpPr txBox="1">
            <a:spLocks noGrp="1"/>
          </p:cNvSpPr>
          <p:nvPr>
            <p:ph type="body" idx="5"/>
          </p:nvPr>
        </p:nvSpPr>
        <p:spPr>
          <a:xfrm>
            <a:off x="8313588" y="4137752"/>
            <a:ext cx="3440146" cy="10096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2599"/>
              </a:spcBef>
              <a:spcAft>
                <a:spcPts val="0"/>
              </a:spcAft>
              <a:buClr>
                <a:srgbClr val="000000"/>
              </a:buClr>
              <a:buSzPts val="1200"/>
              <a:buFont typeface="Arial"/>
              <a:buNone/>
              <a:defRPr sz="1600"/>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
        <p:nvSpPr>
          <p:cNvPr id="2138" name="Google Shape;2138;p237"/>
          <p:cNvSpPr txBox="1">
            <a:spLocks noGrp="1"/>
          </p:cNvSpPr>
          <p:nvPr>
            <p:ph type="body" idx="6"/>
          </p:nvPr>
        </p:nvSpPr>
        <p:spPr>
          <a:xfrm>
            <a:off x="8313588" y="1891033"/>
            <a:ext cx="3440146" cy="2089410"/>
          </a:xfrm>
          <a:prstGeom prst="rect">
            <a:avLst/>
          </a:prstGeom>
          <a:noFill/>
          <a:ln>
            <a:noFill/>
          </a:ln>
        </p:spPr>
        <p:txBody>
          <a:bodyPr spcFirstLastPara="1" wrap="square" lIns="0" tIns="0" rIns="0" bIns="0" anchor="b" anchorCtr="0">
            <a:noAutofit/>
          </a:bodyPr>
          <a:lstStyle>
            <a:lvl1pPr marL="457200" lvl="0" indent="-228600" algn="l">
              <a:lnSpc>
                <a:spcPct val="80000"/>
              </a:lnSpc>
              <a:spcBef>
                <a:spcPts val="2599"/>
              </a:spcBef>
              <a:spcAft>
                <a:spcPts val="0"/>
              </a:spcAft>
              <a:buClr>
                <a:schemeClr val="accent2"/>
              </a:buClr>
              <a:buSzPts val="6600"/>
              <a:buFont typeface="Arial"/>
              <a:buNone/>
              <a:defRPr sz="8800">
                <a:solidFill>
                  <a:schemeClr val="accent2"/>
                </a:solidFill>
                <a:latin typeface="Arial"/>
                <a:ea typeface="Arial"/>
                <a:cs typeface="Arial"/>
                <a:sym typeface="Arial"/>
              </a:defRPr>
            </a:lvl1pPr>
            <a:lvl2pPr marL="914400" lvl="1" indent="-314325" algn="l">
              <a:lnSpc>
                <a:spcPct val="110000"/>
              </a:lnSpc>
              <a:spcBef>
                <a:spcPts val="1200"/>
              </a:spcBef>
              <a:spcAft>
                <a:spcPts val="0"/>
              </a:spcAft>
              <a:buClr>
                <a:srgbClr val="000000"/>
              </a:buClr>
              <a:buSzPts val="1350"/>
              <a:buChar char="•"/>
              <a:defRPr/>
            </a:lvl2pPr>
            <a:lvl3pPr marL="1371600" lvl="2" indent="-314325" algn="l">
              <a:lnSpc>
                <a:spcPct val="110000"/>
              </a:lnSpc>
              <a:spcBef>
                <a:spcPts val="1200"/>
              </a:spcBef>
              <a:spcAft>
                <a:spcPts val="0"/>
              </a:spcAft>
              <a:buClr>
                <a:srgbClr val="000000"/>
              </a:buClr>
              <a:buSzPts val="1350"/>
              <a:buChar char="•"/>
              <a:defRPr/>
            </a:lvl3pPr>
            <a:lvl4pPr marL="1828800" lvl="3" indent="-314325" algn="l">
              <a:lnSpc>
                <a:spcPct val="110000"/>
              </a:lnSpc>
              <a:spcBef>
                <a:spcPts val="1200"/>
              </a:spcBef>
              <a:spcAft>
                <a:spcPts val="0"/>
              </a:spcAft>
              <a:buClr>
                <a:srgbClr val="000000"/>
              </a:buClr>
              <a:buSzPts val="1350"/>
              <a:buChar char="•"/>
              <a:defRPr/>
            </a:lvl4pPr>
            <a:lvl5pPr marL="2286000" lvl="4" indent="-314325" algn="l">
              <a:lnSpc>
                <a:spcPct val="110000"/>
              </a:lnSpc>
              <a:spcBef>
                <a:spcPts val="1200"/>
              </a:spcBef>
              <a:spcAft>
                <a:spcPts val="0"/>
              </a:spcAft>
              <a:buClr>
                <a:srgbClr val="000000"/>
              </a:buClr>
              <a:buSzPts val="1350"/>
              <a:buChar char="•"/>
              <a:defRPr/>
            </a:lvl5pPr>
            <a:lvl6pPr marL="2743200" lvl="5" indent="-314325" algn="l">
              <a:lnSpc>
                <a:spcPct val="100000"/>
              </a:lnSpc>
              <a:spcBef>
                <a:spcPts val="2599"/>
              </a:spcBef>
              <a:spcAft>
                <a:spcPts val="0"/>
              </a:spcAft>
              <a:buClr>
                <a:srgbClr val="000000"/>
              </a:buClr>
              <a:buSzPts val="1350"/>
              <a:buChar char="•"/>
              <a:defRPr/>
            </a:lvl6pPr>
            <a:lvl7pPr marL="3200400" lvl="6" indent="-314325" algn="l">
              <a:lnSpc>
                <a:spcPct val="100000"/>
              </a:lnSpc>
              <a:spcBef>
                <a:spcPts val="2599"/>
              </a:spcBef>
              <a:spcAft>
                <a:spcPts val="0"/>
              </a:spcAft>
              <a:buClr>
                <a:srgbClr val="000000"/>
              </a:buClr>
              <a:buSzPts val="1350"/>
              <a:buChar char="•"/>
              <a:defRPr/>
            </a:lvl7pPr>
            <a:lvl8pPr marL="3657600" lvl="7" indent="-314325" algn="l">
              <a:lnSpc>
                <a:spcPct val="100000"/>
              </a:lnSpc>
              <a:spcBef>
                <a:spcPts val="2599"/>
              </a:spcBef>
              <a:spcAft>
                <a:spcPts val="0"/>
              </a:spcAft>
              <a:buClr>
                <a:srgbClr val="000000"/>
              </a:buClr>
              <a:buSzPts val="1350"/>
              <a:buChar char="•"/>
              <a:defRPr/>
            </a:lvl8pPr>
            <a:lvl9pPr marL="4114800" lvl="8" indent="-314325" algn="l">
              <a:lnSpc>
                <a:spcPct val="100000"/>
              </a:lnSpc>
              <a:spcBef>
                <a:spcPts val="2599"/>
              </a:spcBef>
              <a:spcAft>
                <a:spcPts val="0"/>
              </a:spcAft>
              <a:buClr>
                <a:srgbClr val="000000"/>
              </a:buClr>
              <a:buSzPts val="1350"/>
              <a:buChar char="•"/>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matchingName="1_End_IDSLogo">
  <p:cSld name="1_End_IDSLogo">
    <p:bg>
      <p:bgPr>
        <a:gradFill>
          <a:gsLst>
            <a:gs pos="0">
              <a:schemeClr val="accent1"/>
            </a:gs>
            <a:gs pos="88000">
              <a:srgbClr val="5900A1"/>
            </a:gs>
            <a:gs pos="100000">
              <a:srgbClr val="5900A1"/>
            </a:gs>
          </a:gsLst>
          <a:path path="circle">
            <a:fillToRect l="100000" t="100000"/>
          </a:path>
          <a:tileRect r="-100000" b="-100000"/>
        </a:gradFill>
        <a:effectLst/>
      </p:bgPr>
    </p:bg>
    <p:spTree>
      <p:nvGrpSpPr>
        <p:cNvPr id="1" name="Shape 2139"/>
        <p:cNvGrpSpPr/>
        <p:nvPr/>
      </p:nvGrpSpPr>
      <p:grpSpPr>
        <a:xfrm>
          <a:off x="0" y="0"/>
          <a:ext cx="0" cy="0"/>
          <a:chOff x="0" y="0"/>
          <a:chExt cx="0" cy="0"/>
        </a:xfrm>
      </p:grpSpPr>
      <p:sp>
        <p:nvSpPr>
          <p:cNvPr id="2140" name="Google Shape;2140;p238"/>
          <p:cNvSpPr txBox="1"/>
          <p:nvPr/>
        </p:nvSpPr>
        <p:spPr>
          <a:xfrm>
            <a:off x="640247" y="5522038"/>
            <a:ext cx="10863869" cy="812800"/>
          </a:xfrm>
          <a:prstGeom prst="rect">
            <a:avLst/>
          </a:prstGeom>
          <a:noFill/>
          <a:ln>
            <a:noFill/>
          </a:ln>
        </p:spPr>
        <p:txBody>
          <a:bodyPr spcFirstLastPara="1" wrap="square" lIns="50800" tIns="50800" rIns="50800" bIns="50800" anchor="t" anchorCtr="0">
            <a:noAutofit/>
          </a:bodyPr>
          <a:lstStyle/>
          <a:p>
            <a:pPr marL="0" marR="0" lvl="0" indent="0" algn="l" rtl="0">
              <a:lnSpc>
                <a:spcPct val="130000"/>
              </a:lnSpc>
              <a:spcBef>
                <a:spcPts val="0"/>
              </a:spcBef>
              <a:spcAft>
                <a:spcPts val="0"/>
              </a:spcAft>
              <a:buClr>
                <a:srgbClr val="D7D4E0"/>
              </a:buClr>
              <a:buSzPts val="900"/>
              <a:buFont typeface="Arial"/>
              <a:buNone/>
            </a:pPr>
            <a:r>
              <a:rPr lang="en-US" sz="900">
                <a:solidFill>
                  <a:srgbClr val="D7D4E0"/>
                </a:solidFill>
                <a:latin typeface="Arial"/>
                <a:ea typeface="Arial"/>
                <a:cs typeface="Arial"/>
                <a:sym typeface="Arial"/>
              </a:rPr>
              <a:t>Copyright © 2021 PPLSI. All rights reserved. Confidentiality Notice: This document is confidential and contains proprietary information and intellectual property of PPLSI. Neither this document nor any of the information contained herein may be reproduced or disclosed under any circumstances without the express written permission of PPLSI. Please be aware that disclosure, copying, distribution or use of this document and the information contained therein is strictly prohibited.</a:t>
            </a:r>
            <a:endParaRPr/>
          </a:p>
        </p:txBody>
      </p:sp>
      <p:pic>
        <p:nvPicPr>
          <p:cNvPr id="2141" name="Google Shape;2141;p238"/>
          <p:cNvPicPr preferRelativeResize="0"/>
          <p:nvPr/>
        </p:nvPicPr>
        <p:blipFill rotWithShape="1">
          <a:blip r:embed="rId2">
            <a:alphaModFix/>
          </a:blip>
          <a:srcRect/>
          <a:stretch/>
        </p:blipFill>
        <p:spPr>
          <a:xfrm>
            <a:off x="4908311" y="2114303"/>
            <a:ext cx="2376916" cy="21602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matchingName="2_End_IDSLogo">
  <p:cSld name="2_End_IDSLogo">
    <p:bg>
      <p:bgPr>
        <a:solidFill>
          <a:schemeClr val="dk2"/>
        </a:solidFill>
        <a:effectLst/>
      </p:bgPr>
    </p:bg>
    <p:spTree>
      <p:nvGrpSpPr>
        <p:cNvPr id="1" name="Shape 2142"/>
        <p:cNvGrpSpPr/>
        <p:nvPr/>
      </p:nvGrpSpPr>
      <p:grpSpPr>
        <a:xfrm>
          <a:off x="0" y="0"/>
          <a:ext cx="0" cy="0"/>
          <a:chOff x="0" y="0"/>
          <a:chExt cx="0" cy="0"/>
        </a:xfrm>
      </p:grpSpPr>
      <p:sp>
        <p:nvSpPr>
          <p:cNvPr id="2143" name="Google Shape;2143;p239"/>
          <p:cNvSpPr txBox="1"/>
          <p:nvPr/>
        </p:nvSpPr>
        <p:spPr>
          <a:xfrm>
            <a:off x="640247" y="5522038"/>
            <a:ext cx="10863869" cy="812800"/>
          </a:xfrm>
          <a:prstGeom prst="rect">
            <a:avLst/>
          </a:prstGeom>
          <a:noFill/>
          <a:ln>
            <a:noFill/>
          </a:ln>
        </p:spPr>
        <p:txBody>
          <a:bodyPr spcFirstLastPara="1" wrap="square" lIns="50800" tIns="50800" rIns="50800" bIns="50800" anchor="t" anchorCtr="0">
            <a:noAutofit/>
          </a:bodyPr>
          <a:lstStyle/>
          <a:p>
            <a:pPr marL="0" marR="0" lvl="0" indent="0" algn="l" rtl="0">
              <a:lnSpc>
                <a:spcPct val="130000"/>
              </a:lnSpc>
              <a:spcBef>
                <a:spcPts val="0"/>
              </a:spcBef>
              <a:spcAft>
                <a:spcPts val="0"/>
              </a:spcAft>
              <a:buClr>
                <a:srgbClr val="D7D4E0"/>
              </a:buClr>
              <a:buSzPts val="900"/>
              <a:buFont typeface="Arial"/>
              <a:buNone/>
            </a:pPr>
            <a:r>
              <a:rPr lang="en-US" sz="900">
                <a:solidFill>
                  <a:srgbClr val="D7D4E0"/>
                </a:solidFill>
                <a:latin typeface="Arial"/>
                <a:ea typeface="Arial"/>
                <a:cs typeface="Arial"/>
                <a:sym typeface="Arial"/>
              </a:rPr>
              <a:t>Copyright © 2021 PPLSI. All rights reserved. Confidentiality Notice: This document is confidential and contains proprietary information and intellectual property of PPLSI. Neither this document nor any of the information contained herein may be reproduced or disclosed under any circumstances without the express written permission of PPLSI. Please be aware that disclosure, copying, distribution or use of this document and the information contained therein is strictly prohibited.</a:t>
            </a:r>
            <a:endParaRPr/>
          </a:p>
        </p:txBody>
      </p:sp>
      <p:pic>
        <p:nvPicPr>
          <p:cNvPr id="2144" name="Google Shape;2144;p239"/>
          <p:cNvPicPr preferRelativeResize="0"/>
          <p:nvPr/>
        </p:nvPicPr>
        <p:blipFill rotWithShape="1">
          <a:blip r:embed="rId2">
            <a:alphaModFix/>
          </a:blip>
          <a:srcRect/>
          <a:stretch/>
        </p:blipFill>
        <p:spPr>
          <a:xfrm>
            <a:off x="4908311" y="2114303"/>
            <a:ext cx="2376916" cy="21602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IDS 1_Blank">
  <p:cSld name="IDS 1_Blank">
    <p:spTree>
      <p:nvGrpSpPr>
        <p:cNvPr id="1" name="Shape 83"/>
        <p:cNvGrpSpPr/>
        <p:nvPr/>
      </p:nvGrpSpPr>
      <p:grpSpPr>
        <a:xfrm>
          <a:off x="0" y="0"/>
          <a:ext cx="0" cy="0"/>
          <a:chOff x="0" y="0"/>
          <a:chExt cx="0" cy="0"/>
        </a:xfrm>
      </p:grpSpPr>
      <p:pic>
        <p:nvPicPr>
          <p:cNvPr id="84" name="Google Shape;84;p23"/>
          <p:cNvPicPr preferRelativeResize="0"/>
          <p:nvPr/>
        </p:nvPicPr>
        <p:blipFill rotWithShape="1">
          <a:blip r:embed="rId2">
            <a:alphaModFix amt="50000"/>
          </a:blip>
          <a:srcRect/>
          <a:stretch/>
        </p:blipFill>
        <p:spPr>
          <a:xfrm>
            <a:off x="11567161" y="6336792"/>
            <a:ext cx="338388" cy="41148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sic Title &amp; 2 Contents">
  <p:cSld name="Basic Title &amp; 2 Contents">
    <p:spTree>
      <p:nvGrpSpPr>
        <p:cNvPr id="1" name="Shape 85"/>
        <p:cNvGrpSpPr/>
        <p:nvPr/>
      </p:nvGrpSpPr>
      <p:grpSpPr>
        <a:xfrm>
          <a:off x="0" y="0"/>
          <a:ext cx="0" cy="0"/>
          <a:chOff x="0" y="0"/>
          <a:chExt cx="0" cy="0"/>
        </a:xfrm>
      </p:grpSpPr>
      <p:sp>
        <p:nvSpPr>
          <p:cNvPr id="86" name="Google Shape;86;p24"/>
          <p:cNvSpPr txBox="1">
            <a:spLocks noGrp="1"/>
          </p:cNvSpPr>
          <p:nvPr>
            <p:ph type="title"/>
          </p:nvPr>
        </p:nvSpPr>
        <p:spPr>
          <a:xfrm>
            <a:off x="838200" y="228600"/>
            <a:ext cx="10515600" cy="1101408"/>
          </a:xfrm>
          <a:prstGeom prst="rect">
            <a:avLst/>
          </a:prstGeom>
          <a:noFill/>
          <a:ln>
            <a:noFill/>
          </a:ln>
        </p:spPr>
        <p:txBody>
          <a:bodyPr spcFirstLastPara="1" wrap="square" lIns="91425" tIns="45700" rIns="91425" bIns="45700" anchor="ctr" anchorCtr="0">
            <a:noAutofit/>
          </a:bodyPr>
          <a:lstStyle>
            <a:lvl1pPr lvl="0" algn="l">
              <a:lnSpc>
                <a:spcPct val="87000"/>
              </a:lnSpc>
              <a:spcBef>
                <a:spcPts val="0"/>
              </a:spcBef>
              <a:spcAft>
                <a:spcPts val="0"/>
              </a:spcAft>
              <a:buClr>
                <a:schemeClr val="accent2"/>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4"/>
          <p:cNvSpPr txBox="1">
            <a:spLocks noGrp="1"/>
          </p:cNvSpPr>
          <p:nvPr>
            <p:ph type="body" idx="1"/>
          </p:nvPr>
        </p:nvSpPr>
        <p:spPr>
          <a:xfrm>
            <a:off x="838200" y="1801640"/>
            <a:ext cx="5132832" cy="4481685"/>
          </a:xfrm>
          <a:prstGeom prst="rect">
            <a:avLst/>
          </a:prstGeom>
          <a:noFill/>
          <a:ln>
            <a:noFill/>
          </a:ln>
        </p:spPr>
        <p:txBody>
          <a:bodyPr spcFirstLastPara="1" wrap="square" lIns="91425" tIns="91425" rIns="91425" bIns="91425" anchor="t" anchorCtr="0">
            <a:normAutofit/>
          </a:bodyPr>
          <a:lstStyle>
            <a:lvl1pPr marL="457200" lvl="0" indent="-228600" algn="l">
              <a:lnSpc>
                <a:spcPct val="87000"/>
              </a:lnSpc>
              <a:spcBef>
                <a:spcPts val="1800"/>
              </a:spcBef>
              <a:spcAft>
                <a:spcPts val="0"/>
              </a:spcAft>
              <a:buSzPts val="2400"/>
              <a:buNone/>
              <a:defRPr sz="2400"/>
            </a:lvl1pPr>
            <a:lvl2pPr marL="914400" lvl="1" indent="-342900" algn="l">
              <a:lnSpc>
                <a:spcPct val="87000"/>
              </a:lnSpc>
              <a:spcBef>
                <a:spcPts val="800"/>
              </a:spcBef>
              <a:spcAft>
                <a:spcPts val="0"/>
              </a:spcAft>
              <a:buSzPts val="1800"/>
              <a:buChar char="•"/>
              <a:defRPr sz="1800"/>
            </a:lvl2pPr>
            <a:lvl3pPr marL="1371600" lvl="2" indent="-342900" algn="l">
              <a:lnSpc>
                <a:spcPct val="87000"/>
              </a:lnSpc>
              <a:spcBef>
                <a:spcPts val="1200"/>
              </a:spcBef>
              <a:spcAft>
                <a:spcPts val="0"/>
              </a:spcAft>
              <a:buSzPts val="1800"/>
              <a:buChar char="•"/>
              <a:defRPr sz="1800"/>
            </a:lvl3pPr>
            <a:lvl4pPr marL="1828800" lvl="3" indent="-342900" algn="l">
              <a:lnSpc>
                <a:spcPct val="87000"/>
              </a:lnSpc>
              <a:spcBef>
                <a:spcPts val="1200"/>
              </a:spcBef>
              <a:spcAft>
                <a:spcPts val="0"/>
              </a:spcAft>
              <a:buSzPts val="1800"/>
              <a:buChar char="•"/>
              <a:defRPr sz="1800"/>
            </a:lvl4pPr>
            <a:lvl5pPr marL="2286000" lvl="4" indent="-342900" algn="l">
              <a:lnSpc>
                <a:spcPct val="87000"/>
              </a:lnSpc>
              <a:spcBef>
                <a:spcPts val="1200"/>
              </a:spcBef>
              <a:spcAft>
                <a:spcPts val="0"/>
              </a:spcAft>
              <a:buSzPts val="1800"/>
              <a:buChar char="•"/>
              <a:defRPr sz="1800"/>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24"/>
          <p:cNvSpPr>
            <a:spLocks noGrp="1"/>
          </p:cNvSpPr>
          <p:nvPr>
            <p:ph type="pic" idx="2"/>
          </p:nvPr>
        </p:nvSpPr>
        <p:spPr>
          <a:xfrm>
            <a:off x="6221505" y="1434354"/>
            <a:ext cx="5144995" cy="4733085"/>
          </a:xfrm>
          <a:prstGeom prst="rect">
            <a:avLst/>
          </a:prstGeom>
          <a:noFill/>
          <a:ln>
            <a:noFill/>
          </a:ln>
        </p:spPr>
      </p:sp>
      <p:sp>
        <p:nvSpPr>
          <p:cNvPr id="89" name="Google Shape;89;p24"/>
          <p:cNvSpPr txBox="1">
            <a:spLocks noGrp="1"/>
          </p:cNvSpPr>
          <p:nvPr>
            <p:ph type="sldNum" idx="12"/>
          </p:nvPr>
        </p:nvSpPr>
        <p:spPr>
          <a:xfrm>
            <a:off x="291059" y="6356351"/>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3_Custom Layout">
  <p:cSld name="3_Custom Layout">
    <p:spTree>
      <p:nvGrpSpPr>
        <p:cNvPr id="1" name="Shape 90"/>
        <p:cNvGrpSpPr/>
        <p:nvPr/>
      </p:nvGrpSpPr>
      <p:grpSpPr>
        <a:xfrm>
          <a:off x="0" y="0"/>
          <a:ext cx="0" cy="0"/>
          <a:chOff x="0" y="0"/>
          <a:chExt cx="0" cy="0"/>
        </a:xfrm>
      </p:grpSpPr>
      <p:pic>
        <p:nvPicPr>
          <p:cNvPr id="91" name="Google Shape;91;p25" descr="Picture 7"/>
          <p:cNvPicPr preferRelativeResize="0"/>
          <p:nvPr/>
        </p:nvPicPr>
        <p:blipFill rotWithShape="1">
          <a:blip r:embed="rId2">
            <a:alphaModFix/>
          </a:blip>
          <a:srcRect/>
          <a:stretch/>
        </p:blipFill>
        <p:spPr>
          <a:xfrm>
            <a:off x="11479799" y="6303386"/>
            <a:ext cx="521465" cy="391099"/>
          </a:xfrm>
          <a:prstGeom prst="rect">
            <a:avLst/>
          </a:prstGeom>
          <a:noFill/>
          <a:ln>
            <a:noFill/>
          </a:ln>
        </p:spPr>
      </p:pic>
      <p:sp>
        <p:nvSpPr>
          <p:cNvPr id="92" name="Google Shape;92;p25"/>
          <p:cNvSpPr txBox="1">
            <a:spLocks noGrp="1"/>
          </p:cNvSpPr>
          <p:nvPr>
            <p:ph type="body" idx="1"/>
          </p:nvPr>
        </p:nvSpPr>
        <p:spPr>
          <a:xfrm>
            <a:off x="3389970" y="3297237"/>
            <a:ext cx="2220300" cy="1743000"/>
          </a:xfrm>
          <a:prstGeom prst="rect">
            <a:avLst/>
          </a:prstGeom>
          <a:noFill/>
          <a:ln>
            <a:noFill/>
          </a:ln>
        </p:spPr>
        <p:txBody>
          <a:bodyPr spcFirstLastPara="1" wrap="square" lIns="45700" tIns="45700" rIns="45700" bIns="45700" anchor="t" anchorCtr="0">
            <a:normAutofit/>
          </a:bodyPr>
          <a:lstStyle>
            <a:lvl1pPr marL="457200" lvl="0" indent="-228600" algn="l" rtl="0">
              <a:lnSpc>
                <a:spcPct val="90000"/>
              </a:lnSpc>
              <a:spcBef>
                <a:spcPts val="1000"/>
              </a:spcBef>
              <a:spcAft>
                <a:spcPts val="0"/>
              </a:spcAft>
              <a:buClr>
                <a:srgbClr val="000000"/>
              </a:buClr>
              <a:buSzPts val="1200"/>
              <a:buFont typeface="Arial"/>
              <a:buNone/>
              <a:defRPr sz="1200">
                <a:solidFill>
                  <a:srgbClr val="000000"/>
                </a:solidFill>
                <a:latin typeface="Arial"/>
                <a:ea typeface="Arial"/>
                <a:cs typeface="Arial"/>
                <a:sym typeface="Arial"/>
              </a:defRPr>
            </a:lvl1pPr>
            <a:lvl2pPr marL="914400" lvl="1" indent="-228600" algn="l" rtl="0">
              <a:lnSpc>
                <a:spcPct val="90000"/>
              </a:lnSpc>
              <a:spcBef>
                <a:spcPts val="1000"/>
              </a:spcBef>
              <a:spcAft>
                <a:spcPts val="0"/>
              </a:spcAft>
              <a:buClr>
                <a:srgbClr val="000000"/>
              </a:buClr>
              <a:buSzPts val="1200"/>
              <a:buFont typeface="Arial"/>
              <a:buNone/>
              <a:defRPr sz="1200">
                <a:solidFill>
                  <a:srgbClr val="000000"/>
                </a:solidFill>
                <a:latin typeface="Arial"/>
                <a:ea typeface="Arial"/>
                <a:cs typeface="Arial"/>
                <a:sym typeface="Arial"/>
              </a:defRPr>
            </a:lvl2pPr>
            <a:lvl3pPr marL="1371600" lvl="2" indent="-228600" algn="l" rtl="0">
              <a:lnSpc>
                <a:spcPct val="90000"/>
              </a:lnSpc>
              <a:spcBef>
                <a:spcPts val="1000"/>
              </a:spcBef>
              <a:spcAft>
                <a:spcPts val="0"/>
              </a:spcAft>
              <a:buClr>
                <a:srgbClr val="000000"/>
              </a:buClr>
              <a:buSzPts val="1200"/>
              <a:buFont typeface="Arial"/>
              <a:buNone/>
              <a:defRPr sz="1200">
                <a:solidFill>
                  <a:srgbClr val="000000"/>
                </a:solidFill>
                <a:latin typeface="Arial"/>
                <a:ea typeface="Arial"/>
                <a:cs typeface="Arial"/>
                <a:sym typeface="Arial"/>
              </a:defRPr>
            </a:lvl3pPr>
            <a:lvl4pPr marL="1828800" lvl="3" indent="-228600" algn="l" rtl="0">
              <a:lnSpc>
                <a:spcPct val="90000"/>
              </a:lnSpc>
              <a:spcBef>
                <a:spcPts val="1000"/>
              </a:spcBef>
              <a:spcAft>
                <a:spcPts val="0"/>
              </a:spcAft>
              <a:buClr>
                <a:srgbClr val="000000"/>
              </a:buClr>
              <a:buSzPts val="1200"/>
              <a:buFont typeface="Arial"/>
              <a:buNone/>
              <a:defRPr sz="1200">
                <a:solidFill>
                  <a:srgbClr val="000000"/>
                </a:solidFill>
                <a:latin typeface="Arial"/>
                <a:ea typeface="Arial"/>
                <a:cs typeface="Arial"/>
                <a:sym typeface="Arial"/>
              </a:defRPr>
            </a:lvl4pPr>
            <a:lvl5pPr marL="2286000" lvl="4" indent="-228600" algn="l" rtl="0">
              <a:lnSpc>
                <a:spcPct val="90000"/>
              </a:lnSpc>
              <a:spcBef>
                <a:spcPts val="1000"/>
              </a:spcBef>
              <a:spcAft>
                <a:spcPts val="0"/>
              </a:spcAft>
              <a:buClr>
                <a:srgbClr val="000000"/>
              </a:buClr>
              <a:buSzPts val="1200"/>
              <a:buFont typeface="Arial"/>
              <a:buNone/>
              <a:defRPr sz="1200">
                <a:solidFill>
                  <a:srgbClr val="000000"/>
                </a:solidFill>
                <a:latin typeface="Arial"/>
                <a:ea typeface="Arial"/>
                <a:cs typeface="Arial"/>
                <a:sym typeface="Arial"/>
              </a:defRPr>
            </a:lvl5pPr>
            <a:lvl6pPr marL="2743200" lvl="5" indent="-342900" algn="l" rtl="0">
              <a:lnSpc>
                <a:spcPct val="90000"/>
              </a:lnSpc>
              <a:spcBef>
                <a:spcPts val="1000"/>
              </a:spcBef>
              <a:spcAft>
                <a:spcPts val="0"/>
              </a:spcAft>
              <a:buClr>
                <a:srgbClr val="353634"/>
              </a:buClr>
              <a:buSzPts val="1800"/>
              <a:buChar char="•"/>
              <a:defRPr/>
            </a:lvl6pPr>
            <a:lvl7pPr marL="3200400" lvl="6" indent="-342900" algn="l" rtl="0">
              <a:lnSpc>
                <a:spcPct val="90000"/>
              </a:lnSpc>
              <a:spcBef>
                <a:spcPts val="1000"/>
              </a:spcBef>
              <a:spcAft>
                <a:spcPts val="0"/>
              </a:spcAft>
              <a:buClr>
                <a:srgbClr val="353634"/>
              </a:buClr>
              <a:buSzPts val="1800"/>
              <a:buChar char="•"/>
              <a:defRPr/>
            </a:lvl7pPr>
            <a:lvl8pPr marL="3657600" lvl="7" indent="-342900" algn="l" rtl="0">
              <a:lnSpc>
                <a:spcPct val="90000"/>
              </a:lnSpc>
              <a:spcBef>
                <a:spcPts val="1000"/>
              </a:spcBef>
              <a:spcAft>
                <a:spcPts val="0"/>
              </a:spcAft>
              <a:buClr>
                <a:srgbClr val="353634"/>
              </a:buClr>
              <a:buSzPts val="1800"/>
              <a:buChar char="•"/>
              <a:defRPr/>
            </a:lvl8pPr>
            <a:lvl9pPr marL="4114800" lvl="8" indent="-342900" algn="l" rtl="0">
              <a:lnSpc>
                <a:spcPct val="90000"/>
              </a:lnSpc>
              <a:spcBef>
                <a:spcPts val="1000"/>
              </a:spcBef>
              <a:spcAft>
                <a:spcPts val="0"/>
              </a:spcAft>
              <a:buClr>
                <a:srgbClr val="353634"/>
              </a:buClr>
              <a:buSzPts val="1800"/>
              <a:buChar char="•"/>
              <a:defRPr/>
            </a:lvl9pPr>
          </a:lstStyle>
          <a:p>
            <a:endParaRPr/>
          </a:p>
        </p:txBody>
      </p:sp>
      <p:sp>
        <p:nvSpPr>
          <p:cNvPr id="93" name="Google Shape;93;p25"/>
          <p:cNvSpPr txBox="1">
            <a:spLocks noGrp="1"/>
          </p:cNvSpPr>
          <p:nvPr>
            <p:ph type="body" idx="2"/>
          </p:nvPr>
        </p:nvSpPr>
        <p:spPr>
          <a:xfrm>
            <a:off x="1009650" y="3297237"/>
            <a:ext cx="2220300" cy="1743000"/>
          </a:xfrm>
          <a:prstGeom prst="rect">
            <a:avLst/>
          </a:prstGeom>
          <a:noFill/>
          <a:ln>
            <a:noFill/>
          </a:ln>
        </p:spPr>
        <p:txBody>
          <a:bodyPr spcFirstLastPara="1" wrap="square" lIns="45700" tIns="45700" rIns="45700" bIns="45700" anchor="t" anchorCtr="0">
            <a:normAutofit/>
          </a:bodyPr>
          <a:lstStyle>
            <a:lvl1pPr marL="457200" lvl="0" indent="-228600" algn="l" rtl="0">
              <a:lnSpc>
                <a:spcPct val="90000"/>
              </a:lnSpc>
              <a:spcBef>
                <a:spcPts val="1000"/>
              </a:spcBef>
              <a:spcAft>
                <a:spcPts val="0"/>
              </a:spcAft>
              <a:buClr>
                <a:srgbClr val="000000"/>
              </a:buClr>
              <a:buSzPts val="1200"/>
              <a:buFont typeface="Arial"/>
              <a:buNone/>
              <a:defRPr sz="1200">
                <a:solidFill>
                  <a:srgbClr val="000000"/>
                </a:solidFill>
                <a:latin typeface="Arial"/>
                <a:ea typeface="Arial"/>
                <a:cs typeface="Arial"/>
                <a:sym typeface="Arial"/>
              </a:defRPr>
            </a:lvl1pPr>
            <a:lvl2pPr marL="914400" lvl="1" indent="-342900" algn="l" rtl="0">
              <a:lnSpc>
                <a:spcPct val="90000"/>
              </a:lnSpc>
              <a:spcBef>
                <a:spcPts val="1000"/>
              </a:spcBef>
              <a:spcAft>
                <a:spcPts val="0"/>
              </a:spcAft>
              <a:buClr>
                <a:srgbClr val="353634"/>
              </a:buClr>
              <a:buSzPts val="1800"/>
              <a:buChar char="•"/>
              <a:defRPr/>
            </a:lvl2pPr>
            <a:lvl3pPr marL="1371600" lvl="2" indent="-342900" algn="l" rtl="0">
              <a:lnSpc>
                <a:spcPct val="90000"/>
              </a:lnSpc>
              <a:spcBef>
                <a:spcPts val="1000"/>
              </a:spcBef>
              <a:spcAft>
                <a:spcPts val="0"/>
              </a:spcAft>
              <a:buClr>
                <a:srgbClr val="353634"/>
              </a:buClr>
              <a:buSzPts val="1800"/>
              <a:buChar char="•"/>
              <a:defRPr/>
            </a:lvl3pPr>
            <a:lvl4pPr marL="1828800" lvl="3" indent="-342900" algn="l" rtl="0">
              <a:lnSpc>
                <a:spcPct val="90000"/>
              </a:lnSpc>
              <a:spcBef>
                <a:spcPts val="1000"/>
              </a:spcBef>
              <a:spcAft>
                <a:spcPts val="0"/>
              </a:spcAft>
              <a:buClr>
                <a:srgbClr val="353634"/>
              </a:buClr>
              <a:buSzPts val="1800"/>
              <a:buChar char="•"/>
              <a:defRPr/>
            </a:lvl4pPr>
            <a:lvl5pPr marL="2286000" lvl="4" indent="-342900" algn="l" rtl="0">
              <a:lnSpc>
                <a:spcPct val="90000"/>
              </a:lnSpc>
              <a:spcBef>
                <a:spcPts val="1000"/>
              </a:spcBef>
              <a:spcAft>
                <a:spcPts val="0"/>
              </a:spcAft>
              <a:buClr>
                <a:srgbClr val="353634"/>
              </a:buClr>
              <a:buSzPts val="1800"/>
              <a:buChar char="•"/>
              <a:defRPr/>
            </a:lvl5pPr>
            <a:lvl6pPr marL="2743200" lvl="5" indent="-342900" algn="l" rtl="0">
              <a:lnSpc>
                <a:spcPct val="90000"/>
              </a:lnSpc>
              <a:spcBef>
                <a:spcPts val="1000"/>
              </a:spcBef>
              <a:spcAft>
                <a:spcPts val="0"/>
              </a:spcAft>
              <a:buClr>
                <a:srgbClr val="353634"/>
              </a:buClr>
              <a:buSzPts val="1800"/>
              <a:buChar char="•"/>
              <a:defRPr/>
            </a:lvl6pPr>
            <a:lvl7pPr marL="3200400" lvl="6" indent="-342900" algn="l" rtl="0">
              <a:lnSpc>
                <a:spcPct val="90000"/>
              </a:lnSpc>
              <a:spcBef>
                <a:spcPts val="1000"/>
              </a:spcBef>
              <a:spcAft>
                <a:spcPts val="0"/>
              </a:spcAft>
              <a:buClr>
                <a:srgbClr val="353634"/>
              </a:buClr>
              <a:buSzPts val="1800"/>
              <a:buChar char="•"/>
              <a:defRPr/>
            </a:lvl7pPr>
            <a:lvl8pPr marL="3657600" lvl="7" indent="-342900" algn="l" rtl="0">
              <a:lnSpc>
                <a:spcPct val="90000"/>
              </a:lnSpc>
              <a:spcBef>
                <a:spcPts val="1000"/>
              </a:spcBef>
              <a:spcAft>
                <a:spcPts val="0"/>
              </a:spcAft>
              <a:buClr>
                <a:srgbClr val="353634"/>
              </a:buClr>
              <a:buSzPts val="1800"/>
              <a:buChar char="•"/>
              <a:defRPr/>
            </a:lvl8pPr>
            <a:lvl9pPr marL="4114800" lvl="8" indent="-342900" algn="l" rtl="0">
              <a:lnSpc>
                <a:spcPct val="90000"/>
              </a:lnSpc>
              <a:spcBef>
                <a:spcPts val="1000"/>
              </a:spcBef>
              <a:spcAft>
                <a:spcPts val="0"/>
              </a:spcAft>
              <a:buClr>
                <a:srgbClr val="353634"/>
              </a:buClr>
              <a:buSzPts val="1800"/>
              <a:buChar char="•"/>
              <a:defRPr/>
            </a:lvl9pPr>
          </a:lstStyle>
          <a:p>
            <a:endParaRPr/>
          </a:p>
        </p:txBody>
      </p:sp>
      <p:sp>
        <p:nvSpPr>
          <p:cNvPr id="94" name="Google Shape;94;p25"/>
          <p:cNvSpPr>
            <a:spLocks noGrp="1"/>
          </p:cNvSpPr>
          <p:nvPr>
            <p:ph type="pic" idx="3"/>
          </p:nvPr>
        </p:nvSpPr>
        <p:spPr>
          <a:xfrm>
            <a:off x="6581775" y="1163637"/>
            <a:ext cx="4600500" cy="4530600"/>
          </a:xfrm>
          <a:prstGeom prst="rect">
            <a:avLst/>
          </a:prstGeom>
          <a:noFill/>
          <a:ln>
            <a:noFill/>
          </a:ln>
        </p:spPr>
      </p:sp>
      <p:sp>
        <p:nvSpPr>
          <p:cNvPr id="95" name="Google Shape;95;p25"/>
          <p:cNvSpPr txBox="1">
            <a:spLocks noGrp="1"/>
          </p:cNvSpPr>
          <p:nvPr>
            <p:ph type="body" idx="4"/>
          </p:nvPr>
        </p:nvSpPr>
        <p:spPr>
          <a:xfrm>
            <a:off x="1009650" y="1917700"/>
            <a:ext cx="4600500" cy="1093200"/>
          </a:xfrm>
          <a:prstGeom prst="rect">
            <a:avLst/>
          </a:prstGeom>
          <a:noFill/>
          <a:ln>
            <a:noFill/>
          </a:ln>
        </p:spPr>
        <p:txBody>
          <a:bodyPr spcFirstLastPara="1" wrap="square" lIns="45700" tIns="45700" rIns="45700" bIns="45700" anchor="b" anchorCtr="0">
            <a:normAutofit/>
          </a:bodyPr>
          <a:lstStyle>
            <a:lvl1pPr marL="457200" lvl="0" indent="-228600" algn="l" rtl="0">
              <a:lnSpc>
                <a:spcPct val="90000"/>
              </a:lnSpc>
              <a:spcBef>
                <a:spcPts val="1000"/>
              </a:spcBef>
              <a:spcAft>
                <a:spcPts val="0"/>
              </a:spcAft>
              <a:buClr>
                <a:srgbClr val="000000"/>
              </a:buClr>
              <a:buSzPts val="2800"/>
              <a:buFont typeface="Arial"/>
              <a:buNone/>
              <a:defRPr>
                <a:solidFill>
                  <a:srgbClr val="000000"/>
                </a:solidFill>
                <a:latin typeface="Arial"/>
                <a:ea typeface="Arial"/>
                <a:cs typeface="Arial"/>
                <a:sym typeface="Arial"/>
              </a:defRPr>
            </a:lvl1pPr>
            <a:lvl2pPr marL="914400" lvl="1" indent="-342900" algn="l" rtl="0">
              <a:lnSpc>
                <a:spcPct val="90000"/>
              </a:lnSpc>
              <a:spcBef>
                <a:spcPts val="1000"/>
              </a:spcBef>
              <a:spcAft>
                <a:spcPts val="0"/>
              </a:spcAft>
              <a:buClr>
                <a:srgbClr val="353634"/>
              </a:buClr>
              <a:buSzPts val="1800"/>
              <a:buChar char="•"/>
              <a:defRPr/>
            </a:lvl2pPr>
            <a:lvl3pPr marL="1371600" lvl="2" indent="-342900" algn="l" rtl="0">
              <a:lnSpc>
                <a:spcPct val="90000"/>
              </a:lnSpc>
              <a:spcBef>
                <a:spcPts val="1000"/>
              </a:spcBef>
              <a:spcAft>
                <a:spcPts val="0"/>
              </a:spcAft>
              <a:buClr>
                <a:srgbClr val="353634"/>
              </a:buClr>
              <a:buSzPts val="1800"/>
              <a:buChar char="•"/>
              <a:defRPr/>
            </a:lvl3pPr>
            <a:lvl4pPr marL="1828800" lvl="3" indent="-342900" algn="l" rtl="0">
              <a:lnSpc>
                <a:spcPct val="90000"/>
              </a:lnSpc>
              <a:spcBef>
                <a:spcPts val="1000"/>
              </a:spcBef>
              <a:spcAft>
                <a:spcPts val="0"/>
              </a:spcAft>
              <a:buClr>
                <a:srgbClr val="353634"/>
              </a:buClr>
              <a:buSzPts val="1800"/>
              <a:buChar char="•"/>
              <a:defRPr/>
            </a:lvl4pPr>
            <a:lvl5pPr marL="2286000" lvl="4" indent="-342900" algn="l" rtl="0">
              <a:lnSpc>
                <a:spcPct val="90000"/>
              </a:lnSpc>
              <a:spcBef>
                <a:spcPts val="1000"/>
              </a:spcBef>
              <a:spcAft>
                <a:spcPts val="0"/>
              </a:spcAft>
              <a:buClr>
                <a:srgbClr val="353634"/>
              </a:buClr>
              <a:buSzPts val="1800"/>
              <a:buChar char="•"/>
              <a:defRPr/>
            </a:lvl5pPr>
            <a:lvl6pPr marL="2743200" lvl="5" indent="-342900" algn="l" rtl="0">
              <a:lnSpc>
                <a:spcPct val="90000"/>
              </a:lnSpc>
              <a:spcBef>
                <a:spcPts val="1000"/>
              </a:spcBef>
              <a:spcAft>
                <a:spcPts val="0"/>
              </a:spcAft>
              <a:buClr>
                <a:srgbClr val="353634"/>
              </a:buClr>
              <a:buSzPts val="1800"/>
              <a:buChar char="•"/>
              <a:defRPr/>
            </a:lvl6pPr>
            <a:lvl7pPr marL="3200400" lvl="6" indent="-342900" algn="l" rtl="0">
              <a:lnSpc>
                <a:spcPct val="90000"/>
              </a:lnSpc>
              <a:spcBef>
                <a:spcPts val="1000"/>
              </a:spcBef>
              <a:spcAft>
                <a:spcPts val="0"/>
              </a:spcAft>
              <a:buClr>
                <a:srgbClr val="353634"/>
              </a:buClr>
              <a:buSzPts val="1800"/>
              <a:buChar char="•"/>
              <a:defRPr/>
            </a:lvl7pPr>
            <a:lvl8pPr marL="3657600" lvl="7" indent="-342900" algn="l" rtl="0">
              <a:lnSpc>
                <a:spcPct val="90000"/>
              </a:lnSpc>
              <a:spcBef>
                <a:spcPts val="1000"/>
              </a:spcBef>
              <a:spcAft>
                <a:spcPts val="0"/>
              </a:spcAft>
              <a:buClr>
                <a:srgbClr val="353634"/>
              </a:buClr>
              <a:buSzPts val="1800"/>
              <a:buChar char="•"/>
              <a:defRPr/>
            </a:lvl8pPr>
            <a:lvl9pPr marL="4114800" lvl="8" indent="-342900" algn="l" rtl="0">
              <a:lnSpc>
                <a:spcPct val="90000"/>
              </a:lnSpc>
              <a:spcBef>
                <a:spcPts val="1000"/>
              </a:spcBef>
              <a:spcAft>
                <a:spcPts val="0"/>
              </a:spcAft>
              <a:buClr>
                <a:srgbClr val="353634"/>
              </a:buClr>
              <a:buSzPts val="1800"/>
              <a:buChar char="•"/>
              <a:defRPr/>
            </a:lvl9pPr>
          </a:lstStyle>
          <a:p>
            <a:endParaRPr/>
          </a:p>
        </p:txBody>
      </p:sp>
      <p:sp>
        <p:nvSpPr>
          <p:cNvPr id="96" name="Google Shape;96;p25"/>
          <p:cNvSpPr txBox="1">
            <a:spLocks noGrp="1"/>
          </p:cNvSpPr>
          <p:nvPr>
            <p:ph type="sldNum" idx="12"/>
          </p:nvPr>
        </p:nvSpPr>
        <p:spPr>
          <a:xfrm>
            <a:off x="95487" y="6540528"/>
            <a:ext cx="245400" cy="246300"/>
          </a:xfrm>
          <a:prstGeom prst="rect">
            <a:avLst/>
          </a:prstGeom>
          <a:noFill/>
          <a:ln>
            <a:noFill/>
          </a:ln>
        </p:spPr>
        <p:txBody>
          <a:bodyPr spcFirstLastPara="1" wrap="square" lIns="45700" tIns="45700" rIns="45700" bIns="45700" anchor="ctr" anchorCtr="0">
            <a:spAutoFit/>
          </a:bodyPr>
          <a:lstStyle>
            <a:lvl1pPr marL="0" marR="0" lvl="0" indent="0" algn="l" rtl="0">
              <a:lnSpc>
                <a:spcPct val="100000"/>
              </a:lnSpc>
              <a:spcBef>
                <a:spcPts val="0"/>
              </a:spcBef>
              <a:spcAft>
                <a:spcPts val="0"/>
              </a:spcAft>
              <a:buClr>
                <a:srgbClr val="888888"/>
              </a:buClr>
              <a:buSzPts val="1000"/>
              <a:buFont typeface="Arial"/>
              <a:buNone/>
              <a:defRPr sz="1000">
                <a:latin typeface="Arial"/>
                <a:ea typeface="Arial"/>
                <a:cs typeface="Arial"/>
                <a:sym typeface="Arial"/>
              </a:defRPr>
            </a:lvl1pPr>
            <a:lvl2pPr marL="0" marR="0" lvl="1" indent="0" algn="l" rtl="0">
              <a:lnSpc>
                <a:spcPct val="100000"/>
              </a:lnSpc>
              <a:spcBef>
                <a:spcPts val="0"/>
              </a:spcBef>
              <a:spcAft>
                <a:spcPts val="0"/>
              </a:spcAft>
              <a:buClr>
                <a:srgbClr val="888888"/>
              </a:buClr>
              <a:buSzPts val="1000"/>
              <a:buFont typeface="Arial"/>
              <a:buNone/>
              <a:defRPr sz="1000">
                <a:latin typeface="Arial"/>
                <a:ea typeface="Arial"/>
                <a:cs typeface="Arial"/>
                <a:sym typeface="Arial"/>
              </a:defRPr>
            </a:lvl2pPr>
            <a:lvl3pPr marL="0" marR="0" lvl="2" indent="0" algn="l" rtl="0">
              <a:lnSpc>
                <a:spcPct val="100000"/>
              </a:lnSpc>
              <a:spcBef>
                <a:spcPts val="0"/>
              </a:spcBef>
              <a:spcAft>
                <a:spcPts val="0"/>
              </a:spcAft>
              <a:buClr>
                <a:srgbClr val="888888"/>
              </a:buClr>
              <a:buSzPts val="1000"/>
              <a:buFont typeface="Arial"/>
              <a:buNone/>
              <a:defRPr sz="1000">
                <a:latin typeface="Arial"/>
                <a:ea typeface="Arial"/>
                <a:cs typeface="Arial"/>
                <a:sym typeface="Arial"/>
              </a:defRPr>
            </a:lvl3pPr>
            <a:lvl4pPr marL="0" marR="0" lvl="3" indent="0" algn="l" rtl="0">
              <a:lnSpc>
                <a:spcPct val="100000"/>
              </a:lnSpc>
              <a:spcBef>
                <a:spcPts val="0"/>
              </a:spcBef>
              <a:spcAft>
                <a:spcPts val="0"/>
              </a:spcAft>
              <a:buClr>
                <a:srgbClr val="888888"/>
              </a:buClr>
              <a:buSzPts val="1000"/>
              <a:buFont typeface="Arial"/>
              <a:buNone/>
              <a:defRPr sz="1000">
                <a:latin typeface="Arial"/>
                <a:ea typeface="Arial"/>
                <a:cs typeface="Arial"/>
                <a:sym typeface="Arial"/>
              </a:defRPr>
            </a:lvl4pPr>
            <a:lvl5pPr marL="0" marR="0" lvl="4" indent="0" algn="l" rtl="0">
              <a:lnSpc>
                <a:spcPct val="100000"/>
              </a:lnSpc>
              <a:spcBef>
                <a:spcPts val="0"/>
              </a:spcBef>
              <a:spcAft>
                <a:spcPts val="0"/>
              </a:spcAft>
              <a:buClr>
                <a:srgbClr val="888888"/>
              </a:buClr>
              <a:buSzPts val="1000"/>
              <a:buFont typeface="Arial"/>
              <a:buNone/>
              <a:defRPr sz="1000">
                <a:latin typeface="Arial"/>
                <a:ea typeface="Arial"/>
                <a:cs typeface="Arial"/>
                <a:sym typeface="Arial"/>
              </a:defRPr>
            </a:lvl5pPr>
            <a:lvl6pPr marL="0" marR="0" lvl="5" indent="0" algn="l" rtl="0">
              <a:lnSpc>
                <a:spcPct val="100000"/>
              </a:lnSpc>
              <a:spcBef>
                <a:spcPts val="0"/>
              </a:spcBef>
              <a:spcAft>
                <a:spcPts val="0"/>
              </a:spcAft>
              <a:buClr>
                <a:srgbClr val="888888"/>
              </a:buClr>
              <a:buSzPts val="1000"/>
              <a:buFont typeface="Arial"/>
              <a:buNone/>
              <a:defRPr sz="1000">
                <a:latin typeface="Arial"/>
                <a:ea typeface="Arial"/>
                <a:cs typeface="Arial"/>
                <a:sym typeface="Arial"/>
              </a:defRPr>
            </a:lvl6pPr>
            <a:lvl7pPr marL="0" marR="0" lvl="6" indent="0" algn="l" rtl="0">
              <a:lnSpc>
                <a:spcPct val="100000"/>
              </a:lnSpc>
              <a:spcBef>
                <a:spcPts val="0"/>
              </a:spcBef>
              <a:spcAft>
                <a:spcPts val="0"/>
              </a:spcAft>
              <a:buClr>
                <a:srgbClr val="888888"/>
              </a:buClr>
              <a:buSzPts val="1000"/>
              <a:buFont typeface="Arial"/>
              <a:buNone/>
              <a:defRPr sz="1000">
                <a:latin typeface="Arial"/>
                <a:ea typeface="Arial"/>
                <a:cs typeface="Arial"/>
                <a:sym typeface="Arial"/>
              </a:defRPr>
            </a:lvl7pPr>
            <a:lvl8pPr marL="0" marR="0" lvl="7" indent="0" algn="l" rtl="0">
              <a:lnSpc>
                <a:spcPct val="100000"/>
              </a:lnSpc>
              <a:spcBef>
                <a:spcPts val="0"/>
              </a:spcBef>
              <a:spcAft>
                <a:spcPts val="0"/>
              </a:spcAft>
              <a:buClr>
                <a:srgbClr val="888888"/>
              </a:buClr>
              <a:buSzPts val="1000"/>
              <a:buFont typeface="Arial"/>
              <a:buNone/>
              <a:defRPr sz="1000">
                <a:latin typeface="Arial"/>
                <a:ea typeface="Arial"/>
                <a:cs typeface="Arial"/>
                <a:sym typeface="Arial"/>
              </a:defRPr>
            </a:lvl8pPr>
            <a:lvl9pPr marL="0" marR="0" lvl="8" indent="0" algn="l" rtl="0">
              <a:lnSpc>
                <a:spcPct val="100000"/>
              </a:lnSpc>
              <a:spcBef>
                <a:spcPts val="0"/>
              </a:spcBef>
              <a:spcAft>
                <a:spcPts val="0"/>
              </a:spcAft>
              <a:buClr>
                <a:srgbClr val="888888"/>
              </a:buClr>
              <a:buSzPts val="1000"/>
              <a:buFont typeface="Arial"/>
              <a:buNone/>
              <a:defRPr sz="1000">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sz="1200"/>
          </a:p>
        </p:txBody>
      </p:sp>
      <p:sp>
        <p:nvSpPr>
          <p:cNvPr id="97" name="Google Shape;97;p25"/>
          <p:cNvSpPr/>
          <p:nvPr/>
        </p:nvSpPr>
        <p:spPr>
          <a:xfrm>
            <a:off x="1216925" y="-1"/>
            <a:ext cx="9758100" cy="641400"/>
          </a:xfrm>
          <a:prstGeom prst="rect">
            <a:avLst/>
          </a:prstGeom>
          <a:solidFill>
            <a:srgbClr val="F8F8F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spTree>
      <p:nvGrpSpPr>
        <p:cNvPr id="1" name="Shape 98"/>
        <p:cNvGrpSpPr/>
        <p:nvPr/>
      </p:nvGrpSpPr>
      <p:grpSpPr>
        <a:xfrm>
          <a:off x="0" y="0"/>
          <a:ext cx="0" cy="0"/>
          <a:chOff x="0" y="0"/>
          <a:chExt cx="0" cy="0"/>
        </a:xfrm>
      </p:grpSpPr>
      <p:pic>
        <p:nvPicPr>
          <p:cNvPr id="99" name="Google Shape;99;p26" descr="Picture 4"/>
          <p:cNvPicPr preferRelativeResize="0"/>
          <p:nvPr/>
        </p:nvPicPr>
        <p:blipFill rotWithShape="1">
          <a:blip r:embed="rId2">
            <a:alphaModFix/>
          </a:blip>
          <a:srcRect/>
          <a:stretch/>
        </p:blipFill>
        <p:spPr>
          <a:xfrm>
            <a:off x="11479799" y="6303386"/>
            <a:ext cx="521465" cy="391099"/>
          </a:xfrm>
          <a:prstGeom prst="rect">
            <a:avLst/>
          </a:prstGeom>
          <a:noFill/>
          <a:ln>
            <a:noFill/>
          </a:ln>
        </p:spPr>
      </p:pic>
      <p:sp>
        <p:nvSpPr>
          <p:cNvPr id="100" name="Google Shape;100;p26"/>
          <p:cNvSpPr>
            <a:spLocks noGrp="1"/>
          </p:cNvSpPr>
          <p:nvPr>
            <p:ph type="pic" idx="2"/>
          </p:nvPr>
        </p:nvSpPr>
        <p:spPr>
          <a:xfrm>
            <a:off x="1185353" y="1174750"/>
            <a:ext cx="4508400" cy="4508400"/>
          </a:xfrm>
          <a:prstGeom prst="rect">
            <a:avLst/>
          </a:prstGeom>
          <a:noFill/>
          <a:ln>
            <a:noFill/>
          </a:ln>
        </p:spPr>
      </p:sp>
      <p:sp>
        <p:nvSpPr>
          <p:cNvPr id="101" name="Google Shape;101;p26"/>
          <p:cNvSpPr txBox="1">
            <a:spLocks noGrp="1"/>
          </p:cNvSpPr>
          <p:nvPr>
            <p:ph type="body" idx="1"/>
          </p:nvPr>
        </p:nvSpPr>
        <p:spPr>
          <a:xfrm>
            <a:off x="6498144" y="1286067"/>
            <a:ext cx="4508400" cy="1198500"/>
          </a:xfrm>
          <a:prstGeom prst="rect">
            <a:avLst/>
          </a:prstGeom>
          <a:noFill/>
          <a:ln>
            <a:noFill/>
          </a:ln>
        </p:spPr>
        <p:txBody>
          <a:bodyPr spcFirstLastPara="1" wrap="square" lIns="45700" tIns="45700" rIns="45700" bIns="45700" anchor="b" anchorCtr="0">
            <a:normAutofit/>
          </a:bodyPr>
          <a:lstStyle>
            <a:lvl1pPr marL="457200" lvl="0" indent="-228600" algn="l" rtl="0">
              <a:lnSpc>
                <a:spcPct val="90000"/>
              </a:lnSpc>
              <a:spcBef>
                <a:spcPts val="1000"/>
              </a:spcBef>
              <a:spcAft>
                <a:spcPts val="0"/>
              </a:spcAft>
              <a:buClr>
                <a:srgbClr val="353634"/>
              </a:buClr>
              <a:buSzPts val="2800"/>
              <a:buFont typeface="Arial"/>
              <a:buNone/>
              <a:defRPr>
                <a:latin typeface="Arial"/>
                <a:ea typeface="Arial"/>
                <a:cs typeface="Arial"/>
                <a:sym typeface="Arial"/>
              </a:defRPr>
            </a:lvl1pPr>
            <a:lvl2pPr marL="914400" lvl="1" indent="-406400" algn="l" rtl="0">
              <a:lnSpc>
                <a:spcPct val="90000"/>
              </a:lnSpc>
              <a:spcBef>
                <a:spcPts val="1000"/>
              </a:spcBef>
              <a:spcAft>
                <a:spcPts val="0"/>
              </a:spcAft>
              <a:buClr>
                <a:srgbClr val="353634"/>
              </a:buClr>
              <a:buSzPts val="2800"/>
              <a:buFont typeface="Arial"/>
              <a:buChar char="•"/>
              <a:defRPr>
                <a:latin typeface="Arial"/>
                <a:ea typeface="Arial"/>
                <a:cs typeface="Arial"/>
                <a:sym typeface="Arial"/>
              </a:defRPr>
            </a:lvl2pPr>
            <a:lvl3pPr marL="1371600" lvl="2" indent="-406400" algn="l" rtl="0">
              <a:lnSpc>
                <a:spcPct val="90000"/>
              </a:lnSpc>
              <a:spcBef>
                <a:spcPts val="1000"/>
              </a:spcBef>
              <a:spcAft>
                <a:spcPts val="0"/>
              </a:spcAft>
              <a:buClr>
                <a:srgbClr val="353634"/>
              </a:buClr>
              <a:buSzPts val="2800"/>
              <a:buFont typeface="Arial"/>
              <a:buChar char="•"/>
              <a:defRPr>
                <a:latin typeface="Arial"/>
                <a:ea typeface="Arial"/>
                <a:cs typeface="Arial"/>
                <a:sym typeface="Arial"/>
              </a:defRPr>
            </a:lvl3pPr>
            <a:lvl4pPr marL="1828800" lvl="3" indent="-406400" algn="l" rtl="0">
              <a:lnSpc>
                <a:spcPct val="90000"/>
              </a:lnSpc>
              <a:spcBef>
                <a:spcPts val="1000"/>
              </a:spcBef>
              <a:spcAft>
                <a:spcPts val="0"/>
              </a:spcAft>
              <a:buClr>
                <a:srgbClr val="353634"/>
              </a:buClr>
              <a:buSzPts val="2800"/>
              <a:buFont typeface="Arial"/>
              <a:buChar char="•"/>
              <a:defRPr>
                <a:latin typeface="Arial"/>
                <a:ea typeface="Arial"/>
                <a:cs typeface="Arial"/>
                <a:sym typeface="Arial"/>
              </a:defRPr>
            </a:lvl4pPr>
            <a:lvl5pPr marL="2286000" lvl="4" indent="-406400" algn="l" rtl="0">
              <a:lnSpc>
                <a:spcPct val="90000"/>
              </a:lnSpc>
              <a:spcBef>
                <a:spcPts val="1000"/>
              </a:spcBef>
              <a:spcAft>
                <a:spcPts val="0"/>
              </a:spcAft>
              <a:buClr>
                <a:srgbClr val="353634"/>
              </a:buClr>
              <a:buSzPts val="2800"/>
              <a:buFont typeface="Arial"/>
              <a:buChar char="•"/>
              <a:defRPr>
                <a:latin typeface="Arial"/>
                <a:ea typeface="Arial"/>
                <a:cs typeface="Arial"/>
                <a:sym typeface="Arial"/>
              </a:defRPr>
            </a:lvl5pPr>
            <a:lvl6pPr marL="2743200" lvl="5" indent="-342900" algn="l" rtl="0">
              <a:lnSpc>
                <a:spcPct val="90000"/>
              </a:lnSpc>
              <a:spcBef>
                <a:spcPts val="1000"/>
              </a:spcBef>
              <a:spcAft>
                <a:spcPts val="0"/>
              </a:spcAft>
              <a:buClr>
                <a:srgbClr val="353634"/>
              </a:buClr>
              <a:buSzPts val="1800"/>
              <a:buChar char="•"/>
              <a:defRPr/>
            </a:lvl6pPr>
            <a:lvl7pPr marL="3200400" lvl="6" indent="-342900" algn="l" rtl="0">
              <a:lnSpc>
                <a:spcPct val="90000"/>
              </a:lnSpc>
              <a:spcBef>
                <a:spcPts val="1000"/>
              </a:spcBef>
              <a:spcAft>
                <a:spcPts val="0"/>
              </a:spcAft>
              <a:buClr>
                <a:srgbClr val="353634"/>
              </a:buClr>
              <a:buSzPts val="1800"/>
              <a:buChar char="•"/>
              <a:defRPr/>
            </a:lvl7pPr>
            <a:lvl8pPr marL="3657600" lvl="7" indent="-342900" algn="l" rtl="0">
              <a:lnSpc>
                <a:spcPct val="90000"/>
              </a:lnSpc>
              <a:spcBef>
                <a:spcPts val="1000"/>
              </a:spcBef>
              <a:spcAft>
                <a:spcPts val="0"/>
              </a:spcAft>
              <a:buClr>
                <a:srgbClr val="353634"/>
              </a:buClr>
              <a:buSzPts val="1800"/>
              <a:buChar char="•"/>
              <a:defRPr/>
            </a:lvl8pPr>
            <a:lvl9pPr marL="4114800" lvl="8" indent="-342900" algn="l" rtl="0">
              <a:lnSpc>
                <a:spcPct val="90000"/>
              </a:lnSpc>
              <a:spcBef>
                <a:spcPts val="1000"/>
              </a:spcBef>
              <a:spcAft>
                <a:spcPts val="0"/>
              </a:spcAft>
              <a:buClr>
                <a:srgbClr val="353634"/>
              </a:buClr>
              <a:buSzPts val="1800"/>
              <a:buChar char="•"/>
              <a:defRPr/>
            </a:lvl9pPr>
          </a:lstStyle>
          <a:p>
            <a:endParaRPr/>
          </a:p>
        </p:txBody>
      </p:sp>
      <p:sp>
        <p:nvSpPr>
          <p:cNvPr id="102" name="Google Shape;102;p26"/>
          <p:cNvSpPr>
            <a:spLocks noGrp="1"/>
          </p:cNvSpPr>
          <p:nvPr>
            <p:ph type="pic" idx="3"/>
          </p:nvPr>
        </p:nvSpPr>
        <p:spPr>
          <a:xfrm>
            <a:off x="6498144" y="2970608"/>
            <a:ext cx="957000" cy="827100"/>
          </a:xfrm>
          <a:prstGeom prst="rect">
            <a:avLst/>
          </a:prstGeom>
          <a:noFill/>
          <a:ln>
            <a:noFill/>
          </a:ln>
        </p:spPr>
      </p:sp>
      <p:sp>
        <p:nvSpPr>
          <p:cNvPr id="103" name="Google Shape;103;p26"/>
          <p:cNvSpPr>
            <a:spLocks noGrp="1"/>
          </p:cNvSpPr>
          <p:nvPr>
            <p:ph type="pic" idx="4"/>
          </p:nvPr>
        </p:nvSpPr>
        <p:spPr>
          <a:xfrm>
            <a:off x="6498144" y="4406401"/>
            <a:ext cx="957000" cy="827100"/>
          </a:xfrm>
          <a:prstGeom prst="rect">
            <a:avLst/>
          </a:prstGeom>
          <a:noFill/>
          <a:ln>
            <a:noFill/>
          </a:ln>
        </p:spPr>
      </p:sp>
      <p:sp>
        <p:nvSpPr>
          <p:cNvPr id="104" name="Google Shape;104;p26"/>
          <p:cNvSpPr txBox="1">
            <a:spLocks noGrp="1"/>
          </p:cNvSpPr>
          <p:nvPr>
            <p:ph type="body" idx="5"/>
          </p:nvPr>
        </p:nvSpPr>
        <p:spPr>
          <a:xfrm>
            <a:off x="7686451" y="2970608"/>
            <a:ext cx="3320100" cy="212700"/>
          </a:xfrm>
          <a:prstGeom prst="rect">
            <a:avLst/>
          </a:prstGeom>
          <a:noFill/>
          <a:ln>
            <a:noFill/>
          </a:ln>
        </p:spPr>
        <p:txBody>
          <a:bodyPr spcFirstLastPara="1" wrap="square" lIns="45700" tIns="45700" rIns="45700" bIns="45700" anchor="t" anchorCtr="0">
            <a:normAutofit/>
          </a:bodyPr>
          <a:lstStyle>
            <a:lvl1pPr marL="457200" lvl="0" indent="-228600" algn="l" rtl="0">
              <a:lnSpc>
                <a:spcPct val="90000"/>
              </a:lnSpc>
              <a:spcBef>
                <a:spcPts val="600"/>
              </a:spcBef>
              <a:spcAft>
                <a:spcPts val="0"/>
              </a:spcAft>
              <a:buClr>
                <a:srgbClr val="363636"/>
              </a:buClr>
              <a:buSzPts val="840"/>
              <a:buFont typeface="Arial"/>
              <a:buNone/>
              <a:defRPr sz="839" b="1">
                <a:solidFill>
                  <a:srgbClr val="363636"/>
                </a:solidFill>
                <a:latin typeface="Arial"/>
                <a:ea typeface="Arial"/>
                <a:cs typeface="Arial"/>
                <a:sym typeface="Arial"/>
              </a:defRPr>
            </a:lvl1pPr>
            <a:lvl2pPr marL="914400" lvl="1" indent="-342900" algn="l" rtl="0">
              <a:lnSpc>
                <a:spcPct val="90000"/>
              </a:lnSpc>
              <a:spcBef>
                <a:spcPts val="1000"/>
              </a:spcBef>
              <a:spcAft>
                <a:spcPts val="0"/>
              </a:spcAft>
              <a:buClr>
                <a:srgbClr val="353634"/>
              </a:buClr>
              <a:buSzPts val="1800"/>
              <a:buChar char="•"/>
              <a:defRPr/>
            </a:lvl2pPr>
            <a:lvl3pPr marL="1371600" lvl="2" indent="-342900" algn="l" rtl="0">
              <a:lnSpc>
                <a:spcPct val="90000"/>
              </a:lnSpc>
              <a:spcBef>
                <a:spcPts val="1000"/>
              </a:spcBef>
              <a:spcAft>
                <a:spcPts val="0"/>
              </a:spcAft>
              <a:buClr>
                <a:srgbClr val="353634"/>
              </a:buClr>
              <a:buSzPts val="1800"/>
              <a:buChar char="•"/>
              <a:defRPr/>
            </a:lvl3pPr>
            <a:lvl4pPr marL="1828800" lvl="3" indent="-342900" algn="l" rtl="0">
              <a:lnSpc>
                <a:spcPct val="90000"/>
              </a:lnSpc>
              <a:spcBef>
                <a:spcPts val="1000"/>
              </a:spcBef>
              <a:spcAft>
                <a:spcPts val="0"/>
              </a:spcAft>
              <a:buClr>
                <a:srgbClr val="353634"/>
              </a:buClr>
              <a:buSzPts val="1800"/>
              <a:buChar char="•"/>
              <a:defRPr/>
            </a:lvl4pPr>
            <a:lvl5pPr marL="2286000" lvl="4" indent="-342900" algn="l" rtl="0">
              <a:lnSpc>
                <a:spcPct val="90000"/>
              </a:lnSpc>
              <a:spcBef>
                <a:spcPts val="1000"/>
              </a:spcBef>
              <a:spcAft>
                <a:spcPts val="0"/>
              </a:spcAft>
              <a:buClr>
                <a:srgbClr val="353634"/>
              </a:buClr>
              <a:buSzPts val="1800"/>
              <a:buChar char="•"/>
              <a:defRPr/>
            </a:lvl5pPr>
            <a:lvl6pPr marL="2743200" lvl="5" indent="-342900" algn="l" rtl="0">
              <a:lnSpc>
                <a:spcPct val="90000"/>
              </a:lnSpc>
              <a:spcBef>
                <a:spcPts val="1000"/>
              </a:spcBef>
              <a:spcAft>
                <a:spcPts val="0"/>
              </a:spcAft>
              <a:buClr>
                <a:srgbClr val="353634"/>
              </a:buClr>
              <a:buSzPts val="1800"/>
              <a:buChar char="•"/>
              <a:defRPr/>
            </a:lvl6pPr>
            <a:lvl7pPr marL="3200400" lvl="6" indent="-342900" algn="l" rtl="0">
              <a:lnSpc>
                <a:spcPct val="90000"/>
              </a:lnSpc>
              <a:spcBef>
                <a:spcPts val="1000"/>
              </a:spcBef>
              <a:spcAft>
                <a:spcPts val="0"/>
              </a:spcAft>
              <a:buClr>
                <a:srgbClr val="353634"/>
              </a:buClr>
              <a:buSzPts val="1800"/>
              <a:buChar char="•"/>
              <a:defRPr/>
            </a:lvl7pPr>
            <a:lvl8pPr marL="3657600" lvl="7" indent="-342900" algn="l" rtl="0">
              <a:lnSpc>
                <a:spcPct val="90000"/>
              </a:lnSpc>
              <a:spcBef>
                <a:spcPts val="1000"/>
              </a:spcBef>
              <a:spcAft>
                <a:spcPts val="0"/>
              </a:spcAft>
              <a:buClr>
                <a:srgbClr val="353634"/>
              </a:buClr>
              <a:buSzPts val="1800"/>
              <a:buChar char="•"/>
              <a:defRPr/>
            </a:lvl8pPr>
            <a:lvl9pPr marL="4114800" lvl="8" indent="-342900" algn="l" rtl="0">
              <a:lnSpc>
                <a:spcPct val="90000"/>
              </a:lnSpc>
              <a:spcBef>
                <a:spcPts val="1000"/>
              </a:spcBef>
              <a:spcAft>
                <a:spcPts val="0"/>
              </a:spcAft>
              <a:buClr>
                <a:srgbClr val="353634"/>
              </a:buClr>
              <a:buSzPts val="1800"/>
              <a:buChar char="•"/>
              <a:defRPr/>
            </a:lvl9pPr>
          </a:lstStyle>
          <a:p>
            <a:endParaRPr/>
          </a:p>
        </p:txBody>
      </p:sp>
      <p:sp>
        <p:nvSpPr>
          <p:cNvPr id="105" name="Google Shape;105;p26"/>
          <p:cNvSpPr txBox="1">
            <a:spLocks noGrp="1"/>
          </p:cNvSpPr>
          <p:nvPr>
            <p:ph type="body" idx="6"/>
          </p:nvPr>
        </p:nvSpPr>
        <p:spPr>
          <a:xfrm>
            <a:off x="7686451" y="3278745"/>
            <a:ext cx="3320100" cy="519000"/>
          </a:xfrm>
          <a:prstGeom prst="rect">
            <a:avLst/>
          </a:prstGeom>
          <a:noFill/>
          <a:ln>
            <a:noFill/>
          </a:ln>
        </p:spPr>
        <p:txBody>
          <a:bodyPr spcFirstLastPara="1" wrap="square" lIns="45700" tIns="45700" rIns="45700" bIns="45700" anchor="t" anchorCtr="0">
            <a:normAutofit/>
          </a:bodyPr>
          <a:lstStyle>
            <a:lvl1pPr marL="457200" lvl="0" indent="-228600" algn="l" rtl="0">
              <a:lnSpc>
                <a:spcPct val="90000"/>
              </a:lnSpc>
              <a:spcBef>
                <a:spcPts val="1000"/>
              </a:spcBef>
              <a:spcAft>
                <a:spcPts val="0"/>
              </a:spcAft>
              <a:buClr>
                <a:srgbClr val="363636"/>
              </a:buClr>
              <a:buSzPts val="1200"/>
              <a:buFont typeface="Arial"/>
              <a:buNone/>
              <a:defRPr sz="1200">
                <a:solidFill>
                  <a:srgbClr val="363636"/>
                </a:solidFill>
                <a:latin typeface="Arial"/>
                <a:ea typeface="Arial"/>
                <a:cs typeface="Arial"/>
                <a:sym typeface="Arial"/>
              </a:defRPr>
            </a:lvl1pPr>
            <a:lvl2pPr marL="914400" lvl="1" indent="-342900" algn="l" rtl="0">
              <a:lnSpc>
                <a:spcPct val="90000"/>
              </a:lnSpc>
              <a:spcBef>
                <a:spcPts val="1000"/>
              </a:spcBef>
              <a:spcAft>
                <a:spcPts val="0"/>
              </a:spcAft>
              <a:buClr>
                <a:srgbClr val="353634"/>
              </a:buClr>
              <a:buSzPts val="1800"/>
              <a:buChar char="•"/>
              <a:defRPr/>
            </a:lvl2pPr>
            <a:lvl3pPr marL="1371600" lvl="2" indent="-342900" algn="l" rtl="0">
              <a:lnSpc>
                <a:spcPct val="90000"/>
              </a:lnSpc>
              <a:spcBef>
                <a:spcPts val="1000"/>
              </a:spcBef>
              <a:spcAft>
                <a:spcPts val="0"/>
              </a:spcAft>
              <a:buClr>
                <a:srgbClr val="353634"/>
              </a:buClr>
              <a:buSzPts val="1800"/>
              <a:buChar char="•"/>
              <a:defRPr/>
            </a:lvl3pPr>
            <a:lvl4pPr marL="1828800" lvl="3" indent="-342900" algn="l" rtl="0">
              <a:lnSpc>
                <a:spcPct val="90000"/>
              </a:lnSpc>
              <a:spcBef>
                <a:spcPts val="1000"/>
              </a:spcBef>
              <a:spcAft>
                <a:spcPts val="0"/>
              </a:spcAft>
              <a:buClr>
                <a:srgbClr val="353634"/>
              </a:buClr>
              <a:buSzPts val="1800"/>
              <a:buChar char="•"/>
              <a:defRPr/>
            </a:lvl4pPr>
            <a:lvl5pPr marL="2286000" lvl="4" indent="-342900" algn="l" rtl="0">
              <a:lnSpc>
                <a:spcPct val="90000"/>
              </a:lnSpc>
              <a:spcBef>
                <a:spcPts val="1000"/>
              </a:spcBef>
              <a:spcAft>
                <a:spcPts val="0"/>
              </a:spcAft>
              <a:buClr>
                <a:srgbClr val="353634"/>
              </a:buClr>
              <a:buSzPts val="1800"/>
              <a:buChar char="•"/>
              <a:defRPr/>
            </a:lvl5pPr>
            <a:lvl6pPr marL="2743200" lvl="5" indent="-342900" algn="l" rtl="0">
              <a:lnSpc>
                <a:spcPct val="90000"/>
              </a:lnSpc>
              <a:spcBef>
                <a:spcPts val="1000"/>
              </a:spcBef>
              <a:spcAft>
                <a:spcPts val="0"/>
              </a:spcAft>
              <a:buClr>
                <a:srgbClr val="353634"/>
              </a:buClr>
              <a:buSzPts val="1800"/>
              <a:buChar char="•"/>
              <a:defRPr/>
            </a:lvl6pPr>
            <a:lvl7pPr marL="3200400" lvl="6" indent="-342900" algn="l" rtl="0">
              <a:lnSpc>
                <a:spcPct val="90000"/>
              </a:lnSpc>
              <a:spcBef>
                <a:spcPts val="1000"/>
              </a:spcBef>
              <a:spcAft>
                <a:spcPts val="0"/>
              </a:spcAft>
              <a:buClr>
                <a:srgbClr val="353634"/>
              </a:buClr>
              <a:buSzPts val="1800"/>
              <a:buChar char="•"/>
              <a:defRPr/>
            </a:lvl7pPr>
            <a:lvl8pPr marL="3657600" lvl="7" indent="-342900" algn="l" rtl="0">
              <a:lnSpc>
                <a:spcPct val="90000"/>
              </a:lnSpc>
              <a:spcBef>
                <a:spcPts val="1000"/>
              </a:spcBef>
              <a:spcAft>
                <a:spcPts val="0"/>
              </a:spcAft>
              <a:buClr>
                <a:srgbClr val="353634"/>
              </a:buClr>
              <a:buSzPts val="1800"/>
              <a:buChar char="•"/>
              <a:defRPr/>
            </a:lvl8pPr>
            <a:lvl9pPr marL="4114800" lvl="8" indent="-342900" algn="l" rtl="0">
              <a:lnSpc>
                <a:spcPct val="90000"/>
              </a:lnSpc>
              <a:spcBef>
                <a:spcPts val="1000"/>
              </a:spcBef>
              <a:spcAft>
                <a:spcPts val="0"/>
              </a:spcAft>
              <a:buClr>
                <a:srgbClr val="353634"/>
              </a:buClr>
              <a:buSzPts val="1800"/>
              <a:buChar char="•"/>
              <a:defRPr/>
            </a:lvl9pPr>
          </a:lstStyle>
          <a:p>
            <a:endParaRPr/>
          </a:p>
        </p:txBody>
      </p:sp>
      <p:sp>
        <p:nvSpPr>
          <p:cNvPr id="106" name="Google Shape;106;p26"/>
          <p:cNvSpPr txBox="1">
            <a:spLocks noGrp="1"/>
          </p:cNvSpPr>
          <p:nvPr>
            <p:ph type="body" idx="7"/>
          </p:nvPr>
        </p:nvSpPr>
        <p:spPr>
          <a:xfrm>
            <a:off x="7686451" y="4406401"/>
            <a:ext cx="3320100" cy="212700"/>
          </a:xfrm>
          <a:prstGeom prst="rect">
            <a:avLst/>
          </a:prstGeom>
          <a:noFill/>
          <a:ln>
            <a:noFill/>
          </a:ln>
        </p:spPr>
        <p:txBody>
          <a:bodyPr spcFirstLastPara="1" wrap="square" lIns="45700" tIns="45700" rIns="45700" bIns="45700" anchor="t" anchorCtr="0">
            <a:normAutofit/>
          </a:bodyPr>
          <a:lstStyle>
            <a:lvl1pPr marL="457200" lvl="0" indent="-228600" algn="l" rtl="0">
              <a:lnSpc>
                <a:spcPct val="90000"/>
              </a:lnSpc>
              <a:spcBef>
                <a:spcPts val="600"/>
              </a:spcBef>
              <a:spcAft>
                <a:spcPts val="0"/>
              </a:spcAft>
              <a:buClr>
                <a:srgbClr val="363636"/>
              </a:buClr>
              <a:buSzPts val="840"/>
              <a:buFont typeface="Arial"/>
              <a:buNone/>
              <a:defRPr sz="839" b="1">
                <a:solidFill>
                  <a:srgbClr val="363636"/>
                </a:solidFill>
                <a:latin typeface="Arial"/>
                <a:ea typeface="Arial"/>
                <a:cs typeface="Arial"/>
                <a:sym typeface="Arial"/>
              </a:defRPr>
            </a:lvl1pPr>
            <a:lvl2pPr marL="914400" lvl="1" indent="-342900" algn="l" rtl="0">
              <a:lnSpc>
                <a:spcPct val="90000"/>
              </a:lnSpc>
              <a:spcBef>
                <a:spcPts val="1000"/>
              </a:spcBef>
              <a:spcAft>
                <a:spcPts val="0"/>
              </a:spcAft>
              <a:buClr>
                <a:srgbClr val="353634"/>
              </a:buClr>
              <a:buSzPts val="1800"/>
              <a:buChar char="•"/>
              <a:defRPr/>
            </a:lvl2pPr>
            <a:lvl3pPr marL="1371600" lvl="2" indent="-342900" algn="l" rtl="0">
              <a:lnSpc>
                <a:spcPct val="90000"/>
              </a:lnSpc>
              <a:spcBef>
                <a:spcPts val="1000"/>
              </a:spcBef>
              <a:spcAft>
                <a:spcPts val="0"/>
              </a:spcAft>
              <a:buClr>
                <a:srgbClr val="353634"/>
              </a:buClr>
              <a:buSzPts val="1800"/>
              <a:buChar char="•"/>
              <a:defRPr/>
            </a:lvl3pPr>
            <a:lvl4pPr marL="1828800" lvl="3" indent="-342900" algn="l" rtl="0">
              <a:lnSpc>
                <a:spcPct val="90000"/>
              </a:lnSpc>
              <a:spcBef>
                <a:spcPts val="1000"/>
              </a:spcBef>
              <a:spcAft>
                <a:spcPts val="0"/>
              </a:spcAft>
              <a:buClr>
                <a:srgbClr val="353634"/>
              </a:buClr>
              <a:buSzPts val="1800"/>
              <a:buChar char="•"/>
              <a:defRPr/>
            </a:lvl4pPr>
            <a:lvl5pPr marL="2286000" lvl="4" indent="-342900" algn="l" rtl="0">
              <a:lnSpc>
                <a:spcPct val="90000"/>
              </a:lnSpc>
              <a:spcBef>
                <a:spcPts val="1000"/>
              </a:spcBef>
              <a:spcAft>
                <a:spcPts val="0"/>
              </a:spcAft>
              <a:buClr>
                <a:srgbClr val="353634"/>
              </a:buClr>
              <a:buSzPts val="1800"/>
              <a:buChar char="•"/>
              <a:defRPr/>
            </a:lvl5pPr>
            <a:lvl6pPr marL="2743200" lvl="5" indent="-342900" algn="l" rtl="0">
              <a:lnSpc>
                <a:spcPct val="90000"/>
              </a:lnSpc>
              <a:spcBef>
                <a:spcPts val="1000"/>
              </a:spcBef>
              <a:spcAft>
                <a:spcPts val="0"/>
              </a:spcAft>
              <a:buClr>
                <a:srgbClr val="353634"/>
              </a:buClr>
              <a:buSzPts val="1800"/>
              <a:buChar char="•"/>
              <a:defRPr/>
            </a:lvl6pPr>
            <a:lvl7pPr marL="3200400" lvl="6" indent="-342900" algn="l" rtl="0">
              <a:lnSpc>
                <a:spcPct val="90000"/>
              </a:lnSpc>
              <a:spcBef>
                <a:spcPts val="1000"/>
              </a:spcBef>
              <a:spcAft>
                <a:spcPts val="0"/>
              </a:spcAft>
              <a:buClr>
                <a:srgbClr val="353634"/>
              </a:buClr>
              <a:buSzPts val="1800"/>
              <a:buChar char="•"/>
              <a:defRPr/>
            </a:lvl7pPr>
            <a:lvl8pPr marL="3657600" lvl="7" indent="-342900" algn="l" rtl="0">
              <a:lnSpc>
                <a:spcPct val="90000"/>
              </a:lnSpc>
              <a:spcBef>
                <a:spcPts val="1000"/>
              </a:spcBef>
              <a:spcAft>
                <a:spcPts val="0"/>
              </a:spcAft>
              <a:buClr>
                <a:srgbClr val="353634"/>
              </a:buClr>
              <a:buSzPts val="1800"/>
              <a:buChar char="•"/>
              <a:defRPr/>
            </a:lvl8pPr>
            <a:lvl9pPr marL="4114800" lvl="8" indent="-342900" algn="l" rtl="0">
              <a:lnSpc>
                <a:spcPct val="90000"/>
              </a:lnSpc>
              <a:spcBef>
                <a:spcPts val="1000"/>
              </a:spcBef>
              <a:spcAft>
                <a:spcPts val="0"/>
              </a:spcAft>
              <a:buClr>
                <a:srgbClr val="353634"/>
              </a:buClr>
              <a:buSzPts val="1800"/>
              <a:buChar char="•"/>
              <a:defRPr/>
            </a:lvl9pPr>
          </a:lstStyle>
          <a:p>
            <a:endParaRPr/>
          </a:p>
        </p:txBody>
      </p:sp>
      <p:sp>
        <p:nvSpPr>
          <p:cNvPr id="107" name="Google Shape;107;p26"/>
          <p:cNvSpPr txBox="1">
            <a:spLocks noGrp="1"/>
          </p:cNvSpPr>
          <p:nvPr>
            <p:ph type="body" idx="8"/>
          </p:nvPr>
        </p:nvSpPr>
        <p:spPr>
          <a:xfrm>
            <a:off x="7686451" y="4714540"/>
            <a:ext cx="3320100" cy="519000"/>
          </a:xfrm>
          <a:prstGeom prst="rect">
            <a:avLst/>
          </a:prstGeom>
          <a:noFill/>
          <a:ln>
            <a:noFill/>
          </a:ln>
        </p:spPr>
        <p:txBody>
          <a:bodyPr spcFirstLastPara="1" wrap="square" lIns="45700" tIns="45700" rIns="45700" bIns="45700" anchor="t" anchorCtr="0">
            <a:normAutofit/>
          </a:bodyPr>
          <a:lstStyle>
            <a:lvl1pPr marL="457200" lvl="0" indent="-228600" algn="l" rtl="0">
              <a:lnSpc>
                <a:spcPct val="90000"/>
              </a:lnSpc>
              <a:spcBef>
                <a:spcPts val="1000"/>
              </a:spcBef>
              <a:spcAft>
                <a:spcPts val="0"/>
              </a:spcAft>
              <a:buClr>
                <a:srgbClr val="363636"/>
              </a:buClr>
              <a:buSzPts val="1200"/>
              <a:buFont typeface="Arial"/>
              <a:buNone/>
              <a:defRPr sz="1200">
                <a:solidFill>
                  <a:srgbClr val="363636"/>
                </a:solidFill>
                <a:latin typeface="Arial"/>
                <a:ea typeface="Arial"/>
                <a:cs typeface="Arial"/>
                <a:sym typeface="Arial"/>
              </a:defRPr>
            </a:lvl1pPr>
            <a:lvl2pPr marL="914400" lvl="1" indent="-342900" algn="l" rtl="0">
              <a:lnSpc>
                <a:spcPct val="90000"/>
              </a:lnSpc>
              <a:spcBef>
                <a:spcPts val="1000"/>
              </a:spcBef>
              <a:spcAft>
                <a:spcPts val="0"/>
              </a:spcAft>
              <a:buClr>
                <a:srgbClr val="353634"/>
              </a:buClr>
              <a:buSzPts val="1800"/>
              <a:buChar char="•"/>
              <a:defRPr/>
            </a:lvl2pPr>
            <a:lvl3pPr marL="1371600" lvl="2" indent="-342900" algn="l" rtl="0">
              <a:lnSpc>
                <a:spcPct val="90000"/>
              </a:lnSpc>
              <a:spcBef>
                <a:spcPts val="1000"/>
              </a:spcBef>
              <a:spcAft>
                <a:spcPts val="0"/>
              </a:spcAft>
              <a:buClr>
                <a:srgbClr val="353634"/>
              </a:buClr>
              <a:buSzPts val="1800"/>
              <a:buChar char="•"/>
              <a:defRPr/>
            </a:lvl3pPr>
            <a:lvl4pPr marL="1828800" lvl="3" indent="-342900" algn="l" rtl="0">
              <a:lnSpc>
                <a:spcPct val="90000"/>
              </a:lnSpc>
              <a:spcBef>
                <a:spcPts val="1000"/>
              </a:spcBef>
              <a:spcAft>
                <a:spcPts val="0"/>
              </a:spcAft>
              <a:buClr>
                <a:srgbClr val="353634"/>
              </a:buClr>
              <a:buSzPts val="1800"/>
              <a:buChar char="•"/>
              <a:defRPr/>
            </a:lvl4pPr>
            <a:lvl5pPr marL="2286000" lvl="4" indent="-342900" algn="l" rtl="0">
              <a:lnSpc>
                <a:spcPct val="90000"/>
              </a:lnSpc>
              <a:spcBef>
                <a:spcPts val="1000"/>
              </a:spcBef>
              <a:spcAft>
                <a:spcPts val="0"/>
              </a:spcAft>
              <a:buClr>
                <a:srgbClr val="353634"/>
              </a:buClr>
              <a:buSzPts val="1800"/>
              <a:buChar char="•"/>
              <a:defRPr/>
            </a:lvl5pPr>
            <a:lvl6pPr marL="2743200" lvl="5" indent="-342900" algn="l" rtl="0">
              <a:lnSpc>
                <a:spcPct val="90000"/>
              </a:lnSpc>
              <a:spcBef>
                <a:spcPts val="1000"/>
              </a:spcBef>
              <a:spcAft>
                <a:spcPts val="0"/>
              </a:spcAft>
              <a:buClr>
                <a:srgbClr val="353634"/>
              </a:buClr>
              <a:buSzPts val="1800"/>
              <a:buChar char="•"/>
              <a:defRPr/>
            </a:lvl6pPr>
            <a:lvl7pPr marL="3200400" lvl="6" indent="-342900" algn="l" rtl="0">
              <a:lnSpc>
                <a:spcPct val="90000"/>
              </a:lnSpc>
              <a:spcBef>
                <a:spcPts val="1000"/>
              </a:spcBef>
              <a:spcAft>
                <a:spcPts val="0"/>
              </a:spcAft>
              <a:buClr>
                <a:srgbClr val="353634"/>
              </a:buClr>
              <a:buSzPts val="1800"/>
              <a:buChar char="•"/>
              <a:defRPr/>
            </a:lvl7pPr>
            <a:lvl8pPr marL="3657600" lvl="7" indent="-342900" algn="l" rtl="0">
              <a:lnSpc>
                <a:spcPct val="90000"/>
              </a:lnSpc>
              <a:spcBef>
                <a:spcPts val="1000"/>
              </a:spcBef>
              <a:spcAft>
                <a:spcPts val="0"/>
              </a:spcAft>
              <a:buClr>
                <a:srgbClr val="353634"/>
              </a:buClr>
              <a:buSzPts val="1800"/>
              <a:buChar char="•"/>
              <a:defRPr/>
            </a:lvl8pPr>
            <a:lvl9pPr marL="4114800" lvl="8" indent="-342900" algn="l" rtl="0">
              <a:lnSpc>
                <a:spcPct val="90000"/>
              </a:lnSpc>
              <a:spcBef>
                <a:spcPts val="1000"/>
              </a:spcBef>
              <a:spcAft>
                <a:spcPts val="0"/>
              </a:spcAft>
              <a:buClr>
                <a:srgbClr val="353634"/>
              </a:buClr>
              <a:buSzPts val="1800"/>
              <a:buChar char="•"/>
              <a:defRPr/>
            </a:lvl9pPr>
          </a:lstStyle>
          <a:p>
            <a:endParaRPr/>
          </a:p>
        </p:txBody>
      </p:sp>
      <p:sp>
        <p:nvSpPr>
          <p:cNvPr id="108" name="Google Shape;108;p26"/>
          <p:cNvSpPr txBox="1">
            <a:spLocks noGrp="1"/>
          </p:cNvSpPr>
          <p:nvPr>
            <p:ph type="sldNum" idx="12"/>
          </p:nvPr>
        </p:nvSpPr>
        <p:spPr>
          <a:xfrm>
            <a:off x="11080149" y="6404294"/>
            <a:ext cx="273600" cy="2751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30_Custom Layout">
  <p:cSld name="30_Custom Layout">
    <p:spTree>
      <p:nvGrpSpPr>
        <p:cNvPr id="1" name="Shape 109"/>
        <p:cNvGrpSpPr/>
        <p:nvPr/>
      </p:nvGrpSpPr>
      <p:grpSpPr>
        <a:xfrm>
          <a:off x="0" y="0"/>
          <a:ext cx="0" cy="0"/>
          <a:chOff x="0" y="0"/>
          <a:chExt cx="0" cy="0"/>
        </a:xfrm>
      </p:grpSpPr>
      <p:pic>
        <p:nvPicPr>
          <p:cNvPr id="110" name="Google Shape;110;p27" descr="Picture 6"/>
          <p:cNvPicPr preferRelativeResize="0"/>
          <p:nvPr/>
        </p:nvPicPr>
        <p:blipFill rotWithShape="1">
          <a:blip r:embed="rId2">
            <a:alphaModFix/>
          </a:blip>
          <a:srcRect/>
          <a:stretch/>
        </p:blipFill>
        <p:spPr>
          <a:xfrm>
            <a:off x="11479799" y="6303386"/>
            <a:ext cx="521465" cy="391099"/>
          </a:xfrm>
          <a:prstGeom prst="rect">
            <a:avLst/>
          </a:prstGeom>
          <a:noFill/>
          <a:ln>
            <a:noFill/>
          </a:ln>
        </p:spPr>
      </p:pic>
      <p:sp>
        <p:nvSpPr>
          <p:cNvPr id="111" name="Google Shape;111;p27"/>
          <p:cNvSpPr/>
          <p:nvPr/>
        </p:nvSpPr>
        <p:spPr>
          <a:xfrm>
            <a:off x="-2" y="781333"/>
            <a:ext cx="12192000" cy="5295300"/>
          </a:xfrm>
          <a:prstGeom prst="rect">
            <a:avLst/>
          </a:prstGeom>
          <a:solidFill>
            <a:srgbClr val="F8F8F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 name="Google Shape;112;p27"/>
          <p:cNvSpPr>
            <a:spLocks noGrp="1"/>
          </p:cNvSpPr>
          <p:nvPr>
            <p:ph type="pic" idx="2"/>
          </p:nvPr>
        </p:nvSpPr>
        <p:spPr>
          <a:xfrm>
            <a:off x="-2" y="1341982"/>
            <a:ext cx="7345200" cy="4175100"/>
          </a:xfrm>
          <a:prstGeom prst="rect">
            <a:avLst/>
          </a:prstGeom>
          <a:noFill/>
          <a:ln>
            <a:noFill/>
          </a:ln>
        </p:spPr>
      </p:sp>
      <p:sp>
        <p:nvSpPr>
          <p:cNvPr id="113" name="Google Shape;113;p27"/>
          <p:cNvSpPr txBox="1">
            <a:spLocks noGrp="1"/>
          </p:cNvSpPr>
          <p:nvPr>
            <p:ph type="body" idx="1"/>
          </p:nvPr>
        </p:nvSpPr>
        <p:spPr>
          <a:xfrm>
            <a:off x="8464794" y="2016819"/>
            <a:ext cx="2782800" cy="1198500"/>
          </a:xfrm>
          <a:prstGeom prst="rect">
            <a:avLst/>
          </a:prstGeom>
          <a:noFill/>
          <a:ln>
            <a:noFill/>
          </a:ln>
        </p:spPr>
        <p:txBody>
          <a:bodyPr spcFirstLastPara="1" wrap="square" lIns="45700" tIns="45700" rIns="45700" bIns="45700" anchor="b" anchorCtr="0">
            <a:normAutofit/>
          </a:bodyPr>
          <a:lstStyle>
            <a:lvl1pPr marL="457200" lvl="0" indent="-228600" algn="l" rtl="0">
              <a:lnSpc>
                <a:spcPct val="90000"/>
              </a:lnSpc>
              <a:spcBef>
                <a:spcPts val="1000"/>
              </a:spcBef>
              <a:spcAft>
                <a:spcPts val="0"/>
              </a:spcAft>
              <a:buClr>
                <a:srgbClr val="353634"/>
              </a:buClr>
              <a:buSzPts val="2800"/>
              <a:buFont typeface="Arial"/>
              <a:buNone/>
              <a:defRPr>
                <a:latin typeface="Arial"/>
                <a:ea typeface="Arial"/>
                <a:cs typeface="Arial"/>
                <a:sym typeface="Arial"/>
              </a:defRPr>
            </a:lvl1pPr>
            <a:lvl2pPr marL="914400" lvl="1" indent="-406400" algn="l" rtl="0">
              <a:lnSpc>
                <a:spcPct val="90000"/>
              </a:lnSpc>
              <a:spcBef>
                <a:spcPts val="1000"/>
              </a:spcBef>
              <a:spcAft>
                <a:spcPts val="0"/>
              </a:spcAft>
              <a:buClr>
                <a:srgbClr val="353634"/>
              </a:buClr>
              <a:buSzPts val="2800"/>
              <a:buFont typeface="Arial"/>
              <a:buChar char="•"/>
              <a:defRPr>
                <a:latin typeface="Arial"/>
                <a:ea typeface="Arial"/>
                <a:cs typeface="Arial"/>
                <a:sym typeface="Arial"/>
              </a:defRPr>
            </a:lvl2pPr>
            <a:lvl3pPr marL="1371600" lvl="2" indent="-406400" algn="l" rtl="0">
              <a:lnSpc>
                <a:spcPct val="90000"/>
              </a:lnSpc>
              <a:spcBef>
                <a:spcPts val="1000"/>
              </a:spcBef>
              <a:spcAft>
                <a:spcPts val="0"/>
              </a:spcAft>
              <a:buClr>
                <a:srgbClr val="353634"/>
              </a:buClr>
              <a:buSzPts val="2800"/>
              <a:buFont typeface="Arial"/>
              <a:buChar char="•"/>
              <a:defRPr>
                <a:latin typeface="Arial"/>
                <a:ea typeface="Arial"/>
                <a:cs typeface="Arial"/>
                <a:sym typeface="Arial"/>
              </a:defRPr>
            </a:lvl3pPr>
            <a:lvl4pPr marL="1828800" lvl="3" indent="-406400" algn="l" rtl="0">
              <a:lnSpc>
                <a:spcPct val="90000"/>
              </a:lnSpc>
              <a:spcBef>
                <a:spcPts val="1000"/>
              </a:spcBef>
              <a:spcAft>
                <a:spcPts val="0"/>
              </a:spcAft>
              <a:buClr>
                <a:srgbClr val="353634"/>
              </a:buClr>
              <a:buSzPts val="2800"/>
              <a:buFont typeface="Arial"/>
              <a:buChar char="•"/>
              <a:defRPr>
                <a:latin typeface="Arial"/>
                <a:ea typeface="Arial"/>
                <a:cs typeface="Arial"/>
                <a:sym typeface="Arial"/>
              </a:defRPr>
            </a:lvl4pPr>
            <a:lvl5pPr marL="2286000" lvl="4" indent="-406400" algn="l" rtl="0">
              <a:lnSpc>
                <a:spcPct val="90000"/>
              </a:lnSpc>
              <a:spcBef>
                <a:spcPts val="1000"/>
              </a:spcBef>
              <a:spcAft>
                <a:spcPts val="0"/>
              </a:spcAft>
              <a:buClr>
                <a:srgbClr val="353634"/>
              </a:buClr>
              <a:buSzPts val="2800"/>
              <a:buFont typeface="Arial"/>
              <a:buChar char="•"/>
              <a:defRPr>
                <a:latin typeface="Arial"/>
                <a:ea typeface="Arial"/>
                <a:cs typeface="Arial"/>
                <a:sym typeface="Arial"/>
              </a:defRPr>
            </a:lvl5pPr>
            <a:lvl6pPr marL="2743200" lvl="5" indent="-342900" algn="l" rtl="0">
              <a:lnSpc>
                <a:spcPct val="90000"/>
              </a:lnSpc>
              <a:spcBef>
                <a:spcPts val="1000"/>
              </a:spcBef>
              <a:spcAft>
                <a:spcPts val="0"/>
              </a:spcAft>
              <a:buClr>
                <a:srgbClr val="353634"/>
              </a:buClr>
              <a:buSzPts val="1800"/>
              <a:buChar char="•"/>
              <a:defRPr/>
            </a:lvl6pPr>
            <a:lvl7pPr marL="3200400" lvl="6" indent="-342900" algn="l" rtl="0">
              <a:lnSpc>
                <a:spcPct val="90000"/>
              </a:lnSpc>
              <a:spcBef>
                <a:spcPts val="1000"/>
              </a:spcBef>
              <a:spcAft>
                <a:spcPts val="0"/>
              </a:spcAft>
              <a:buClr>
                <a:srgbClr val="353634"/>
              </a:buClr>
              <a:buSzPts val="1800"/>
              <a:buChar char="•"/>
              <a:defRPr/>
            </a:lvl7pPr>
            <a:lvl8pPr marL="3657600" lvl="7" indent="-342900" algn="l" rtl="0">
              <a:lnSpc>
                <a:spcPct val="90000"/>
              </a:lnSpc>
              <a:spcBef>
                <a:spcPts val="1000"/>
              </a:spcBef>
              <a:spcAft>
                <a:spcPts val="0"/>
              </a:spcAft>
              <a:buClr>
                <a:srgbClr val="353634"/>
              </a:buClr>
              <a:buSzPts val="1800"/>
              <a:buChar char="•"/>
              <a:defRPr/>
            </a:lvl8pPr>
            <a:lvl9pPr marL="4114800" lvl="8" indent="-342900" algn="l" rtl="0">
              <a:lnSpc>
                <a:spcPct val="90000"/>
              </a:lnSpc>
              <a:spcBef>
                <a:spcPts val="1000"/>
              </a:spcBef>
              <a:spcAft>
                <a:spcPts val="0"/>
              </a:spcAft>
              <a:buClr>
                <a:srgbClr val="353634"/>
              </a:buClr>
              <a:buSzPts val="1800"/>
              <a:buChar char="•"/>
              <a:defRPr/>
            </a:lvl9pPr>
          </a:lstStyle>
          <a:p>
            <a:endParaRPr/>
          </a:p>
        </p:txBody>
      </p:sp>
      <p:sp>
        <p:nvSpPr>
          <p:cNvPr id="114" name="Google Shape;114;p27"/>
          <p:cNvSpPr txBox="1">
            <a:spLocks noGrp="1"/>
          </p:cNvSpPr>
          <p:nvPr>
            <p:ph type="body" idx="3"/>
          </p:nvPr>
        </p:nvSpPr>
        <p:spPr>
          <a:xfrm>
            <a:off x="8464794" y="3464619"/>
            <a:ext cx="2782800" cy="1327200"/>
          </a:xfrm>
          <a:prstGeom prst="rect">
            <a:avLst/>
          </a:prstGeom>
          <a:noFill/>
          <a:ln>
            <a:noFill/>
          </a:ln>
        </p:spPr>
        <p:txBody>
          <a:bodyPr spcFirstLastPara="1" wrap="square" lIns="45700" tIns="45700" rIns="45700" bIns="45700" anchor="t" anchorCtr="0">
            <a:normAutofit/>
          </a:bodyPr>
          <a:lstStyle>
            <a:lvl1pPr marL="457200" lvl="0" indent="-228600" algn="l" rtl="0">
              <a:lnSpc>
                <a:spcPct val="90000"/>
              </a:lnSpc>
              <a:spcBef>
                <a:spcPts val="1000"/>
              </a:spcBef>
              <a:spcAft>
                <a:spcPts val="0"/>
              </a:spcAft>
              <a:buClr>
                <a:srgbClr val="353634"/>
              </a:buClr>
              <a:buSzPts val="1200"/>
              <a:buFont typeface="Arial"/>
              <a:buNone/>
              <a:defRPr sz="1200">
                <a:latin typeface="Arial"/>
                <a:ea typeface="Arial"/>
                <a:cs typeface="Arial"/>
                <a:sym typeface="Arial"/>
              </a:defRPr>
            </a:lvl1pPr>
            <a:lvl2pPr marL="914400" lvl="1" indent="-342900" algn="l" rtl="0">
              <a:lnSpc>
                <a:spcPct val="90000"/>
              </a:lnSpc>
              <a:spcBef>
                <a:spcPts val="1000"/>
              </a:spcBef>
              <a:spcAft>
                <a:spcPts val="0"/>
              </a:spcAft>
              <a:buClr>
                <a:srgbClr val="353634"/>
              </a:buClr>
              <a:buSzPts val="1800"/>
              <a:buChar char="•"/>
              <a:defRPr/>
            </a:lvl2pPr>
            <a:lvl3pPr marL="1371600" lvl="2" indent="-342900" algn="l" rtl="0">
              <a:lnSpc>
                <a:spcPct val="90000"/>
              </a:lnSpc>
              <a:spcBef>
                <a:spcPts val="1000"/>
              </a:spcBef>
              <a:spcAft>
                <a:spcPts val="0"/>
              </a:spcAft>
              <a:buClr>
                <a:srgbClr val="353634"/>
              </a:buClr>
              <a:buSzPts val="1800"/>
              <a:buChar char="•"/>
              <a:defRPr/>
            </a:lvl3pPr>
            <a:lvl4pPr marL="1828800" lvl="3" indent="-342900" algn="l" rtl="0">
              <a:lnSpc>
                <a:spcPct val="90000"/>
              </a:lnSpc>
              <a:spcBef>
                <a:spcPts val="1000"/>
              </a:spcBef>
              <a:spcAft>
                <a:spcPts val="0"/>
              </a:spcAft>
              <a:buClr>
                <a:srgbClr val="353634"/>
              </a:buClr>
              <a:buSzPts val="1800"/>
              <a:buChar char="•"/>
              <a:defRPr/>
            </a:lvl4pPr>
            <a:lvl5pPr marL="2286000" lvl="4" indent="-342900" algn="l" rtl="0">
              <a:lnSpc>
                <a:spcPct val="90000"/>
              </a:lnSpc>
              <a:spcBef>
                <a:spcPts val="1000"/>
              </a:spcBef>
              <a:spcAft>
                <a:spcPts val="0"/>
              </a:spcAft>
              <a:buClr>
                <a:srgbClr val="353634"/>
              </a:buClr>
              <a:buSzPts val="1800"/>
              <a:buChar char="•"/>
              <a:defRPr/>
            </a:lvl5pPr>
            <a:lvl6pPr marL="2743200" lvl="5" indent="-342900" algn="l" rtl="0">
              <a:lnSpc>
                <a:spcPct val="90000"/>
              </a:lnSpc>
              <a:spcBef>
                <a:spcPts val="1000"/>
              </a:spcBef>
              <a:spcAft>
                <a:spcPts val="0"/>
              </a:spcAft>
              <a:buClr>
                <a:srgbClr val="353634"/>
              </a:buClr>
              <a:buSzPts val="1800"/>
              <a:buChar char="•"/>
              <a:defRPr/>
            </a:lvl6pPr>
            <a:lvl7pPr marL="3200400" lvl="6" indent="-342900" algn="l" rtl="0">
              <a:lnSpc>
                <a:spcPct val="90000"/>
              </a:lnSpc>
              <a:spcBef>
                <a:spcPts val="1000"/>
              </a:spcBef>
              <a:spcAft>
                <a:spcPts val="0"/>
              </a:spcAft>
              <a:buClr>
                <a:srgbClr val="353634"/>
              </a:buClr>
              <a:buSzPts val="1800"/>
              <a:buChar char="•"/>
              <a:defRPr/>
            </a:lvl7pPr>
            <a:lvl8pPr marL="3657600" lvl="7" indent="-342900" algn="l" rtl="0">
              <a:lnSpc>
                <a:spcPct val="90000"/>
              </a:lnSpc>
              <a:spcBef>
                <a:spcPts val="1000"/>
              </a:spcBef>
              <a:spcAft>
                <a:spcPts val="0"/>
              </a:spcAft>
              <a:buClr>
                <a:srgbClr val="353634"/>
              </a:buClr>
              <a:buSzPts val="1800"/>
              <a:buChar char="•"/>
              <a:defRPr/>
            </a:lvl8pPr>
            <a:lvl9pPr marL="4114800" lvl="8" indent="-342900" algn="l" rtl="0">
              <a:lnSpc>
                <a:spcPct val="90000"/>
              </a:lnSpc>
              <a:spcBef>
                <a:spcPts val="1000"/>
              </a:spcBef>
              <a:spcAft>
                <a:spcPts val="0"/>
              </a:spcAft>
              <a:buClr>
                <a:srgbClr val="353634"/>
              </a:buClr>
              <a:buSzPts val="1800"/>
              <a:buChar char="•"/>
              <a:defRPr/>
            </a:lvl9pPr>
          </a:lstStyle>
          <a:p>
            <a:endParaRPr/>
          </a:p>
        </p:txBody>
      </p:sp>
      <p:sp>
        <p:nvSpPr>
          <p:cNvPr id="115" name="Google Shape;115;p27"/>
          <p:cNvSpPr txBox="1">
            <a:spLocks noGrp="1"/>
          </p:cNvSpPr>
          <p:nvPr>
            <p:ph type="sldNum" idx="12"/>
          </p:nvPr>
        </p:nvSpPr>
        <p:spPr>
          <a:xfrm>
            <a:off x="11080144" y="6404292"/>
            <a:ext cx="273600" cy="2751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128"/>
        <p:cNvGrpSpPr/>
        <p:nvPr/>
      </p:nvGrpSpPr>
      <p:grpSpPr>
        <a:xfrm>
          <a:off x="0" y="0"/>
          <a:ext cx="0" cy="0"/>
          <a:chOff x="0" y="0"/>
          <a:chExt cx="0" cy="0"/>
        </a:xfrm>
      </p:grpSpPr>
      <p:sp>
        <p:nvSpPr>
          <p:cNvPr id="129" name="Google Shape;129;p29"/>
          <p:cNvSpPr txBox="1">
            <a:spLocks noGrp="1"/>
          </p:cNvSpPr>
          <p:nvPr>
            <p:ph type="sldNum" idx="12"/>
          </p:nvPr>
        </p:nvSpPr>
        <p:spPr>
          <a:xfrm>
            <a:off x="6000750" y="6399505"/>
            <a:ext cx="184200" cy="189900"/>
          </a:xfrm>
          <a:prstGeom prst="rect">
            <a:avLst/>
          </a:prstGeom>
          <a:noFill/>
          <a:ln>
            <a:noFill/>
          </a:ln>
        </p:spPr>
        <p:txBody>
          <a:bodyPr spcFirstLastPara="1" wrap="square" lIns="25400" tIns="25400" rIns="25400" bIns="25400" anchor="b" anchorCtr="0">
            <a:spAutoFit/>
          </a:bodyPr>
          <a:lstStyle>
            <a:lvl1pPr marL="0" lvl="0" indent="0" algn="ctr">
              <a:lnSpc>
                <a:spcPct val="100000"/>
              </a:lnSpc>
              <a:spcBef>
                <a:spcPts val="0"/>
              </a:spcBef>
              <a:spcAft>
                <a:spcPts val="0"/>
              </a:spcAft>
              <a:buClr>
                <a:srgbClr val="000000"/>
              </a:buClr>
              <a:buSzPts val="900"/>
              <a:buFont typeface="Arial"/>
              <a:buNone/>
              <a:defRPr sz="900" b="0" i="0" u="none" strike="noStrike" cap="none">
                <a:solidFill>
                  <a:srgbClr val="8D8E8D"/>
                </a:solidFill>
                <a:latin typeface="Rubik"/>
                <a:ea typeface="Rubik"/>
                <a:cs typeface="Rubik"/>
                <a:sym typeface="Rubik"/>
              </a:defRPr>
            </a:lvl1pPr>
            <a:lvl2pPr marL="0" lvl="1" indent="0" algn="ctr">
              <a:lnSpc>
                <a:spcPct val="100000"/>
              </a:lnSpc>
              <a:spcBef>
                <a:spcPts val="0"/>
              </a:spcBef>
              <a:spcAft>
                <a:spcPts val="0"/>
              </a:spcAft>
              <a:buClr>
                <a:srgbClr val="000000"/>
              </a:buClr>
              <a:buSzPts val="900"/>
              <a:buFont typeface="Arial"/>
              <a:buNone/>
              <a:defRPr sz="900" b="0" i="0" u="none" strike="noStrike" cap="none">
                <a:solidFill>
                  <a:srgbClr val="8D8E8D"/>
                </a:solidFill>
                <a:latin typeface="Rubik"/>
                <a:ea typeface="Rubik"/>
                <a:cs typeface="Rubik"/>
                <a:sym typeface="Rubik"/>
              </a:defRPr>
            </a:lvl2pPr>
            <a:lvl3pPr marL="0" lvl="2" indent="0" algn="ctr">
              <a:lnSpc>
                <a:spcPct val="100000"/>
              </a:lnSpc>
              <a:spcBef>
                <a:spcPts val="0"/>
              </a:spcBef>
              <a:spcAft>
                <a:spcPts val="0"/>
              </a:spcAft>
              <a:buClr>
                <a:srgbClr val="000000"/>
              </a:buClr>
              <a:buSzPts val="900"/>
              <a:buFont typeface="Arial"/>
              <a:buNone/>
              <a:defRPr sz="900" b="0" i="0" u="none" strike="noStrike" cap="none">
                <a:solidFill>
                  <a:srgbClr val="8D8E8D"/>
                </a:solidFill>
                <a:latin typeface="Rubik"/>
                <a:ea typeface="Rubik"/>
                <a:cs typeface="Rubik"/>
                <a:sym typeface="Rubik"/>
              </a:defRPr>
            </a:lvl3pPr>
            <a:lvl4pPr marL="0" lvl="3" indent="0" algn="ctr">
              <a:lnSpc>
                <a:spcPct val="100000"/>
              </a:lnSpc>
              <a:spcBef>
                <a:spcPts val="0"/>
              </a:spcBef>
              <a:spcAft>
                <a:spcPts val="0"/>
              </a:spcAft>
              <a:buClr>
                <a:srgbClr val="000000"/>
              </a:buClr>
              <a:buSzPts val="900"/>
              <a:buFont typeface="Arial"/>
              <a:buNone/>
              <a:defRPr sz="900" b="0" i="0" u="none" strike="noStrike" cap="none">
                <a:solidFill>
                  <a:srgbClr val="8D8E8D"/>
                </a:solidFill>
                <a:latin typeface="Rubik"/>
                <a:ea typeface="Rubik"/>
                <a:cs typeface="Rubik"/>
                <a:sym typeface="Rubik"/>
              </a:defRPr>
            </a:lvl4pPr>
            <a:lvl5pPr marL="0" lvl="4" indent="0" algn="ctr">
              <a:lnSpc>
                <a:spcPct val="100000"/>
              </a:lnSpc>
              <a:spcBef>
                <a:spcPts val="0"/>
              </a:spcBef>
              <a:spcAft>
                <a:spcPts val="0"/>
              </a:spcAft>
              <a:buClr>
                <a:srgbClr val="000000"/>
              </a:buClr>
              <a:buSzPts val="900"/>
              <a:buFont typeface="Arial"/>
              <a:buNone/>
              <a:defRPr sz="900" b="0" i="0" u="none" strike="noStrike" cap="none">
                <a:solidFill>
                  <a:srgbClr val="8D8E8D"/>
                </a:solidFill>
                <a:latin typeface="Rubik"/>
                <a:ea typeface="Rubik"/>
                <a:cs typeface="Rubik"/>
                <a:sym typeface="Rubik"/>
              </a:defRPr>
            </a:lvl5pPr>
            <a:lvl6pPr marL="0" lvl="5" indent="0" algn="ctr">
              <a:lnSpc>
                <a:spcPct val="100000"/>
              </a:lnSpc>
              <a:spcBef>
                <a:spcPts val="0"/>
              </a:spcBef>
              <a:spcAft>
                <a:spcPts val="0"/>
              </a:spcAft>
              <a:buClr>
                <a:srgbClr val="000000"/>
              </a:buClr>
              <a:buSzPts val="900"/>
              <a:buFont typeface="Arial"/>
              <a:buNone/>
              <a:defRPr sz="900" b="0" i="0" u="none" strike="noStrike" cap="none">
                <a:solidFill>
                  <a:srgbClr val="8D8E8D"/>
                </a:solidFill>
                <a:latin typeface="Rubik"/>
                <a:ea typeface="Rubik"/>
                <a:cs typeface="Rubik"/>
                <a:sym typeface="Rubik"/>
              </a:defRPr>
            </a:lvl6pPr>
            <a:lvl7pPr marL="0" lvl="6" indent="0" algn="ctr">
              <a:lnSpc>
                <a:spcPct val="100000"/>
              </a:lnSpc>
              <a:spcBef>
                <a:spcPts val="0"/>
              </a:spcBef>
              <a:spcAft>
                <a:spcPts val="0"/>
              </a:spcAft>
              <a:buClr>
                <a:srgbClr val="000000"/>
              </a:buClr>
              <a:buSzPts val="900"/>
              <a:buFont typeface="Arial"/>
              <a:buNone/>
              <a:defRPr sz="900" b="0" i="0" u="none" strike="noStrike" cap="none">
                <a:solidFill>
                  <a:srgbClr val="8D8E8D"/>
                </a:solidFill>
                <a:latin typeface="Rubik"/>
                <a:ea typeface="Rubik"/>
                <a:cs typeface="Rubik"/>
                <a:sym typeface="Rubik"/>
              </a:defRPr>
            </a:lvl7pPr>
            <a:lvl8pPr marL="0" lvl="7" indent="0" algn="ctr">
              <a:lnSpc>
                <a:spcPct val="100000"/>
              </a:lnSpc>
              <a:spcBef>
                <a:spcPts val="0"/>
              </a:spcBef>
              <a:spcAft>
                <a:spcPts val="0"/>
              </a:spcAft>
              <a:buClr>
                <a:srgbClr val="000000"/>
              </a:buClr>
              <a:buSzPts val="900"/>
              <a:buFont typeface="Arial"/>
              <a:buNone/>
              <a:defRPr sz="900" b="0" i="0" u="none" strike="noStrike" cap="none">
                <a:solidFill>
                  <a:srgbClr val="8D8E8D"/>
                </a:solidFill>
                <a:latin typeface="Rubik"/>
                <a:ea typeface="Rubik"/>
                <a:cs typeface="Rubik"/>
                <a:sym typeface="Rubik"/>
              </a:defRPr>
            </a:lvl8pPr>
            <a:lvl9pPr marL="0" lvl="8" indent="0" algn="ctr">
              <a:lnSpc>
                <a:spcPct val="100000"/>
              </a:lnSpc>
              <a:spcBef>
                <a:spcPts val="0"/>
              </a:spcBef>
              <a:spcAft>
                <a:spcPts val="0"/>
              </a:spcAft>
              <a:buClr>
                <a:srgbClr val="000000"/>
              </a:buClr>
              <a:buSzPts val="900"/>
              <a:buFont typeface="Arial"/>
              <a:buNone/>
              <a:defRPr sz="900" b="0" i="0" u="none" strike="noStrike" cap="none">
                <a:solidFill>
                  <a:srgbClr val="8D8E8D"/>
                </a:solidFill>
                <a:latin typeface="Rubik"/>
                <a:ea typeface="Rubik"/>
                <a:cs typeface="Rubik"/>
                <a:sym typeface="Rubi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9_Blank" type="blank">
  <p:cSld name="BLANK">
    <p:spTree>
      <p:nvGrpSpPr>
        <p:cNvPr id="1" name="Shape 130"/>
        <p:cNvGrpSpPr/>
        <p:nvPr/>
      </p:nvGrpSpPr>
      <p:grpSpPr>
        <a:xfrm>
          <a:off x="0" y="0"/>
          <a:ext cx="0" cy="0"/>
          <a:chOff x="0" y="0"/>
          <a:chExt cx="0" cy="0"/>
        </a:xfrm>
      </p:grpSpPr>
      <p:pic>
        <p:nvPicPr>
          <p:cNvPr id="131" name="Google Shape;131;p3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32" name="Google Shape;132;p30"/>
          <p:cNvPicPr preferRelativeResize="0"/>
          <p:nvPr/>
        </p:nvPicPr>
        <p:blipFill rotWithShape="1">
          <a:blip r:embed="rId3">
            <a:alphaModFix/>
          </a:blip>
          <a:srcRect/>
          <a:stretch/>
        </p:blipFill>
        <p:spPr>
          <a:xfrm>
            <a:off x="4095750" y="3035535"/>
            <a:ext cx="4000500" cy="78693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53_Custom Layout">
    <p:spTree>
      <p:nvGrpSpPr>
        <p:cNvPr id="1" name=""/>
        <p:cNvGrpSpPr/>
        <p:nvPr/>
      </p:nvGrpSpPr>
      <p:grpSpPr>
        <a:xfrm>
          <a:off x="0" y="0"/>
          <a:ext cx="0" cy="0"/>
          <a:chOff x="0" y="0"/>
          <a:chExt cx="0" cy="0"/>
        </a:xfrm>
      </p:grpSpPr>
      <p:sp>
        <p:nvSpPr>
          <p:cNvPr id="77" name="Picture Placeholder 13"/>
          <p:cNvSpPr>
            <a:spLocks noGrp="1"/>
          </p:cNvSpPr>
          <p:nvPr>
            <p:ph type="pic" sz="half" idx="21"/>
          </p:nvPr>
        </p:nvSpPr>
        <p:spPr>
          <a:xfrm>
            <a:off x="1185353" y="1174750"/>
            <a:ext cx="4508501" cy="4508500"/>
          </a:xfrm>
          <a:prstGeom prst="rect">
            <a:avLst/>
          </a:prstGeom>
        </p:spPr>
        <p:txBody>
          <a:bodyPr lIns="91439" tIns="45719" rIns="91439" bIns="45719">
            <a:noAutofit/>
          </a:bodyPr>
          <a:lstStyle/>
          <a:p>
            <a:endParaRPr/>
          </a:p>
        </p:txBody>
      </p:sp>
      <p:sp>
        <p:nvSpPr>
          <p:cNvPr id="78" name="Body Level One…"/>
          <p:cNvSpPr txBox="1">
            <a:spLocks noGrp="1"/>
          </p:cNvSpPr>
          <p:nvPr>
            <p:ph type="body" sz="quarter" idx="1" hasCustomPrompt="1"/>
          </p:nvPr>
        </p:nvSpPr>
        <p:spPr>
          <a:xfrm>
            <a:off x="6498144" y="1286067"/>
            <a:ext cx="4508501" cy="1198563"/>
          </a:xfrm>
          <a:prstGeom prst="rect">
            <a:avLst/>
          </a:prstGeom>
        </p:spPr>
        <p:txBody>
          <a:bodyPr anchor="b"/>
          <a:lstStyle>
            <a:lvl1pPr marL="9525" indent="-9525">
              <a:buSzTx/>
              <a:buFontTx/>
              <a:buNone/>
              <a:defRPr>
                <a:latin typeface="Swift Justice"/>
                <a:ea typeface="Swift Justice"/>
                <a:cs typeface="Swift Justice"/>
                <a:sym typeface="Swift Justice"/>
              </a:defRPr>
            </a:lvl1pPr>
            <a:lvl2pPr>
              <a:buFontTx/>
              <a:defRPr>
                <a:latin typeface="Swift Justice"/>
                <a:ea typeface="Swift Justice"/>
                <a:cs typeface="Swift Justice"/>
                <a:sym typeface="Swift Justice"/>
              </a:defRPr>
            </a:lvl2pPr>
            <a:lvl3pPr>
              <a:buFontTx/>
              <a:defRPr>
                <a:latin typeface="Swift Justice"/>
                <a:ea typeface="Swift Justice"/>
                <a:cs typeface="Swift Justice"/>
                <a:sym typeface="Swift Justice"/>
              </a:defRPr>
            </a:lvl3pPr>
            <a:lvl4pPr>
              <a:buFontTx/>
              <a:defRPr>
                <a:latin typeface="Swift Justice"/>
                <a:ea typeface="Swift Justice"/>
                <a:cs typeface="Swift Justice"/>
                <a:sym typeface="Swift Justice"/>
              </a:defRPr>
            </a:lvl4pPr>
            <a:lvl5pPr>
              <a:buFontTx/>
              <a:defRPr>
                <a:latin typeface="Swift Justice"/>
                <a:ea typeface="Swift Justice"/>
                <a:cs typeface="Swift Justice"/>
                <a:sym typeface="Swift Justice"/>
              </a:defRPr>
            </a:lvl5pPr>
          </a:lstStyle>
          <a:p>
            <a:r>
              <a:t>Insert Title Here</a:t>
            </a:r>
          </a:p>
          <a:p>
            <a:pPr lvl="1"/>
            <a:endParaRPr/>
          </a:p>
          <a:p>
            <a:pPr lvl="2"/>
            <a:endParaRPr/>
          </a:p>
          <a:p>
            <a:pPr lvl="3"/>
            <a:endParaRPr/>
          </a:p>
          <a:p>
            <a:pPr lvl="4"/>
            <a:endParaRPr/>
          </a:p>
        </p:txBody>
      </p:sp>
      <p:sp>
        <p:nvSpPr>
          <p:cNvPr id="79" name="Picture Placeholder 16"/>
          <p:cNvSpPr>
            <a:spLocks noGrp="1"/>
          </p:cNvSpPr>
          <p:nvPr>
            <p:ph type="pic" sz="quarter" idx="22"/>
          </p:nvPr>
        </p:nvSpPr>
        <p:spPr>
          <a:xfrm>
            <a:off x="6498144" y="2970608"/>
            <a:ext cx="956905" cy="827088"/>
          </a:xfrm>
          <a:prstGeom prst="rect">
            <a:avLst/>
          </a:prstGeom>
        </p:spPr>
        <p:txBody>
          <a:bodyPr lIns="91439" tIns="45719" rIns="91439" bIns="45719">
            <a:noAutofit/>
          </a:bodyPr>
          <a:lstStyle/>
          <a:p>
            <a:endParaRPr/>
          </a:p>
        </p:txBody>
      </p:sp>
      <p:sp>
        <p:nvSpPr>
          <p:cNvPr id="80" name="Picture Placeholder 16"/>
          <p:cNvSpPr>
            <a:spLocks noGrp="1"/>
          </p:cNvSpPr>
          <p:nvPr>
            <p:ph type="pic" sz="quarter" idx="23"/>
          </p:nvPr>
        </p:nvSpPr>
        <p:spPr>
          <a:xfrm>
            <a:off x="6498144" y="4406401"/>
            <a:ext cx="956905" cy="827088"/>
          </a:xfrm>
          <a:prstGeom prst="rect">
            <a:avLst/>
          </a:prstGeom>
        </p:spPr>
        <p:txBody>
          <a:bodyPr lIns="91439" tIns="45719" rIns="91439" bIns="45719">
            <a:noAutofit/>
          </a:bodyPr>
          <a:lstStyle/>
          <a:p>
            <a:endParaRPr/>
          </a:p>
        </p:txBody>
      </p:sp>
      <p:sp>
        <p:nvSpPr>
          <p:cNvPr id="81" name="Text Placeholder 14"/>
          <p:cNvSpPr>
            <a:spLocks noGrp="1"/>
          </p:cNvSpPr>
          <p:nvPr>
            <p:ph type="body" sz="quarter" idx="24" hasCustomPrompt="1"/>
          </p:nvPr>
        </p:nvSpPr>
        <p:spPr>
          <a:xfrm>
            <a:off x="7686451" y="2970608"/>
            <a:ext cx="3320144" cy="212726"/>
          </a:xfrm>
          <a:prstGeom prst="rect">
            <a:avLst/>
          </a:prstGeom>
        </p:spPr>
        <p:txBody>
          <a:bodyPr/>
          <a:lstStyle>
            <a:lvl1pPr marL="5715" indent="-5715" defTabSz="548640">
              <a:spcBef>
                <a:spcPts val="600"/>
              </a:spcBef>
              <a:buSzTx/>
              <a:buFontTx/>
              <a:buNone/>
              <a:defRPr sz="840" b="1">
                <a:solidFill>
                  <a:srgbClr val="363636"/>
                </a:solidFill>
                <a:latin typeface="BestDefense"/>
                <a:ea typeface="BestDefense"/>
                <a:cs typeface="BestDefense"/>
                <a:sym typeface="BestDefense"/>
              </a:defRPr>
            </a:lvl1pPr>
          </a:lstStyle>
          <a:p>
            <a:r>
              <a:t>Title</a:t>
            </a:r>
          </a:p>
        </p:txBody>
      </p:sp>
      <p:sp>
        <p:nvSpPr>
          <p:cNvPr id="82" name="Text Placeholder 14"/>
          <p:cNvSpPr>
            <a:spLocks noGrp="1"/>
          </p:cNvSpPr>
          <p:nvPr>
            <p:ph type="body" sz="quarter" idx="25" hasCustomPrompt="1"/>
          </p:nvPr>
        </p:nvSpPr>
        <p:spPr>
          <a:xfrm>
            <a:off x="7686451" y="3278745"/>
            <a:ext cx="3320144" cy="518950"/>
          </a:xfrm>
          <a:prstGeom prst="rect">
            <a:avLst/>
          </a:prstGeom>
        </p:spPr>
        <p:txBody>
          <a:bodyPr/>
          <a:lstStyle>
            <a:lvl1pPr marL="9525" indent="-9525">
              <a:buSzTx/>
              <a:buFontTx/>
              <a:buNone/>
              <a:defRPr sz="1200">
                <a:solidFill>
                  <a:srgbClr val="363636"/>
                </a:solidFill>
                <a:latin typeface="BestDefense Light"/>
                <a:ea typeface="BestDefense Light"/>
                <a:cs typeface="BestDefense Light"/>
                <a:sym typeface="BestDefense Light"/>
              </a:defRPr>
            </a:lvl1pPr>
          </a:lstStyle>
          <a:p>
            <a:r>
              <a:t>Text</a:t>
            </a:r>
          </a:p>
        </p:txBody>
      </p:sp>
      <p:sp>
        <p:nvSpPr>
          <p:cNvPr id="83" name="Text Placeholder 14"/>
          <p:cNvSpPr>
            <a:spLocks noGrp="1"/>
          </p:cNvSpPr>
          <p:nvPr>
            <p:ph type="body" sz="quarter" idx="26" hasCustomPrompt="1"/>
          </p:nvPr>
        </p:nvSpPr>
        <p:spPr>
          <a:xfrm>
            <a:off x="7686451" y="4406401"/>
            <a:ext cx="3320144" cy="212726"/>
          </a:xfrm>
          <a:prstGeom prst="rect">
            <a:avLst/>
          </a:prstGeom>
        </p:spPr>
        <p:txBody>
          <a:bodyPr/>
          <a:lstStyle>
            <a:lvl1pPr marL="5715" indent="-5715" defTabSz="548640">
              <a:spcBef>
                <a:spcPts val="600"/>
              </a:spcBef>
              <a:buSzTx/>
              <a:buFontTx/>
              <a:buNone/>
              <a:defRPr sz="840" b="1">
                <a:solidFill>
                  <a:srgbClr val="363636"/>
                </a:solidFill>
                <a:latin typeface="BestDefense"/>
                <a:ea typeface="BestDefense"/>
                <a:cs typeface="BestDefense"/>
                <a:sym typeface="BestDefense"/>
              </a:defRPr>
            </a:lvl1pPr>
          </a:lstStyle>
          <a:p>
            <a:r>
              <a:t>Title</a:t>
            </a:r>
          </a:p>
        </p:txBody>
      </p:sp>
      <p:sp>
        <p:nvSpPr>
          <p:cNvPr id="84" name="Text Placeholder 14"/>
          <p:cNvSpPr>
            <a:spLocks noGrp="1"/>
          </p:cNvSpPr>
          <p:nvPr>
            <p:ph type="body" sz="quarter" idx="27" hasCustomPrompt="1"/>
          </p:nvPr>
        </p:nvSpPr>
        <p:spPr>
          <a:xfrm>
            <a:off x="7686451" y="4714540"/>
            <a:ext cx="3320144" cy="518950"/>
          </a:xfrm>
          <a:prstGeom prst="rect">
            <a:avLst/>
          </a:prstGeom>
        </p:spPr>
        <p:txBody>
          <a:bodyPr/>
          <a:lstStyle>
            <a:lvl1pPr marL="9525" indent="-9525">
              <a:buSzTx/>
              <a:buFontTx/>
              <a:buNone/>
              <a:defRPr sz="1200">
                <a:solidFill>
                  <a:srgbClr val="363636"/>
                </a:solidFill>
                <a:latin typeface="BestDefense Light"/>
                <a:ea typeface="BestDefense Light"/>
                <a:cs typeface="BestDefense Light"/>
                <a:sym typeface="BestDefense Light"/>
              </a:defRPr>
            </a:lvl1pPr>
          </a:lstStyle>
          <a:p>
            <a:r>
              <a:t>Text</a:t>
            </a:r>
          </a:p>
        </p:txBody>
      </p:sp>
      <p:pic>
        <p:nvPicPr>
          <p:cNvPr id="85" name="Pinnacle logo 2024.png" descr="Pinnacle logo 2024.png"/>
          <p:cNvPicPr>
            <a:picLocks noChangeAspect="1"/>
          </p:cNvPicPr>
          <p:nvPr/>
        </p:nvPicPr>
        <p:blipFill>
          <a:blip r:embed="rId2"/>
          <a:stretch>
            <a:fillRect/>
          </a:stretch>
        </p:blipFill>
        <p:spPr>
          <a:xfrm>
            <a:off x="10369977" y="5842196"/>
            <a:ext cx="2228424" cy="1253488"/>
          </a:xfrm>
          <a:prstGeom prst="rect">
            <a:avLst/>
          </a:prstGeom>
          <a:ln w="12700">
            <a:miter lim="400000"/>
          </a:ln>
        </p:spPr>
      </p:pic>
      <p:sp>
        <p:nvSpPr>
          <p:cNvPr id="86" name="Slide Number"/>
          <p:cNvSpPr txBox="1">
            <a:spLocks noGrp="1"/>
          </p:cNvSpPr>
          <p:nvPr>
            <p:ph type="sldNum" sz="quarter" idx="2"/>
          </p:nvPr>
        </p:nvSpPr>
        <p:spPr>
          <a:xfrm>
            <a:off x="11088882" y="6404294"/>
            <a:ext cx="264919" cy="269237"/>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fld id="{86CB4B4D-7CA3-9044-876B-883B54F8677D}" type="slidenum">
              <a:t>‹#›</a:t>
            </a:fld>
            <a:endParaRPr/>
          </a:p>
        </p:txBody>
      </p:sp>
    </p:spTree>
    <p:extLst>
      <p:ext uri="{BB962C8B-B14F-4D97-AF65-F5344CB8AC3E}">
        <p14:creationId xmlns:p14="http://schemas.microsoft.com/office/powerpoint/2010/main" val="358124450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LS Section Header">
  <p:cSld name="LS Section Header">
    <p:spTree>
      <p:nvGrpSpPr>
        <p:cNvPr id="1" name="Shape 17"/>
        <p:cNvGrpSpPr/>
        <p:nvPr/>
      </p:nvGrpSpPr>
      <p:grpSpPr>
        <a:xfrm>
          <a:off x="0" y="0"/>
          <a:ext cx="0" cy="0"/>
          <a:chOff x="0" y="0"/>
          <a:chExt cx="0" cy="0"/>
        </a:xfrm>
      </p:grpSpPr>
      <p:sp>
        <p:nvSpPr>
          <p:cNvPr id="18" name="Google Shape;18;p4"/>
          <p:cNvSpPr>
            <a:spLocks noGrp="1"/>
          </p:cNvSpPr>
          <p:nvPr>
            <p:ph type="pic" idx="2"/>
          </p:nvPr>
        </p:nvSpPr>
        <p:spPr>
          <a:xfrm>
            <a:off x="0" y="0"/>
            <a:ext cx="12192000" cy="6858000"/>
          </a:xfrm>
          <a:prstGeom prst="rect">
            <a:avLst/>
          </a:prstGeom>
          <a:noFill/>
          <a:ln>
            <a:noFill/>
          </a:ln>
        </p:spPr>
      </p:sp>
      <p:sp>
        <p:nvSpPr>
          <p:cNvPr id="19" name="Google Shape;19;p4"/>
          <p:cNvSpPr txBox="1">
            <a:spLocks noGrp="1"/>
          </p:cNvSpPr>
          <p:nvPr>
            <p:ph type="title"/>
          </p:nvPr>
        </p:nvSpPr>
        <p:spPr>
          <a:xfrm>
            <a:off x="954711" y="381966"/>
            <a:ext cx="10282579" cy="4575799"/>
          </a:xfrm>
          <a:prstGeom prst="rect">
            <a:avLst/>
          </a:prstGeom>
          <a:solidFill>
            <a:schemeClr val="lt1">
              <a:alpha val="80000"/>
            </a:schemeClr>
          </a:solidFill>
          <a:ln>
            <a:noFill/>
          </a:ln>
        </p:spPr>
        <p:txBody>
          <a:bodyPr spcFirstLastPara="1" wrap="square" lIns="91425" tIns="2103100" rIns="91425" bIns="365750" anchor="ctr" anchorCtr="0">
            <a:noAutofit/>
          </a:bodyPr>
          <a:lstStyle>
            <a:lvl1pPr lvl="0" algn="ctr">
              <a:lnSpc>
                <a:spcPct val="87000"/>
              </a:lnSpc>
              <a:spcBef>
                <a:spcPts val="0"/>
              </a:spcBef>
              <a:spcAft>
                <a:spcPts val="0"/>
              </a:spcAft>
              <a:buClr>
                <a:schemeClr val="dk2"/>
              </a:buClr>
              <a:buSzPts val="4800"/>
              <a:buFont typeface="Arial"/>
              <a:buNone/>
              <a:defRPr sz="48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954711" y="4929653"/>
            <a:ext cx="10282579" cy="850639"/>
          </a:xfrm>
          <a:prstGeom prst="rect">
            <a:avLst/>
          </a:prstGeom>
          <a:solidFill>
            <a:schemeClr val="accent2"/>
          </a:solidFill>
          <a:ln>
            <a:noFill/>
          </a:ln>
        </p:spPr>
        <p:txBody>
          <a:bodyPr spcFirstLastPara="1" wrap="square" lIns="91425" tIns="91425" rIns="91425" bIns="91425" anchor="ctr" anchorCtr="0">
            <a:normAutofit/>
          </a:bodyPr>
          <a:lstStyle>
            <a:lvl1pPr marL="457200" lvl="0" indent="-228600" algn="ctr">
              <a:lnSpc>
                <a:spcPct val="87000"/>
              </a:lnSpc>
              <a:spcBef>
                <a:spcPts val="1800"/>
              </a:spcBef>
              <a:spcAft>
                <a:spcPts val="0"/>
              </a:spcAft>
              <a:buSzPts val="2400"/>
              <a:buNone/>
              <a:defRPr sz="2400">
                <a:solidFill>
                  <a:schemeClr val="lt1"/>
                </a:solidFill>
              </a:defRPr>
            </a:lvl1pPr>
            <a:lvl2pPr marL="914400" lvl="1" indent="-228600" algn="l">
              <a:lnSpc>
                <a:spcPct val="87000"/>
              </a:lnSpc>
              <a:spcBef>
                <a:spcPts val="800"/>
              </a:spcBef>
              <a:spcAft>
                <a:spcPts val="0"/>
              </a:spcAft>
              <a:buSzPts val="2000"/>
              <a:buNone/>
              <a:defRPr sz="2000">
                <a:solidFill>
                  <a:srgbClr val="8D8E8D"/>
                </a:solidFill>
              </a:defRPr>
            </a:lvl2pPr>
            <a:lvl3pPr marL="1371600" lvl="2" indent="-228600" algn="l">
              <a:lnSpc>
                <a:spcPct val="87000"/>
              </a:lnSpc>
              <a:spcBef>
                <a:spcPts val="1200"/>
              </a:spcBef>
              <a:spcAft>
                <a:spcPts val="0"/>
              </a:spcAft>
              <a:buSzPts val="1800"/>
              <a:buNone/>
              <a:defRPr sz="1800">
                <a:solidFill>
                  <a:srgbClr val="8D8E8D"/>
                </a:solidFill>
              </a:defRPr>
            </a:lvl3pPr>
            <a:lvl4pPr marL="1828800" lvl="3" indent="-228600" algn="l">
              <a:lnSpc>
                <a:spcPct val="87000"/>
              </a:lnSpc>
              <a:spcBef>
                <a:spcPts val="1200"/>
              </a:spcBef>
              <a:spcAft>
                <a:spcPts val="0"/>
              </a:spcAft>
              <a:buSzPts val="1600"/>
              <a:buNone/>
              <a:defRPr sz="1600">
                <a:solidFill>
                  <a:srgbClr val="8D8E8D"/>
                </a:solidFill>
              </a:defRPr>
            </a:lvl4pPr>
            <a:lvl5pPr marL="2286000" lvl="4" indent="-228600" algn="l">
              <a:lnSpc>
                <a:spcPct val="87000"/>
              </a:lnSpc>
              <a:spcBef>
                <a:spcPts val="1200"/>
              </a:spcBef>
              <a:spcAft>
                <a:spcPts val="0"/>
              </a:spcAft>
              <a:buSzPts val="1600"/>
              <a:buNone/>
              <a:defRPr sz="1600">
                <a:solidFill>
                  <a:srgbClr val="8D8E8D"/>
                </a:solidFill>
              </a:defRPr>
            </a:lvl5pPr>
            <a:lvl6pPr marL="2743200" lvl="5" indent="-228600" algn="l">
              <a:lnSpc>
                <a:spcPct val="90000"/>
              </a:lnSpc>
              <a:spcBef>
                <a:spcPts val="1200"/>
              </a:spcBef>
              <a:spcAft>
                <a:spcPts val="0"/>
              </a:spcAft>
              <a:buClr>
                <a:srgbClr val="8D8E8D"/>
              </a:buClr>
              <a:buSzPts val="1600"/>
              <a:buNone/>
              <a:defRPr sz="1600">
                <a:solidFill>
                  <a:srgbClr val="8D8E8D"/>
                </a:solidFill>
              </a:defRPr>
            </a:lvl6pPr>
            <a:lvl7pPr marL="3200400" lvl="6" indent="-228600" algn="l">
              <a:lnSpc>
                <a:spcPct val="90000"/>
              </a:lnSpc>
              <a:spcBef>
                <a:spcPts val="500"/>
              </a:spcBef>
              <a:spcAft>
                <a:spcPts val="0"/>
              </a:spcAft>
              <a:buClr>
                <a:srgbClr val="8D8E8D"/>
              </a:buClr>
              <a:buSzPts val="1600"/>
              <a:buNone/>
              <a:defRPr sz="1600">
                <a:solidFill>
                  <a:srgbClr val="8D8E8D"/>
                </a:solidFill>
              </a:defRPr>
            </a:lvl7pPr>
            <a:lvl8pPr marL="3657600" lvl="7" indent="-228600" algn="l">
              <a:lnSpc>
                <a:spcPct val="90000"/>
              </a:lnSpc>
              <a:spcBef>
                <a:spcPts val="500"/>
              </a:spcBef>
              <a:spcAft>
                <a:spcPts val="0"/>
              </a:spcAft>
              <a:buClr>
                <a:srgbClr val="8D8E8D"/>
              </a:buClr>
              <a:buSzPts val="1600"/>
              <a:buNone/>
              <a:defRPr sz="1600">
                <a:solidFill>
                  <a:srgbClr val="8D8E8D"/>
                </a:solidFill>
              </a:defRPr>
            </a:lvl8pPr>
            <a:lvl9pPr marL="4114800" lvl="8" indent="-228600" algn="l">
              <a:lnSpc>
                <a:spcPct val="90000"/>
              </a:lnSpc>
              <a:spcBef>
                <a:spcPts val="500"/>
              </a:spcBef>
              <a:spcAft>
                <a:spcPts val="0"/>
              </a:spcAft>
              <a:buClr>
                <a:srgbClr val="8D8E8D"/>
              </a:buClr>
              <a:buSzPts val="1600"/>
              <a:buNone/>
              <a:defRPr sz="1600">
                <a:solidFill>
                  <a:srgbClr val="8D8E8D"/>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
        <p:nvSpPr>
          <p:cNvPr id="141" name="Google Shape;141;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4"/>
        <p:cNvGrpSpPr/>
        <p:nvPr/>
      </p:nvGrpSpPr>
      <p:grpSpPr>
        <a:xfrm>
          <a:off x="0" y="0"/>
          <a:ext cx="0" cy="0"/>
          <a:chOff x="0" y="0"/>
          <a:chExt cx="0" cy="0"/>
        </a:xfrm>
      </p:grpSpPr>
      <p:sp>
        <p:nvSpPr>
          <p:cNvPr id="145" name="Google Shape;145;p33"/>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33"/>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2133"/>
              <a:buNone/>
              <a:defRPr>
                <a:solidFill>
                  <a:srgbClr val="888888"/>
                </a:solidFill>
              </a:defRPr>
            </a:lvl1pPr>
            <a:lvl2pPr lvl="1" algn="ctr">
              <a:spcBef>
                <a:spcPts val="373"/>
              </a:spcBef>
              <a:spcAft>
                <a:spcPts val="0"/>
              </a:spcAft>
              <a:buClr>
                <a:srgbClr val="888888"/>
              </a:buClr>
              <a:buSzPts val="1867"/>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267"/>
              </a:spcBef>
              <a:spcAft>
                <a:spcPts val="0"/>
              </a:spcAft>
              <a:buClr>
                <a:srgbClr val="888888"/>
              </a:buClr>
              <a:buSzPts val="1333"/>
              <a:buNone/>
              <a:defRPr>
                <a:solidFill>
                  <a:srgbClr val="888888"/>
                </a:solidFill>
              </a:defRPr>
            </a:lvl4pPr>
            <a:lvl5pPr lvl="4" algn="ctr">
              <a:spcBef>
                <a:spcPts val="267"/>
              </a:spcBef>
              <a:spcAft>
                <a:spcPts val="0"/>
              </a:spcAft>
              <a:buClr>
                <a:srgbClr val="888888"/>
              </a:buClr>
              <a:buSzPts val="1333"/>
              <a:buNone/>
              <a:defRPr>
                <a:solidFill>
                  <a:srgbClr val="888888"/>
                </a:solidFill>
              </a:defRPr>
            </a:lvl5pPr>
            <a:lvl6pPr lvl="5" algn="ctr">
              <a:spcBef>
                <a:spcPts val="267"/>
              </a:spcBef>
              <a:spcAft>
                <a:spcPts val="0"/>
              </a:spcAft>
              <a:buClr>
                <a:srgbClr val="888888"/>
              </a:buClr>
              <a:buSzPts val="1333"/>
              <a:buNone/>
              <a:defRPr>
                <a:solidFill>
                  <a:srgbClr val="888888"/>
                </a:solidFill>
              </a:defRPr>
            </a:lvl6pPr>
            <a:lvl7pPr lvl="6" algn="ctr">
              <a:spcBef>
                <a:spcPts val="267"/>
              </a:spcBef>
              <a:spcAft>
                <a:spcPts val="0"/>
              </a:spcAft>
              <a:buClr>
                <a:srgbClr val="888888"/>
              </a:buClr>
              <a:buSzPts val="1333"/>
              <a:buNone/>
              <a:defRPr>
                <a:solidFill>
                  <a:srgbClr val="888888"/>
                </a:solidFill>
              </a:defRPr>
            </a:lvl7pPr>
            <a:lvl8pPr lvl="7" algn="ctr">
              <a:spcBef>
                <a:spcPts val="267"/>
              </a:spcBef>
              <a:spcAft>
                <a:spcPts val="0"/>
              </a:spcAft>
              <a:buClr>
                <a:srgbClr val="888888"/>
              </a:buClr>
              <a:buSzPts val="1333"/>
              <a:buNone/>
              <a:defRPr>
                <a:solidFill>
                  <a:srgbClr val="888888"/>
                </a:solidFill>
              </a:defRPr>
            </a:lvl8pPr>
            <a:lvl9pPr lvl="8" algn="ctr">
              <a:spcBef>
                <a:spcPts val="267"/>
              </a:spcBef>
              <a:spcAft>
                <a:spcPts val="0"/>
              </a:spcAft>
              <a:buClr>
                <a:srgbClr val="888888"/>
              </a:buClr>
              <a:buSzPts val="1333"/>
              <a:buNone/>
              <a:defRPr>
                <a:solidFill>
                  <a:srgbClr val="888888"/>
                </a:solidFill>
              </a:defRPr>
            </a:lvl9pPr>
          </a:lstStyle>
          <a:p>
            <a:endParaRPr/>
          </a:p>
        </p:txBody>
      </p:sp>
      <p:sp>
        <p:nvSpPr>
          <p:cNvPr id="147" name="Google Shape;147;p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34"/>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3" name="Google Shape;153;p3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3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3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6"/>
        <p:cNvGrpSpPr/>
        <p:nvPr/>
      </p:nvGrpSpPr>
      <p:grpSpPr>
        <a:xfrm>
          <a:off x="0" y="0"/>
          <a:ext cx="0" cy="0"/>
          <a:chOff x="0" y="0"/>
          <a:chExt cx="0" cy="0"/>
        </a:xfrm>
      </p:grpSpPr>
      <p:sp>
        <p:nvSpPr>
          <p:cNvPr id="157" name="Google Shape;157;p35"/>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667"/>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35"/>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457200" lvl="0" indent="-228600" algn="l">
              <a:spcBef>
                <a:spcPts val="267"/>
              </a:spcBef>
              <a:spcAft>
                <a:spcPts val="0"/>
              </a:spcAft>
              <a:buClr>
                <a:srgbClr val="888888"/>
              </a:buClr>
              <a:buSzPts val="1333"/>
              <a:buNone/>
              <a:defRPr sz="1333">
                <a:solidFill>
                  <a:srgbClr val="888888"/>
                </a:solidFill>
              </a:defRPr>
            </a:lvl1pPr>
            <a:lvl2pPr marL="914400" lvl="1" indent="-228600" algn="l">
              <a:spcBef>
                <a:spcPts val="240"/>
              </a:spcBef>
              <a:spcAft>
                <a:spcPts val="0"/>
              </a:spcAft>
              <a:buClr>
                <a:srgbClr val="888888"/>
              </a:buClr>
              <a:buSzPts val="1200"/>
              <a:buNone/>
              <a:defRPr sz="1200">
                <a:solidFill>
                  <a:srgbClr val="888888"/>
                </a:solidFill>
              </a:defRPr>
            </a:lvl2pPr>
            <a:lvl3pPr marL="1371600" lvl="2" indent="-228600" algn="l">
              <a:spcBef>
                <a:spcPts val="213"/>
              </a:spcBef>
              <a:spcAft>
                <a:spcPts val="0"/>
              </a:spcAft>
              <a:buClr>
                <a:srgbClr val="888888"/>
              </a:buClr>
              <a:buSzPts val="1067"/>
              <a:buNone/>
              <a:defRPr sz="1067">
                <a:solidFill>
                  <a:srgbClr val="888888"/>
                </a:solidFill>
              </a:defRPr>
            </a:lvl3pPr>
            <a:lvl4pPr marL="1828800" lvl="3" indent="-228600" algn="l">
              <a:spcBef>
                <a:spcPts val="187"/>
              </a:spcBef>
              <a:spcAft>
                <a:spcPts val="0"/>
              </a:spcAft>
              <a:buClr>
                <a:srgbClr val="888888"/>
              </a:buClr>
              <a:buSzPts val="933"/>
              <a:buNone/>
              <a:defRPr sz="933">
                <a:solidFill>
                  <a:srgbClr val="888888"/>
                </a:solidFill>
              </a:defRPr>
            </a:lvl4pPr>
            <a:lvl5pPr marL="2286000" lvl="4" indent="-228600" algn="l">
              <a:spcBef>
                <a:spcPts val="187"/>
              </a:spcBef>
              <a:spcAft>
                <a:spcPts val="0"/>
              </a:spcAft>
              <a:buClr>
                <a:srgbClr val="888888"/>
              </a:buClr>
              <a:buSzPts val="933"/>
              <a:buNone/>
              <a:defRPr sz="933">
                <a:solidFill>
                  <a:srgbClr val="888888"/>
                </a:solidFill>
              </a:defRPr>
            </a:lvl5pPr>
            <a:lvl6pPr marL="2743200" lvl="5" indent="-228600" algn="l">
              <a:spcBef>
                <a:spcPts val="187"/>
              </a:spcBef>
              <a:spcAft>
                <a:spcPts val="0"/>
              </a:spcAft>
              <a:buClr>
                <a:srgbClr val="888888"/>
              </a:buClr>
              <a:buSzPts val="933"/>
              <a:buNone/>
              <a:defRPr sz="933">
                <a:solidFill>
                  <a:srgbClr val="888888"/>
                </a:solidFill>
              </a:defRPr>
            </a:lvl6pPr>
            <a:lvl7pPr marL="3200400" lvl="6" indent="-228600" algn="l">
              <a:spcBef>
                <a:spcPts val="187"/>
              </a:spcBef>
              <a:spcAft>
                <a:spcPts val="0"/>
              </a:spcAft>
              <a:buClr>
                <a:srgbClr val="888888"/>
              </a:buClr>
              <a:buSzPts val="933"/>
              <a:buNone/>
              <a:defRPr sz="933">
                <a:solidFill>
                  <a:srgbClr val="888888"/>
                </a:solidFill>
              </a:defRPr>
            </a:lvl7pPr>
            <a:lvl8pPr marL="3657600" lvl="7" indent="-228600" algn="l">
              <a:spcBef>
                <a:spcPts val="187"/>
              </a:spcBef>
              <a:spcAft>
                <a:spcPts val="0"/>
              </a:spcAft>
              <a:buClr>
                <a:srgbClr val="888888"/>
              </a:buClr>
              <a:buSzPts val="933"/>
              <a:buNone/>
              <a:defRPr sz="933">
                <a:solidFill>
                  <a:srgbClr val="888888"/>
                </a:solidFill>
              </a:defRPr>
            </a:lvl8pPr>
            <a:lvl9pPr marL="4114800" lvl="8" indent="-228600" algn="l">
              <a:spcBef>
                <a:spcPts val="187"/>
              </a:spcBef>
              <a:spcAft>
                <a:spcPts val="0"/>
              </a:spcAft>
              <a:buClr>
                <a:srgbClr val="888888"/>
              </a:buClr>
              <a:buSzPts val="933"/>
              <a:buNone/>
              <a:defRPr sz="933">
                <a:solidFill>
                  <a:srgbClr val="888888"/>
                </a:solidFill>
              </a:defRPr>
            </a:lvl9pPr>
          </a:lstStyle>
          <a:p>
            <a:endParaRPr/>
          </a:p>
        </p:txBody>
      </p:sp>
      <p:sp>
        <p:nvSpPr>
          <p:cNvPr id="159" name="Google Shape;159;p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2"/>
        <p:cNvGrpSpPr/>
        <p:nvPr/>
      </p:nvGrpSpPr>
      <p:grpSpPr>
        <a:xfrm>
          <a:off x="0" y="0"/>
          <a:ext cx="0" cy="0"/>
          <a:chOff x="0" y="0"/>
          <a:chExt cx="0" cy="0"/>
        </a:xfrm>
      </p:grpSpPr>
      <p:sp>
        <p:nvSpPr>
          <p:cNvPr id="163" name="Google Shape;163;p3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6"/>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457200" lvl="0" indent="-347154" algn="l">
              <a:spcBef>
                <a:spcPts val="373"/>
              </a:spcBef>
              <a:spcAft>
                <a:spcPts val="0"/>
              </a:spcAft>
              <a:buClr>
                <a:schemeClr val="dk1"/>
              </a:buClr>
              <a:buSzPts val="1867"/>
              <a:buChar char="•"/>
              <a:defRPr sz="1867"/>
            </a:lvl1pPr>
            <a:lvl2pPr marL="914400" lvl="1" indent="-330200" algn="l">
              <a:spcBef>
                <a:spcPts val="320"/>
              </a:spcBef>
              <a:spcAft>
                <a:spcPts val="0"/>
              </a:spcAft>
              <a:buClr>
                <a:schemeClr val="dk1"/>
              </a:buClr>
              <a:buSzPts val="1600"/>
              <a:buChar char="–"/>
              <a:defRPr sz="1600"/>
            </a:lvl2pPr>
            <a:lvl3pPr marL="1371600" lvl="2" indent="-313245" algn="l">
              <a:spcBef>
                <a:spcPts val="267"/>
              </a:spcBef>
              <a:spcAft>
                <a:spcPts val="0"/>
              </a:spcAft>
              <a:buClr>
                <a:schemeClr val="dk1"/>
              </a:buClr>
              <a:buSzPts val="1333"/>
              <a:buChar char="•"/>
              <a:defRPr sz="1333"/>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165" name="Google Shape;165;p36"/>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457200" lvl="0" indent="-347154" algn="l">
              <a:spcBef>
                <a:spcPts val="373"/>
              </a:spcBef>
              <a:spcAft>
                <a:spcPts val="0"/>
              </a:spcAft>
              <a:buClr>
                <a:schemeClr val="dk1"/>
              </a:buClr>
              <a:buSzPts val="1867"/>
              <a:buChar char="•"/>
              <a:defRPr sz="1867"/>
            </a:lvl1pPr>
            <a:lvl2pPr marL="914400" lvl="1" indent="-330200" algn="l">
              <a:spcBef>
                <a:spcPts val="320"/>
              </a:spcBef>
              <a:spcAft>
                <a:spcPts val="0"/>
              </a:spcAft>
              <a:buClr>
                <a:schemeClr val="dk1"/>
              </a:buClr>
              <a:buSzPts val="1600"/>
              <a:buChar char="–"/>
              <a:defRPr sz="1600"/>
            </a:lvl2pPr>
            <a:lvl3pPr marL="1371600" lvl="2" indent="-313245" algn="l">
              <a:spcBef>
                <a:spcPts val="267"/>
              </a:spcBef>
              <a:spcAft>
                <a:spcPts val="0"/>
              </a:spcAft>
              <a:buClr>
                <a:schemeClr val="dk1"/>
              </a:buClr>
              <a:buSzPts val="1333"/>
              <a:buChar char="•"/>
              <a:defRPr sz="1333"/>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166" name="Google Shape;166;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9"/>
        <p:cNvGrpSpPr/>
        <p:nvPr/>
      </p:nvGrpSpPr>
      <p:grpSpPr>
        <a:xfrm>
          <a:off x="0" y="0"/>
          <a:ext cx="0" cy="0"/>
          <a:chOff x="0" y="0"/>
          <a:chExt cx="0" cy="0"/>
        </a:xfrm>
      </p:grpSpPr>
      <p:sp>
        <p:nvSpPr>
          <p:cNvPr id="170" name="Google Shape;170;p3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37"/>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320"/>
              </a:spcBef>
              <a:spcAft>
                <a:spcPts val="0"/>
              </a:spcAft>
              <a:buClr>
                <a:schemeClr val="dk1"/>
              </a:buClr>
              <a:buSzPts val="1600"/>
              <a:buNone/>
              <a:defRPr sz="1600" b="1"/>
            </a:lvl1pPr>
            <a:lvl2pPr marL="914400" lvl="1" indent="-228600" algn="l">
              <a:spcBef>
                <a:spcPts val="267"/>
              </a:spcBef>
              <a:spcAft>
                <a:spcPts val="0"/>
              </a:spcAft>
              <a:buClr>
                <a:schemeClr val="dk1"/>
              </a:buClr>
              <a:buSzPts val="1333"/>
              <a:buNone/>
              <a:defRPr sz="1333" b="1"/>
            </a:lvl2pPr>
            <a:lvl3pPr marL="1371600" lvl="2" indent="-228600" algn="l">
              <a:spcBef>
                <a:spcPts val="240"/>
              </a:spcBef>
              <a:spcAft>
                <a:spcPts val="0"/>
              </a:spcAft>
              <a:buClr>
                <a:schemeClr val="dk1"/>
              </a:buClr>
              <a:buSzPts val="1200"/>
              <a:buNone/>
              <a:defRPr sz="1200" b="1"/>
            </a:lvl3pPr>
            <a:lvl4pPr marL="1828800" lvl="3" indent="-228600" algn="l">
              <a:spcBef>
                <a:spcPts val="213"/>
              </a:spcBef>
              <a:spcAft>
                <a:spcPts val="0"/>
              </a:spcAft>
              <a:buClr>
                <a:schemeClr val="dk1"/>
              </a:buClr>
              <a:buSzPts val="1067"/>
              <a:buNone/>
              <a:defRPr sz="1067" b="1"/>
            </a:lvl4pPr>
            <a:lvl5pPr marL="2286000" lvl="4" indent="-228600" algn="l">
              <a:spcBef>
                <a:spcPts val="213"/>
              </a:spcBef>
              <a:spcAft>
                <a:spcPts val="0"/>
              </a:spcAft>
              <a:buClr>
                <a:schemeClr val="dk1"/>
              </a:buClr>
              <a:buSzPts val="1067"/>
              <a:buNone/>
              <a:defRPr sz="1067" b="1"/>
            </a:lvl5pPr>
            <a:lvl6pPr marL="2743200" lvl="5" indent="-228600" algn="l">
              <a:spcBef>
                <a:spcPts val="213"/>
              </a:spcBef>
              <a:spcAft>
                <a:spcPts val="0"/>
              </a:spcAft>
              <a:buClr>
                <a:schemeClr val="dk1"/>
              </a:buClr>
              <a:buSzPts val="1067"/>
              <a:buNone/>
              <a:defRPr sz="1067" b="1"/>
            </a:lvl6pPr>
            <a:lvl7pPr marL="3200400" lvl="6" indent="-228600" algn="l">
              <a:spcBef>
                <a:spcPts val="213"/>
              </a:spcBef>
              <a:spcAft>
                <a:spcPts val="0"/>
              </a:spcAft>
              <a:buClr>
                <a:schemeClr val="dk1"/>
              </a:buClr>
              <a:buSzPts val="1067"/>
              <a:buNone/>
              <a:defRPr sz="1067" b="1"/>
            </a:lvl7pPr>
            <a:lvl8pPr marL="3657600" lvl="7" indent="-228600" algn="l">
              <a:spcBef>
                <a:spcPts val="213"/>
              </a:spcBef>
              <a:spcAft>
                <a:spcPts val="0"/>
              </a:spcAft>
              <a:buClr>
                <a:schemeClr val="dk1"/>
              </a:buClr>
              <a:buSzPts val="1067"/>
              <a:buNone/>
              <a:defRPr sz="1067" b="1"/>
            </a:lvl8pPr>
            <a:lvl9pPr marL="4114800" lvl="8" indent="-228600" algn="l">
              <a:spcBef>
                <a:spcPts val="213"/>
              </a:spcBef>
              <a:spcAft>
                <a:spcPts val="0"/>
              </a:spcAft>
              <a:buClr>
                <a:schemeClr val="dk1"/>
              </a:buClr>
              <a:buSzPts val="1067"/>
              <a:buNone/>
              <a:defRPr sz="1067" b="1"/>
            </a:lvl9pPr>
          </a:lstStyle>
          <a:p>
            <a:endParaRPr/>
          </a:p>
        </p:txBody>
      </p:sp>
      <p:sp>
        <p:nvSpPr>
          <p:cNvPr id="172" name="Google Shape;172;p37"/>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457200" lvl="0" indent="-330200" algn="l">
              <a:spcBef>
                <a:spcPts val="320"/>
              </a:spcBef>
              <a:spcAft>
                <a:spcPts val="0"/>
              </a:spcAft>
              <a:buClr>
                <a:schemeClr val="dk1"/>
              </a:buClr>
              <a:buSzPts val="1600"/>
              <a:buChar char="•"/>
              <a:defRPr sz="1600"/>
            </a:lvl1pPr>
            <a:lvl2pPr marL="914400" lvl="1" indent="-313245" algn="l">
              <a:spcBef>
                <a:spcPts val="267"/>
              </a:spcBef>
              <a:spcAft>
                <a:spcPts val="0"/>
              </a:spcAft>
              <a:buClr>
                <a:schemeClr val="dk1"/>
              </a:buClr>
              <a:buSzPts val="1333"/>
              <a:buChar char="–"/>
              <a:defRPr sz="1333"/>
            </a:lvl2pPr>
            <a:lvl3pPr marL="1371600" lvl="2" indent="-304800" algn="l">
              <a:spcBef>
                <a:spcPts val="240"/>
              </a:spcBef>
              <a:spcAft>
                <a:spcPts val="0"/>
              </a:spcAft>
              <a:buClr>
                <a:schemeClr val="dk1"/>
              </a:buClr>
              <a:buSzPts val="1200"/>
              <a:buChar char="•"/>
              <a:defRPr sz="1200"/>
            </a:lvl3pPr>
            <a:lvl4pPr marL="1828800" lvl="3" indent="-296354" algn="l">
              <a:spcBef>
                <a:spcPts val="213"/>
              </a:spcBef>
              <a:spcAft>
                <a:spcPts val="0"/>
              </a:spcAft>
              <a:buClr>
                <a:schemeClr val="dk1"/>
              </a:buClr>
              <a:buSzPts val="1067"/>
              <a:buChar char="–"/>
              <a:defRPr sz="1067"/>
            </a:lvl4pPr>
            <a:lvl5pPr marL="2286000" lvl="4" indent="-296354" algn="l">
              <a:spcBef>
                <a:spcPts val="213"/>
              </a:spcBef>
              <a:spcAft>
                <a:spcPts val="0"/>
              </a:spcAft>
              <a:buClr>
                <a:schemeClr val="dk1"/>
              </a:buClr>
              <a:buSzPts val="1067"/>
              <a:buChar char="»"/>
              <a:defRPr sz="1067"/>
            </a:lvl5pPr>
            <a:lvl6pPr marL="2743200" lvl="5" indent="-296354" algn="l">
              <a:spcBef>
                <a:spcPts val="213"/>
              </a:spcBef>
              <a:spcAft>
                <a:spcPts val="0"/>
              </a:spcAft>
              <a:buClr>
                <a:schemeClr val="dk1"/>
              </a:buClr>
              <a:buSzPts val="1067"/>
              <a:buChar char="•"/>
              <a:defRPr sz="1067"/>
            </a:lvl6pPr>
            <a:lvl7pPr marL="3200400" lvl="6" indent="-296354" algn="l">
              <a:spcBef>
                <a:spcPts val="213"/>
              </a:spcBef>
              <a:spcAft>
                <a:spcPts val="0"/>
              </a:spcAft>
              <a:buClr>
                <a:schemeClr val="dk1"/>
              </a:buClr>
              <a:buSzPts val="1067"/>
              <a:buChar char="•"/>
              <a:defRPr sz="1067"/>
            </a:lvl7pPr>
            <a:lvl8pPr marL="3657600" lvl="7" indent="-296354" algn="l">
              <a:spcBef>
                <a:spcPts val="213"/>
              </a:spcBef>
              <a:spcAft>
                <a:spcPts val="0"/>
              </a:spcAft>
              <a:buClr>
                <a:schemeClr val="dk1"/>
              </a:buClr>
              <a:buSzPts val="1067"/>
              <a:buChar char="•"/>
              <a:defRPr sz="1067"/>
            </a:lvl8pPr>
            <a:lvl9pPr marL="4114800" lvl="8" indent="-296354" algn="l">
              <a:spcBef>
                <a:spcPts val="213"/>
              </a:spcBef>
              <a:spcAft>
                <a:spcPts val="0"/>
              </a:spcAft>
              <a:buClr>
                <a:schemeClr val="dk1"/>
              </a:buClr>
              <a:buSzPts val="1067"/>
              <a:buChar char="•"/>
              <a:defRPr sz="1067"/>
            </a:lvl9pPr>
          </a:lstStyle>
          <a:p>
            <a:endParaRPr/>
          </a:p>
        </p:txBody>
      </p:sp>
      <p:sp>
        <p:nvSpPr>
          <p:cNvPr id="173" name="Google Shape;173;p37"/>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320"/>
              </a:spcBef>
              <a:spcAft>
                <a:spcPts val="0"/>
              </a:spcAft>
              <a:buClr>
                <a:schemeClr val="dk1"/>
              </a:buClr>
              <a:buSzPts val="1600"/>
              <a:buNone/>
              <a:defRPr sz="1600" b="1"/>
            </a:lvl1pPr>
            <a:lvl2pPr marL="914400" lvl="1" indent="-228600" algn="l">
              <a:spcBef>
                <a:spcPts val="267"/>
              </a:spcBef>
              <a:spcAft>
                <a:spcPts val="0"/>
              </a:spcAft>
              <a:buClr>
                <a:schemeClr val="dk1"/>
              </a:buClr>
              <a:buSzPts val="1333"/>
              <a:buNone/>
              <a:defRPr sz="1333" b="1"/>
            </a:lvl2pPr>
            <a:lvl3pPr marL="1371600" lvl="2" indent="-228600" algn="l">
              <a:spcBef>
                <a:spcPts val="240"/>
              </a:spcBef>
              <a:spcAft>
                <a:spcPts val="0"/>
              </a:spcAft>
              <a:buClr>
                <a:schemeClr val="dk1"/>
              </a:buClr>
              <a:buSzPts val="1200"/>
              <a:buNone/>
              <a:defRPr sz="1200" b="1"/>
            </a:lvl3pPr>
            <a:lvl4pPr marL="1828800" lvl="3" indent="-228600" algn="l">
              <a:spcBef>
                <a:spcPts val="213"/>
              </a:spcBef>
              <a:spcAft>
                <a:spcPts val="0"/>
              </a:spcAft>
              <a:buClr>
                <a:schemeClr val="dk1"/>
              </a:buClr>
              <a:buSzPts val="1067"/>
              <a:buNone/>
              <a:defRPr sz="1067" b="1"/>
            </a:lvl4pPr>
            <a:lvl5pPr marL="2286000" lvl="4" indent="-228600" algn="l">
              <a:spcBef>
                <a:spcPts val="213"/>
              </a:spcBef>
              <a:spcAft>
                <a:spcPts val="0"/>
              </a:spcAft>
              <a:buClr>
                <a:schemeClr val="dk1"/>
              </a:buClr>
              <a:buSzPts val="1067"/>
              <a:buNone/>
              <a:defRPr sz="1067" b="1"/>
            </a:lvl5pPr>
            <a:lvl6pPr marL="2743200" lvl="5" indent="-228600" algn="l">
              <a:spcBef>
                <a:spcPts val="213"/>
              </a:spcBef>
              <a:spcAft>
                <a:spcPts val="0"/>
              </a:spcAft>
              <a:buClr>
                <a:schemeClr val="dk1"/>
              </a:buClr>
              <a:buSzPts val="1067"/>
              <a:buNone/>
              <a:defRPr sz="1067" b="1"/>
            </a:lvl6pPr>
            <a:lvl7pPr marL="3200400" lvl="6" indent="-228600" algn="l">
              <a:spcBef>
                <a:spcPts val="213"/>
              </a:spcBef>
              <a:spcAft>
                <a:spcPts val="0"/>
              </a:spcAft>
              <a:buClr>
                <a:schemeClr val="dk1"/>
              </a:buClr>
              <a:buSzPts val="1067"/>
              <a:buNone/>
              <a:defRPr sz="1067" b="1"/>
            </a:lvl7pPr>
            <a:lvl8pPr marL="3657600" lvl="7" indent="-228600" algn="l">
              <a:spcBef>
                <a:spcPts val="213"/>
              </a:spcBef>
              <a:spcAft>
                <a:spcPts val="0"/>
              </a:spcAft>
              <a:buClr>
                <a:schemeClr val="dk1"/>
              </a:buClr>
              <a:buSzPts val="1067"/>
              <a:buNone/>
              <a:defRPr sz="1067" b="1"/>
            </a:lvl8pPr>
            <a:lvl9pPr marL="4114800" lvl="8" indent="-228600" algn="l">
              <a:spcBef>
                <a:spcPts val="213"/>
              </a:spcBef>
              <a:spcAft>
                <a:spcPts val="0"/>
              </a:spcAft>
              <a:buClr>
                <a:schemeClr val="dk1"/>
              </a:buClr>
              <a:buSzPts val="1067"/>
              <a:buNone/>
              <a:defRPr sz="1067" b="1"/>
            </a:lvl9pPr>
          </a:lstStyle>
          <a:p>
            <a:endParaRPr/>
          </a:p>
        </p:txBody>
      </p:sp>
      <p:sp>
        <p:nvSpPr>
          <p:cNvPr id="174" name="Google Shape;174;p37"/>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457200" lvl="0" indent="-330200" algn="l">
              <a:spcBef>
                <a:spcPts val="320"/>
              </a:spcBef>
              <a:spcAft>
                <a:spcPts val="0"/>
              </a:spcAft>
              <a:buClr>
                <a:schemeClr val="dk1"/>
              </a:buClr>
              <a:buSzPts val="1600"/>
              <a:buChar char="•"/>
              <a:defRPr sz="1600"/>
            </a:lvl1pPr>
            <a:lvl2pPr marL="914400" lvl="1" indent="-313245" algn="l">
              <a:spcBef>
                <a:spcPts val="267"/>
              </a:spcBef>
              <a:spcAft>
                <a:spcPts val="0"/>
              </a:spcAft>
              <a:buClr>
                <a:schemeClr val="dk1"/>
              </a:buClr>
              <a:buSzPts val="1333"/>
              <a:buChar char="–"/>
              <a:defRPr sz="1333"/>
            </a:lvl2pPr>
            <a:lvl3pPr marL="1371600" lvl="2" indent="-304800" algn="l">
              <a:spcBef>
                <a:spcPts val="240"/>
              </a:spcBef>
              <a:spcAft>
                <a:spcPts val="0"/>
              </a:spcAft>
              <a:buClr>
                <a:schemeClr val="dk1"/>
              </a:buClr>
              <a:buSzPts val="1200"/>
              <a:buChar char="•"/>
              <a:defRPr sz="1200"/>
            </a:lvl3pPr>
            <a:lvl4pPr marL="1828800" lvl="3" indent="-296354" algn="l">
              <a:spcBef>
                <a:spcPts val="213"/>
              </a:spcBef>
              <a:spcAft>
                <a:spcPts val="0"/>
              </a:spcAft>
              <a:buClr>
                <a:schemeClr val="dk1"/>
              </a:buClr>
              <a:buSzPts val="1067"/>
              <a:buChar char="–"/>
              <a:defRPr sz="1067"/>
            </a:lvl4pPr>
            <a:lvl5pPr marL="2286000" lvl="4" indent="-296354" algn="l">
              <a:spcBef>
                <a:spcPts val="213"/>
              </a:spcBef>
              <a:spcAft>
                <a:spcPts val="0"/>
              </a:spcAft>
              <a:buClr>
                <a:schemeClr val="dk1"/>
              </a:buClr>
              <a:buSzPts val="1067"/>
              <a:buChar char="»"/>
              <a:defRPr sz="1067"/>
            </a:lvl5pPr>
            <a:lvl6pPr marL="2743200" lvl="5" indent="-296354" algn="l">
              <a:spcBef>
                <a:spcPts val="213"/>
              </a:spcBef>
              <a:spcAft>
                <a:spcPts val="0"/>
              </a:spcAft>
              <a:buClr>
                <a:schemeClr val="dk1"/>
              </a:buClr>
              <a:buSzPts val="1067"/>
              <a:buChar char="•"/>
              <a:defRPr sz="1067"/>
            </a:lvl6pPr>
            <a:lvl7pPr marL="3200400" lvl="6" indent="-296354" algn="l">
              <a:spcBef>
                <a:spcPts val="213"/>
              </a:spcBef>
              <a:spcAft>
                <a:spcPts val="0"/>
              </a:spcAft>
              <a:buClr>
                <a:schemeClr val="dk1"/>
              </a:buClr>
              <a:buSzPts val="1067"/>
              <a:buChar char="•"/>
              <a:defRPr sz="1067"/>
            </a:lvl7pPr>
            <a:lvl8pPr marL="3657600" lvl="7" indent="-296354" algn="l">
              <a:spcBef>
                <a:spcPts val="213"/>
              </a:spcBef>
              <a:spcAft>
                <a:spcPts val="0"/>
              </a:spcAft>
              <a:buClr>
                <a:schemeClr val="dk1"/>
              </a:buClr>
              <a:buSzPts val="1067"/>
              <a:buChar char="•"/>
              <a:defRPr sz="1067"/>
            </a:lvl8pPr>
            <a:lvl9pPr marL="4114800" lvl="8" indent="-296354" algn="l">
              <a:spcBef>
                <a:spcPts val="213"/>
              </a:spcBef>
              <a:spcAft>
                <a:spcPts val="0"/>
              </a:spcAft>
              <a:buClr>
                <a:schemeClr val="dk1"/>
              </a:buClr>
              <a:buSzPts val="1067"/>
              <a:buChar char="•"/>
              <a:defRPr sz="1067"/>
            </a:lvl9pPr>
          </a:lstStyle>
          <a:p>
            <a:endParaRPr/>
          </a:p>
        </p:txBody>
      </p:sp>
      <p:sp>
        <p:nvSpPr>
          <p:cNvPr id="175" name="Google Shape;175;p3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3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3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8"/>
        <p:cNvGrpSpPr/>
        <p:nvPr/>
      </p:nvGrpSpPr>
      <p:grpSpPr>
        <a:xfrm>
          <a:off x="0" y="0"/>
          <a:ext cx="0" cy="0"/>
          <a:chOff x="0" y="0"/>
          <a:chExt cx="0" cy="0"/>
        </a:xfrm>
      </p:grpSpPr>
      <p:sp>
        <p:nvSpPr>
          <p:cNvPr id="179" name="Google Shape;179;p3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3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3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3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3"/>
        <p:cNvGrpSpPr/>
        <p:nvPr/>
      </p:nvGrpSpPr>
      <p:grpSpPr>
        <a:xfrm>
          <a:off x="0" y="0"/>
          <a:ext cx="0" cy="0"/>
          <a:chOff x="0" y="0"/>
          <a:chExt cx="0" cy="0"/>
        </a:xfrm>
      </p:grpSpPr>
      <p:sp>
        <p:nvSpPr>
          <p:cNvPr id="184" name="Google Shape;184;p39"/>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39"/>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457200" lvl="0" indent="-364045" algn="l">
              <a:spcBef>
                <a:spcPts val="427"/>
              </a:spcBef>
              <a:spcAft>
                <a:spcPts val="0"/>
              </a:spcAft>
              <a:buClr>
                <a:schemeClr val="dk1"/>
              </a:buClr>
              <a:buSzPts val="2133"/>
              <a:buChar char="•"/>
              <a:defRPr sz="2133"/>
            </a:lvl1pPr>
            <a:lvl2pPr marL="914400" lvl="1" indent="-347154" algn="l">
              <a:spcBef>
                <a:spcPts val="373"/>
              </a:spcBef>
              <a:spcAft>
                <a:spcPts val="0"/>
              </a:spcAft>
              <a:buClr>
                <a:schemeClr val="dk1"/>
              </a:buClr>
              <a:buSzPts val="1867"/>
              <a:buChar char="–"/>
              <a:defRPr sz="1867"/>
            </a:lvl2pPr>
            <a:lvl3pPr marL="1371600" lvl="2" indent="-330200" algn="l">
              <a:spcBef>
                <a:spcPts val="320"/>
              </a:spcBef>
              <a:spcAft>
                <a:spcPts val="0"/>
              </a:spcAft>
              <a:buClr>
                <a:schemeClr val="dk1"/>
              </a:buClr>
              <a:buSzPts val="1600"/>
              <a:buChar char="•"/>
              <a:defRPr sz="1600"/>
            </a:lvl3pPr>
            <a:lvl4pPr marL="1828800" lvl="3" indent="-313245" algn="l">
              <a:spcBef>
                <a:spcPts val="267"/>
              </a:spcBef>
              <a:spcAft>
                <a:spcPts val="0"/>
              </a:spcAft>
              <a:buClr>
                <a:schemeClr val="dk1"/>
              </a:buClr>
              <a:buSzPts val="1333"/>
              <a:buChar char="–"/>
              <a:defRPr sz="1333"/>
            </a:lvl4pPr>
            <a:lvl5pPr marL="2286000" lvl="4" indent="-313245" algn="l">
              <a:spcBef>
                <a:spcPts val="267"/>
              </a:spcBef>
              <a:spcAft>
                <a:spcPts val="0"/>
              </a:spcAft>
              <a:buClr>
                <a:schemeClr val="dk1"/>
              </a:buClr>
              <a:buSzPts val="1333"/>
              <a:buChar char="»"/>
              <a:defRPr sz="1333"/>
            </a:lvl5pPr>
            <a:lvl6pPr marL="2743200" lvl="5" indent="-313245" algn="l">
              <a:spcBef>
                <a:spcPts val="267"/>
              </a:spcBef>
              <a:spcAft>
                <a:spcPts val="0"/>
              </a:spcAft>
              <a:buClr>
                <a:schemeClr val="dk1"/>
              </a:buClr>
              <a:buSzPts val="1333"/>
              <a:buChar char="•"/>
              <a:defRPr sz="1333"/>
            </a:lvl6pPr>
            <a:lvl7pPr marL="3200400" lvl="6" indent="-313245" algn="l">
              <a:spcBef>
                <a:spcPts val="267"/>
              </a:spcBef>
              <a:spcAft>
                <a:spcPts val="0"/>
              </a:spcAft>
              <a:buClr>
                <a:schemeClr val="dk1"/>
              </a:buClr>
              <a:buSzPts val="1333"/>
              <a:buChar char="•"/>
              <a:defRPr sz="1333"/>
            </a:lvl7pPr>
            <a:lvl8pPr marL="3657600" lvl="7" indent="-313245" algn="l">
              <a:spcBef>
                <a:spcPts val="267"/>
              </a:spcBef>
              <a:spcAft>
                <a:spcPts val="0"/>
              </a:spcAft>
              <a:buClr>
                <a:schemeClr val="dk1"/>
              </a:buClr>
              <a:buSzPts val="1333"/>
              <a:buChar char="•"/>
              <a:defRPr sz="1333"/>
            </a:lvl8pPr>
            <a:lvl9pPr marL="4114800" lvl="8" indent="-313245" algn="l">
              <a:spcBef>
                <a:spcPts val="267"/>
              </a:spcBef>
              <a:spcAft>
                <a:spcPts val="0"/>
              </a:spcAft>
              <a:buClr>
                <a:schemeClr val="dk1"/>
              </a:buClr>
              <a:buSzPts val="1333"/>
              <a:buChar char="•"/>
              <a:defRPr sz="1333"/>
            </a:lvl9pPr>
          </a:lstStyle>
          <a:p>
            <a:endParaRPr/>
          </a:p>
        </p:txBody>
      </p:sp>
      <p:sp>
        <p:nvSpPr>
          <p:cNvPr id="186" name="Google Shape;186;p39"/>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457200" lvl="0" indent="-228600" algn="l">
              <a:spcBef>
                <a:spcPts val="187"/>
              </a:spcBef>
              <a:spcAft>
                <a:spcPts val="0"/>
              </a:spcAft>
              <a:buClr>
                <a:schemeClr val="dk1"/>
              </a:buClr>
              <a:buSzPts val="933"/>
              <a:buNone/>
              <a:defRPr sz="933"/>
            </a:lvl1pPr>
            <a:lvl2pPr marL="914400" lvl="1" indent="-228600" algn="l">
              <a:spcBef>
                <a:spcPts val="160"/>
              </a:spcBef>
              <a:spcAft>
                <a:spcPts val="0"/>
              </a:spcAft>
              <a:buClr>
                <a:schemeClr val="dk1"/>
              </a:buClr>
              <a:buSzPts val="800"/>
              <a:buNone/>
              <a:defRPr sz="800"/>
            </a:lvl2pPr>
            <a:lvl3pPr marL="1371600" lvl="2" indent="-228600" algn="l">
              <a:spcBef>
                <a:spcPts val="133"/>
              </a:spcBef>
              <a:spcAft>
                <a:spcPts val="0"/>
              </a:spcAft>
              <a:buClr>
                <a:schemeClr val="dk1"/>
              </a:buClr>
              <a:buSzPts val="667"/>
              <a:buNone/>
              <a:defRPr sz="667"/>
            </a:lvl3pPr>
            <a:lvl4pPr marL="1828800" lvl="3" indent="-228600" algn="l">
              <a:spcBef>
                <a:spcPts val="120"/>
              </a:spcBef>
              <a:spcAft>
                <a:spcPts val="0"/>
              </a:spcAft>
              <a:buClr>
                <a:schemeClr val="dk1"/>
              </a:buClr>
              <a:buSzPts val="600"/>
              <a:buNone/>
              <a:defRPr sz="600"/>
            </a:lvl4pPr>
            <a:lvl5pPr marL="2286000" lvl="4" indent="-228600" algn="l">
              <a:spcBef>
                <a:spcPts val="120"/>
              </a:spcBef>
              <a:spcAft>
                <a:spcPts val="0"/>
              </a:spcAft>
              <a:buClr>
                <a:schemeClr val="dk1"/>
              </a:buClr>
              <a:buSzPts val="600"/>
              <a:buNone/>
              <a:defRPr sz="600"/>
            </a:lvl5pPr>
            <a:lvl6pPr marL="2743200" lvl="5" indent="-228600" algn="l">
              <a:spcBef>
                <a:spcPts val="120"/>
              </a:spcBef>
              <a:spcAft>
                <a:spcPts val="0"/>
              </a:spcAft>
              <a:buClr>
                <a:schemeClr val="dk1"/>
              </a:buClr>
              <a:buSzPts val="600"/>
              <a:buNone/>
              <a:defRPr sz="600"/>
            </a:lvl6pPr>
            <a:lvl7pPr marL="3200400" lvl="6" indent="-228600" algn="l">
              <a:spcBef>
                <a:spcPts val="120"/>
              </a:spcBef>
              <a:spcAft>
                <a:spcPts val="0"/>
              </a:spcAft>
              <a:buClr>
                <a:schemeClr val="dk1"/>
              </a:buClr>
              <a:buSzPts val="600"/>
              <a:buNone/>
              <a:defRPr sz="600"/>
            </a:lvl7pPr>
            <a:lvl8pPr marL="3657600" lvl="7" indent="-228600" algn="l">
              <a:spcBef>
                <a:spcPts val="120"/>
              </a:spcBef>
              <a:spcAft>
                <a:spcPts val="0"/>
              </a:spcAft>
              <a:buClr>
                <a:schemeClr val="dk1"/>
              </a:buClr>
              <a:buSzPts val="600"/>
              <a:buNone/>
              <a:defRPr sz="600"/>
            </a:lvl8pPr>
            <a:lvl9pPr marL="4114800" lvl="8" indent="-228600" algn="l">
              <a:spcBef>
                <a:spcPts val="120"/>
              </a:spcBef>
              <a:spcAft>
                <a:spcPts val="0"/>
              </a:spcAft>
              <a:buClr>
                <a:schemeClr val="dk1"/>
              </a:buClr>
              <a:buSzPts val="600"/>
              <a:buNone/>
              <a:defRPr sz="600"/>
            </a:lvl9pPr>
          </a:lstStyle>
          <a:p>
            <a:endParaRPr/>
          </a:p>
        </p:txBody>
      </p:sp>
      <p:sp>
        <p:nvSpPr>
          <p:cNvPr id="187" name="Google Shape;187;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0"/>
        <p:cNvGrpSpPr/>
        <p:nvPr/>
      </p:nvGrpSpPr>
      <p:grpSpPr>
        <a:xfrm>
          <a:off x="0" y="0"/>
          <a:ext cx="0" cy="0"/>
          <a:chOff x="0" y="0"/>
          <a:chExt cx="0" cy="0"/>
        </a:xfrm>
      </p:grpSpPr>
      <p:sp>
        <p:nvSpPr>
          <p:cNvPr id="191" name="Google Shape;191;p40"/>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40"/>
          <p:cNvSpPr>
            <a:spLocks noGrp="1"/>
          </p:cNvSpPr>
          <p:nvPr>
            <p:ph type="pic" idx="2"/>
          </p:nvPr>
        </p:nvSpPr>
        <p:spPr>
          <a:xfrm>
            <a:off x="1194859" y="408517"/>
            <a:ext cx="3657600" cy="2743200"/>
          </a:xfrm>
          <a:prstGeom prst="rect">
            <a:avLst/>
          </a:prstGeom>
          <a:noFill/>
          <a:ln>
            <a:noFill/>
          </a:ln>
        </p:spPr>
      </p:sp>
      <p:sp>
        <p:nvSpPr>
          <p:cNvPr id="193" name="Google Shape;193;p40"/>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457200" lvl="0" indent="-228600" algn="l">
              <a:spcBef>
                <a:spcPts val="187"/>
              </a:spcBef>
              <a:spcAft>
                <a:spcPts val="0"/>
              </a:spcAft>
              <a:buClr>
                <a:schemeClr val="dk1"/>
              </a:buClr>
              <a:buSzPts val="933"/>
              <a:buNone/>
              <a:defRPr sz="933"/>
            </a:lvl1pPr>
            <a:lvl2pPr marL="914400" lvl="1" indent="-228600" algn="l">
              <a:spcBef>
                <a:spcPts val="160"/>
              </a:spcBef>
              <a:spcAft>
                <a:spcPts val="0"/>
              </a:spcAft>
              <a:buClr>
                <a:schemeClr val="dk1"/>
              </a:buClr>
              <a:buSzPts val="800"/>
              <a:buNone/>
              <a:defRPr sz="800"/>
            </a:lvl2pPr>
            <a:lvl3pPr marL="1371600" lvl="2" indent="-228600" algn="l">
              <a:spcBef>
                <a:spcPts val="133"/>
              </a:spcBef>
              <a:spcAft>
                <a:spcPts val="0"/>
              </a:spcAft>
              <a:buClr>
                <a:schemeClr val="dk1"/>
              </a:buClr>
              <a:buSzPts val="667"/>
              <a:buNone/>
              <a:defRPr sz="667"/>
            </a:lvl3pPr>
            <a:lvl4pPr marL="1828800" lvl="3" indent="-228600" algn="l">
              <a:spcBef>
                <a:spcPts val="120"/>
              </a:spcBef>
              <a:spcAft>
                <a:spcPts val="0"/>
              </a:spcAft>
              <a:buClr>
                <a:schemeClr val="dk1"/>
              </a:buClr>
              <a:buSzPts val="600"/>
              <a:buNone/>
              <a:defRPr sz="600"/>
            </a:lvl4pPr>
            <a:lvl5pPr marL="2286000" lvl="4" indent="-228600" algn="l">
              <a:spcBef>
                <a:spcPts val="120"/>
              </a:spcBef>
              <a:spcAft>
                <a:spcPts val="0"/>
              </a:spcAft>
              <a:buClr>
                <a:schemeClr val="dk1"/>
              </a:buClr>
              <a:buSzPts val="600"/>
              <a:buNone/>
              <a:defRPr sz="600"/>
            </a:lvl5pPr>
            <a:lvl6pPr marL="2743200" lvl="5" indent="-228600" algn="l">
              <a:spcBef>
                <a:spcPts val="120"/>
              </a:spcBef>
              <a:spcAft>
                <a:spcPts val="0"/>
              </a:spcAft>
              <a:buClr>
                <a:schemeClr val="dk1"/>
              </a:buClr>
              <a:buSzPts val="600"/>
              <a:buNone/>
              <a:defRPr sz="600"/>
            </a:lvl6pPr>
            <a:lvl7pPr marL="3200400" lvl="6" indent="-228600" algn="l">
              <a:spcBef>
                <a:spcPts val="120"/>
              </a:spcBef>
              <a:spcAft>
                <a:spcPts val="0"/>
              </a:spcAft>
              <a:buClr>
                <a:schemeClr val="dk1"/>
              </a:buClr>
              <a:buSzPts val="600"/>
              <a:buNone/>
              <a:defRPr sz="600"/>
            </a:lvl7pPr>
            <a:lvl8pPr marL="3657600" lvl="7" indent="-228600" algn="l">
              <a:spcBef>
                <a:spcPts val="120"/>
              </a:spcBef>
              <a:spcAft>
                <a:spcPts val="0"/>
              </a:spcAft>
              <a:buClr>
                <a:schemeClr val="dk1"/>
              </a:buClr>
              <a:buSzPts val="600"/>
              <a:buNone/>
              <a:defRPr sz="600"/>
            </a:lvl8pPr>
            <a:lvl9pPr marL="4114800" lvl="8" indent="-228600" algn="l">
              <a:spcBef>
                <a:spcPts val="120"/>
              </a:spcBef>
              <a:spcAft>
                <a:spcPts val="0"/>
              </a:spcAft>
              <a:buClr>
                <a:schemeClr val="dk1"/>
              </a:buClr>
              <a:buSzPts val="600"/>
              <a:buNone/>
              <a:defRPr sz="600"/>
            </a:lvl9pPr>
          </a:lstStyle>
          <a:p>
            <a:endParaRPr/>
          </a:p>
        </p:txBody>
      </p:sp>
      <p:sp>
        <p:nvSpPr>
          <p:cNvPr id="194" name="Google Shape;194;p4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4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4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7"/>
        <p:cNvGrpSpPr/>
        <p:nvPr/>
      </p:nvGrpSpPr>
      <p:grpSpPr>
        <a:xfrm>
          <a:off x="0" y="0"/>
          <a:ext cx="0" cy="0"/>
          <a:chOff x="0" y="0"/>
          <a:chExt cx="0" cy="0"/>
        </a:xfrm>
      </p:grpSpPr>
      <p:sp>
        <p:nvSpPr>
          <p:cNvPr id="198" name="Google Shape;198;p4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41"/>
          <p:cNvSpPr txBox="1">
            <a:spLocks noGrp="1"/>
          </p:cNvSpPr>
          <p:nvPr>
            <p:ph type="body" idx="1"/>
          </p:nvPr>
        </p:nvSpPr>
        <p:spPr>
          <a:xfrm rot="5400000">
            <a:off x="1539346" y="-167746"/>
            <a:ext cx="3017309" cy="548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0" name="Google Shape;200;p4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4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4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S Basic Content Slide">
  <p:cSld name="LS Basic Content Slide">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8200" y="228600"/>
            <a:ext cx="10515600" cy="1600200"/>
          </a:xfrm>
          <a:prstGeom prst="rect">
            <a:avLst/>
          </a:prstGeom>
          <a:noFill/>
          <a:ln>
            <a:noFill/>
          </a:ln>
        </p:spPr>
        <p:txBody>
          <a:bodyPr spcFirstLastPara="1" wrap="square" lIns="91425" tIns="45700" rIns="91425" bIns="45700" anchor="ctr" anchorCtr="0">
            <a:noAutofit/>
          </a:bodyPr>
          <a:lstStyle>
            <a:lvl1pPr lvl="0" algn="ctr">
              <a:lnSpc>
                <a:spcPct val="87000"/>
              </a:lnSpc>
              <a:spcBef>
                <a:spcPts val="0"/>
              </a:spcBef>
              <a:spcAft>
                <a:spcPts val="0"/>
              </a:spcAft>
              <a:buClr>
                <a:schemeClr val="accent2"/>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838200" y="1918449"/>
            <a:ext cx="10515600" cy="4249271"/>
          </a:xfrm>
          <a:prstGeom prst="rect">
            <a:avLst/>
          </a:prstGeom>
          <a:noFill/>
          <a:ln>
            <a:noFill/>
          </a:ln>
        </p:spPr>
        <p:txBody>
          <a:bodyPr spcFirstLastPara="1" wrap="square" lIns="91425" tIns="91425" rIns="91425" bIns="91425" anchor="t" anchorCtr="0">
            <a:normAutofit/>
          </a:bodyPr>
          <a:lstStyle>
            <a:lvl1pPr marL="457200" lvl="0" indent="-228600" algn="l">
              <a:lnSpc>
                <a:spcPct val="87000"/>
              </a:lnSpc>
              <a:spcBef>
                <a:spcPts val="2000"/>
              </a:spcBef>
              <a:spcAft>
                <a:spcPts val="0"/>
              </a:spcAft>
              <a:buSzPts val="3600"/>
              <a:buNone/>
              <a:defRPr sz="3600">
                <a:solidFill>
                  <a:srgbClr val="353535"/>
                </a:solidFill>
              </a:defRPr>
            </a:lvl1pPr>
            <a:lvl2pPr marL="914400" lvl="1" indent="-406400" algn="l">
              <a:lnSpc>
                <a:spcPct val="87000"/>
              </a:lnSpc>
              <a:spcBef>
                <a:spcPts val="2000"/>
              </a:spcBef>
              <a:spcAft>
                <a:spcPts val="0"/>
              </a:spcAft>
              <a:buSzPts val="2800"/>
              <a:buChar char="•"/>
              <a:defRPr sz="2800">
                <a:solidFill>
                  <a:srgbClr val="353535"/>
                </a:solidFill>
              </a:defRPr>
            </a:lvl2pPr>
            <a:lvl3pPr marL="1371600" lvl="2" indent="-406400" algn="l">
              <a:lnSpc>
                <a:spcPct val="87000"/>
              </a:lnSpc>
              <a:spcBef>
                <a:spcPts val="2000"/>
              </a:spcBef>
              <a:spcAft>
                <a:spcPts val="0"/>
              </a:spcAft>
              <a:buSzPts val="2800"/>
              <a:buChar char="•"/>
              <a:defRPr sz="2800">
                <a:solidFill>
                  <a:srgbClr val="353535"/>
                </a:solidFill>
              </a:defRPr>
            </a:lvl3pPr>
            <a:lvl4pPr marL="1828800" lvl="3" indent="-406400" algn="l">
              <a:lnSpc>
                <a:spcPct val="87000"/>
              </a:lnSpc>
              <a:spcBef>
                <a:spcPts val="2000"/>
              </a:spcBef>
              <a:spcAft>
                <a:spcPts val="0"/>
              </a:spcAft>
              <a:buSzPts val="2800"/>
              <a:buChar char="•"/>
              <a:defRPr sz="2800">
                <a:solidFill>
                  <a:srgbClr val="353535"/>
                </a:solidFill>
              </a:defRPr>
            </a:lvl4pPr>
            <a:lvl5pPr marL="2286000" lvl="4" indent="-406400" algn="l">
              <a:lnSpc>
                <a:spcPct val="87000"/>
              </a:lnSpc>
              <a:spcBef>
                <a:spcPts val="2000"/>
              </a:spcBef>
              <a:spcAft>
                <a:spcPts val="0"/>
              </a:spcAft>
              <a:buSzPts val="2800"/>
              <a:buChar char="•"/>
              <a:defRPr sz="2800">
                <a:solidFill>
                  <a:srgbClr val="353535"/>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
          <p:cNvSpPr txBox="1">
            <a:spLocks noGrp="1"/>
          </p:cNvSpPr>
          <p:nvPr>
            <p:ph type="sldNum" idx="12"/>
          </p:nvPr>
        </p:nvSpPr>
        <p:spPr>
          <a:xfrm>
            <a:off x="291059" y="6356351"/>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3"/>
        <p:cNvGrpSpPr/>
        <p:nvPr/>
      </p:nvGrpSpPr>
      <p:grpSpPr>
        <a:xfrm>
          <a:off x="0" y="0"/>
          <a:ext cx="0" cy="0"/>
          <a:chOff x="0" y="0"/>
          <a:chExt cx="0" cy="0"/>
        </a:xfrm>
      </p:grpSpPr>
      <p:sp>
        <p:nvSpPr>
          <p:cNvPr id="204" name="Google Shape;204;p42"/>
          <p:cNvSpPr txBox="1">
            <a:spLocks noGrp="1"/>
          </p:cNvSpPr>
          <p:nvPr>
            <p:ph type="title"/>
          </p:nvPr>
        </p:nvSpPr>
        <p:spPr>
          <a:xfrm rot="5400000">
            <a:off x="3154892" y="1447800"/>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42"/>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6" name="Google Shape;206;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0_Custom Layout">
  <p:cSld name="30_Custom Layout">
    <p:spTree>
      <p:nvGrpSpPr>
        <p:cNvPr id="1" name="Shape 209"/>
        <p:cNvGrpSpPr/>
        <p:nvPr/>
      </p:nvGrpSpPr>
      <p:grpSpPr>
        <a:xfrm>
          <a:off x="0" y="0"/>
          <a:ext cx="0" cy="0"/>
          <a:chOff x="0" y="0"/>
          <a:chExt cx="0" cy="0"/>
        </a:xfrm>
      </p:grpSpPr>
      <p:sp>
        <p:nvSpPr>
          <p:cNvPr id="210" name="Google Shape;210;p43"/>
          <p:cNvSpPr/>
          <p:nvPr/>
        </p:nvSpPr>
        <p:spPr>
          <a:xfrm>
            <a:off x="-1" y="781334"/>
            <a:ext cx="12192001" cy="5295331"/>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1" name="Google Shape;211;p43"/>
          <p:cNvSpPr>
            <a:spLocks noGrp="1"/>
          </p:cNvSpPr>
          <p:nvPr>
            <p:ph type="pic" idx="2"/>
          </p:nvPr>
        </p:nvSpPr>
        <p:spPr>
          <a:xfrm>
            <a:off x="-1" y="1341982"/>
            <a:ext cx="7345346" cy="4175125"/>
          </a:xfrm>
          <a:prstGeom prst="rect">
            <a:avLst/>
          </a:prstGeom>
          <a:noFill/>
          <a:ln>
            <a:noFill/>
          </a:ln>
        </p:spPr>
      </p:sp>
      <p:sp>
        <p:nvSpPr>
          <p:cNvPr id="212" name="Google Shape;212;p43"/>
          <p:cNvSpPr txBox="1">
            <a:spLocks noGrp="1"/>
          </p:cNvSpPr>
          <p:nvPr>
            <p:ph type="body" idx="1"/>
          </p:nvPr>
        </p:nvSpPr>
        <p:spPr>
          <a:xfrm>
            <a:off x="8464795" y="2016820"/>
            <a:ext cx="2782889" cy="1198562"/>
          </a:xfrm>
          <a:prstGeom prst="rect">
            <a:avLst/>
          </a:prstGeom>
          <a:noFill/>
          <a:ln>
            <a:noFill/>
          </a:ln>
        </p:spPr>
        <p:txBody>
          <a:bodyPr spcFirstLastPara="1" wrap="square" lIns="91425" tIns="45700" rIns="91425" bIns="45700" anchor="b" anchorCtr="0">
            <a:normAutofit/>
          </a:bodyPr>
          <a:lstStyle>
            <a:lvl1pPr marL="457200" lvl="0" indent="-228600" algn="l">
              <a:spcBef>
                <a:spcPts val="560"/>
              </a:spcBef>
              <a:spcAft>
                <a:spcPts val="0"/>
              </a:spcAft>
              <a:buClr>
                <a:schemeClr val="dk1"/>
              </a:buClr>
              <a:buSzPts val="2800"/>
              <a:buNone/>
              <a:defRPr sz="2800">
                <a:latin typeface="Arial"/>
                <a:ea typeface="Arial"/>
                <a:cs typeface="Arial"/>
                <a:sym typeface="Arial"/>
              </a:defRPr>
            </a:lvl1pPr>
            <a:lvl2pPr marL="914400" lvl="1" indent="-406400" algn="l">
              <a:spcBef>
                <a:spcPts val="560"/>
              </a:spcBef>
              <a:spcAft>
                <a:spcPts val="0"/>
              </a:spcAft>
              <a:buClr>
                <a:schemeClr val="dk1"/>
              </a:buClr>
              <a:buSzPts val="2800"/>
              <a:buChar char="–"/>
              <a:defRPr sz="2800">
                <a:latin typeface="Arial"/>
                <a:ea typeface="Arial"/>
                <a:cs typeface="Arial"/>
                <a:sym typeface="Arial"/>
              </a:defRPr>
            </a:lvl2pPr>
            <a:lvl3pPr marL="1371600" lvl="2" indent="-406400" algn="l">
              <a:spcBef>
                <a:spcPts val="560"/>
              </a:spcBef>
              <a:spcAft>
                <a:spcPts val="0"/>
              </a:spcAft>
              <a:buClr>
                <a:schemeClr val="dk1"/>
              </a:buClr>
              <a:buSzPts val="2800"/>
              <a:buChar char="•"/>
              <a:defRPr sz="2800">
                <a:latin typeface="Arial"/>
                <a:ea typeface="Arial"/>
                <a:cs typeface="Arial"/>
                <a:sym typeface="Arial"/>
              </a:defRPr>
            </a:lvl3pPr>
            <a:lvl4pPr marL="1828800" lvl="3" indent="-406400" algn="l">
              <a:spcBef>
                <a:spcPts val="560"/>
              </a:spcBef>
              <a:spcAft>
                <a:spcPts val="0"/>
              </a:spcAft>
              <a:buClr>
                <a:schemeClr val="dk1"/>
              </a:buClr>
              <a:buSzPts val="2800"/>
              <a:buChar char="–"/>
              <a:defRPr sz="2800">
                <a:latin typeface="Arial"/>
                <a:ea typeface="Arial"/>
                <a:cs typeface="Arial"/>
                <a:sym typeface="Arial"/>
              </a:defRPr>
            </a:lvl4pPr>
            <a:lvl5pPr marL="2286000" lvl="4" indent="-406400" algn="l">
              <a:spcBef>
                <a:spcPts val="560"/>
              </a:spcBef>
              <a:spcAft>
                <a:spcPts val="0"/>
              </a:spcAft>
              <a:buClr>
                <a:schemeClr val="dk1"/>
              </a:buClr>
              <a:buSzPts val="2800"/>
              <a:buChar char="»"/>
              <a:defRPr sz="280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3" name="Google Shape;213;p43"/>
          <p:cNvSpPr txBox="1">
            <a:spLocks noGrp="1"/>
          </p:cNvSpPr>
          <p:nvPr>
            <p:ph type="body" idx="3"/>
          </p:nvPr>
        </p:nvSpPr>
        <p:spPr>
          <a:xfrm>
            <a:off x="8464795" y="3464620"/>
            <a:ext cx="2782889" cy="1327150"/>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Clr>
                <a:schemeClr val="dk1"/>
              </a:buClr>
              <a:buSzPts val="1200"/>
              <a:buNone/>
              <a:defRPr sz="1200" b="0" i="0">
                <a:latin typeface="Arial"/>
                <a:ea typeface="Arial"/>
                <a:cs typeface="Arial"/>
                <a:sym typeface="Arial"/>
              </a:defRPr>
            </a:lvl1pPr>
            <a:lvl2pPr marL="914400" lvl="1" indent="-228600" algn="l">
              <a:spcBef>
                <a:spcPts val="240"/>
              </a:spcBef>
              <a:spcAft>
                <a:spcPts val="0"/>
              </a:spcAft>
              <a:buClr>
                <a:schemeClr val="dk1"/>
              </a:buClr>
              <a:buSzPts val="1200"/>
              <a:buNone/>
              <a:defRPr sz="1200" b="0" i="0">
                <a:latin typeface="Arial"/>
                <a:ea typeface="Arial"/>
                <a:cs typeface="Arial"/>
                <a:sym typeface="Arial"/>
              </a:defRPr>
            </a:lvl2pPr>
            <a:lvl3pPr marL="1371600" lvl="2" indent="-228600" algn="l">
              <a:spcBef>
                <a:spcPts val="240"/>
              </a:spcBef>
              <a:spcAft>
                <a:spcPts val="0"/>
              </a:spcAft>
              <a:buClr>
                <a:schemeClr val="dk1"/>
              </a:buClr>
              <a:buSzPts val="1200"/>
              <a:buNone/>
              <a:defRPr sz="1200" b="0" i="0">
                <a:latin typeface="Arial"/>
                <a:ea typeface="Arial"/>
                <a:cs typeface="Arial"/>
                <a:sym typeface="Arial"/>
              </a:defRPr>
            </a:lvl3pPr>
            <a:lvl4pPr marL="1828800" lvl="3" indent="-228600" algn="l">
              <a:spcBef>
                <a:spcPts val="240"/>
              </a:spcBef>
              <a:spcAft>
                <a:spcPts val="0"/>
              </a:spcAft>
              <a:buClr>
                <a:schemeClr val="dk1"/>
              </a:buClr>
              <a:buSzPts val="1200"/>
              <a:buNone/>
              <a:defRPr sz="1200" b="0" i="0">
                <a:latin typeface="Arial"/>
                <a:ea typeface="Arial"/>
                <a:cs typeface="Arial"/>
                <a:sym typeface="Arial"/>
              </a:defRPr>
            </a:lvl4pPr>
            <a:lvl5pPr marL="2286000" lvl="4" indent="-228600" algn="l">
              <a:spcBef>
                <a:spcPts val="240"/>
              </a:spcBef>
              <a:spcAft>
                <a:spcPts val="0"/>
              </a:spcAft>
              <a:buClr>
                <a:schemeClr val="dk1"/>
              </a:buClr>
              <a:buSzPts val="1200"/>
              <a:buNone/>
              <a:defRPr sz="12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4" name="Google Shape;214;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15"/>
        <p:cNvGrpSpPr/>
        <p:nvPr/>
      </p:nvGrpSpPr>
      <p:grpSpPr>
        <a:xfrm>
          <a:off x="0" y="0"/>
          <a:ext cx="0" cy="0"/>
          <a:chOff x="0" y="0"/>
          <a:chExt cx="0" cy="0"/>
        </a:xfrm>
      </p:grpSpPr>
      <p:sp>
        <p:nvSpPr>
          <p:cNvPr id="216" name="Google Shape;216;p44"/>
          <p:cNvSpPr txBox="1">
            <a:spLocks noGrp="1"/>
          </p:cNvSpPr>
          <p:nvPr>
            <p:ph type="body" idx="1"/>
          </p:nvPr>
        </p:nvSpPr>
        <p:spPr>
          <a:xfrm>
            <a:off x="3389971" y="3297237"/>
            <a:ext cx="2220254" cy="1743075"/>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Clr>
                <a:schemeClr val="dk1"/>
              </a:buClr>
              <a:buSzPts val="1200"/>
              <a:buNone/>
              <a:defRPr sz="1200" b="0" i="0">
                <a:latin typeface="Arial"/>
                <a:ea typeface="Arial"/>
                <a:cs typeface="Arial"/>
                <a:sym typeface="Arial"/>
              </a:defRPr>
            </a:lvl1pPr>
            <a:lvl2pPr marL="914400" lvl="1" indent="-228600" algn="l">
              <a:spcBef>
                <a:spcPts val="240"/>
              </a:spcBef>
              <a:spcAft>
                <a:spcPts val="0"/>
              </a:spcAft>
              <a:buClr>
                <a:schemeClr val="dk1"/>
              </a:buClr>
              <a:buSzPts val="1200"/>
              <a:buNone/>
              <a:defRPr sz="1200" b="0" i="0">
                <a:latin typeface="Arial"/>
                <a:ea typeface="Arial"/>
                <a:cs typeface="Arial"/>
                <a:sym typeface="Arial"/>
              </a:defRPr>
            </a:lvl2pPr>
            <a:lvl3pPr marL="1371600" lvl="2" indent="-228600" algn="l">
              <a:spcBef>
                <a:spcPts val="240"/>
              </a:spcBef>
              <a:spcAft>
                <a:spcPts val="0"/>
              </a:spcAft>
              <a:buClr>
                <a:schemeClr val="dk1"/>
              </a:buClr>
              <a:buSzPts val="1200"/>
              <a:buNone/>
              <a:defRPr sz="1200" b="0" i="0">
                <a:latin typeface="Arial"/>
                <a:ea typeface="Arial"/>
                <a:cs typeface="Arial"/>
                <a:sym typeface="Arial"/>
              </a:defRPr>
            </a:lvl3pPr>
            <a:lvl4pPr marL="1828800" lvl="3" indent="-228600" algn="l">
              <a:spcBef>
                <a:spcPts val="240"/>
              </a:spcBef>
              <a:spcAft>
                <a:spcPts val="0"/>
              </a:spcAft>
              <a:buClr>
                <a:schemeClr val="dk1"/>
              </a:buClr>
              <a:buSzPts val="1200"/>
              <a:buNone/>
              <a:defRPr sz="1200" b="0" i="0">
                <a:latin typeface="Arial"/>
                <a:ea typeface="Arial"/>
                <a:cs typeface="Arial"/>
                <a:sym typeface="Arial"/>
              </a:defRPr>
            </a:lvl4pPr>
            <a:lvl5pPr marL="2286000" lvl="4" indent="-228600" algn="l">
              <a:spcBef>
                <a:spcPts val="240"/>
              </a:spcBef>
              <a:spcAft>
                <a:spcPts val="0"/>
              </a:spcAft>
              <a:buClr>
                <a:schemeClr val="dk1"/>
              </a:buClr>
              <a:buSzPts val="1200"/>
              <a:buNone/>
              <a:defRPr sz="12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7" name="Google Shape;217;p44"/>
          <p:cNvSpPr txBox="1">
            <a:spLocks noGrp="1"/>
          </p:cNvSpPr>
          <p:nvPr>
            <p:ph type="body" idx="2"/>
          </p:nvPr>
        </p:nvSpPr>
        <p:spPr>
          <a:xfrm>
            <a:off x="1009650" y="3297238"/>
            <a:ext cx="2220254" cy="1743075"/>
          </a:xfrm>
          <a:prstGeom prst="rect">
            <a:avLst/>
          </a:prstGeom>
          <a:noFill/>
          <a:ln>
            <a:noFill/>
          </a:ln>
        </p:spPr>
        <p:txBody>
          <a:bodyPr spcFirstLastPara="1" wrap="square" lIns="91425" tIns="45700" rIns="91425" bIns="45700" anchor="t" anchorCtr="0">
            <a:normAutofit/>
          </a:bodyPr>
          <a:lstStyle>
            <a:lvl1pPr marL="457200" lvl="0" indent="-228600" algn="l">
              <a:spcBef>
                <a:spcPts val="240"/>
              </a:spcBef>
              <a:spcAft>
                <a:spcPts val="0"/>
              </a:spcAft>
              <a:buClr>
                <a:schemeClr val="dk1"/>
              </a:buClr>
              <a:buSzPts val="1200"/>
              <a:buNone/>
              <a:defRPr sz="1200" b="0" i="0">
                <a:latin typeface="Arial"/>
                <a:ea typeface="Arial"/>
                <a:cs typeface="Arial"/>
                <a:sym typeface="Arial"/>
              </a:defRPr>
            </a:lvl1pPr>
            <a:lvl2pPr marL="914400" lvl="1" indent="-228600" algn="l">
              <a:spcBef>
                <a:spcPts val="240"/>
              </a:spcBef>
              <a:spcAft>
                <a:spcPts val="0"/>
              </a:spcAft>
              <a:buClr>
                <a:schemeClr val="dk1"/>
              </a:buClr>
              <a:buSzPts val="1200"/>
              <a:buNone/>
              <a:defRPr sz="1200" b="0" i="0">
                <a:latin typeface="Arial"/>
                <a:ea typeface="Arial"/>
                <a:cs typeface="Arial"/>
                <a:sym typeface="Arial"/>
              </a:defRPr>
            </a:lvl2pPr>
            <a:lvl3pPr marL="1371600" lvl="2" indent="-228600" algn="l">
              <a:spcBef>
                <a:spcPts val="240"/>
              </a:spcBef>
              <a:spcAft>
                <a:spcPts val="0"/>
              </a:spcAft>
              <a:buClr>
                <a:schemeClr val="dk1"/>
              </a:buClr>
              <a:buSzPts val="1200"/>
              <a:buNone/>
              <a:defRPr sz="1200" b="0" i="0">
                <a:latin typeface="Arial"/>
                <a:ea typeface="Arial"/>
                <a:cs typeface="Arial"/>
                <a:sym typeface="Arial"/>
              </a:defRPr>
            </a:lvl3pPr>
            <a:lvl4pPr marL="1828800" lvl="3" indent="-228600" algn="l">
              <a:spcBef>
                <a:spcPts val="240"/>
              </a:spcBef>
              <a:spcAft>
                <a:spcPts val="0"/>
              </a:spcAft>
              <a:buClr>
                <a:schemeClr val="dk1"/>
              </a:buClr>
              <a:buSzPts val="1200"/>
              <a:buNone/>
              <a:defRPr sz="1200" b="0" i="0">
                <a:latin typeface="Arial"/>
                <a:ea typeface="Arial"/>
                <a:cs typeface="Arial"/>
                <a:sym typeface="Arial"/>
              </a:defRPr>
            </a:lvl4pPr>
            <a:lvl5pPr marL="2286000" lvl="4" indent="-228600" algn="l">
              <a:spcBef>
                <a:spcPts val="240"/>
              </a:spcBef>
              <a:spcAft>
                <a:spcPts val="0"/>
              </a:spcAft>
              <a:buClr>
                <a:schemeClr val="dk1"/>
              </a:buClr>
              <a:buSzPts val="1200"/>
              <a:buNone/>
              <a:defRPr sz="12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8" name="Google Shape;218;p44"/>
          <p:cNvSpPr>
            <a:spLocks noGrp="1"/>
          </p:cNvSpPr>
          <p:nvPr>
            <p:ph type="pic" idx="3"/>
          </p:nvPr>
        </p:nvSpPr>
        <p:spPr>
          <a:xfrm>
            <a:off x="6581775" y="1163638"/>
            <a:ext cx="4600575" cy="4530725"/>
          </a:xfrm>
          <a:prstGeom prst="rect">
            <a:avLst/>
          </a:prstGeom>
          <a:noFill/>
          <a:ln>
            <a:noFill/>
          </a:ln>
        </p:spPr>
      </p:sp>
      <p:sp>
        <p:nvSpPr>
          <p:cNvPr id="219" name="Google Shape;219;p44"/>
          <p:cNvSpPr txBox="1">
            <a:spLocks noGrp="1"/>
          </p:cNvSpPr>
          <p:nvPr>
            <p:ph type="body" idx="4"/>
          </p:nvPr>
        </p:nvSpPr>
        <p:spPr>
          <a:xfrm>
            <a:off x="1009650" y="1917700"/>
            <a:ext cx="4600575" cy="1093129"/>
          </a:xfrm>
          <a:prstGeom prst="rect">
            <a:avLst/>
          </a:prstGeom>
          <a:noFill/>
          <a:ln>
            <a:noFill/>
          </a:ln>
        </p:spPr>
        <p:txBody>
          <a:bodyPr spcFirstLastPara="1" wrap="square" lIns="91425" tIns="45700" rIns="91425" bIns="45700" anchor="b" anchorCtr="0">
            <a:normAutofit/>
          </a:bodyPr>
          <a:lstStyle>
            <a:lvl1pPr marL="457200" lvl="0" indent="-228600" algn="l">
              <a:spcBef>
                <a:spcPts val="560"/>
              </a:spcBef>
              <a:spcAft>
                <a:spcPts val="0"/>
              </a:spcAft>
              <a:buClr>
                <a:schemeClr val="dk1"/>
              </a:buClr>
              <a:buSzPts val="2800"/>
              <a:buNone/>
              <a:defRPr sz="2800">
                <a:latin typeface="Arial"/>
                <a:ea typeface="Arial"/>
                <a:cs typeface="Arial"/>
                <a:sym typeface="Arial"/>
              </a:defRPr>
            </a:lvl1pPr>
            <a:lvl2pPr marL="914400" lvl="1" indent="-228600" algn="l">
              <a:spcBef>
                <a:spcPts val="560"/>
              </a:spcBef>
              <a:spcAft>
                <a:spcPts val="0"/>
              </a:spcAft>
              <a:buClr>
                <a:schemeClr val="dk1"/>
              </a:buClr>
              <a:buSzPts val="2800"/>
              <a:buNone/>
              <a:defRPr sz="2800">
                <a:latin typeface="Arial"/>
                <a:ea typeface="Arial"/>
                <a:cs typeface="Arial"/>
                <a:sym typeface="Arial"/>
              </a:defRPr>
            </a:lvl2pPr>
            <a:lvl3pPr marL="1371600" lvl="2" indent="-228600" algn="l">
              <a:spcBef>
                <a:spcPts val="560"/>
              </a:spcBef>
              <a:spcAft>
                <a:spcPts val="0"/>
              </a:spcAft>
              <a:buClr>
                <a:schemeClr val="dk1"/>
              </a:buClr>
              <a:buSzPts val="2800"/>
              <a:buNone/>
              <a:defRPr sz="2800">
                <a:latin typeface="Arial"/>
                <a:ea typeface="Arial"/>
                <a:cs typeface="Arial"/>
                <a:sym typeface="Arial"/>
              </a:defRPr>
            </a:lvl3pPr>
            <a:lvl4pPr marL="1828800" lvl="3" indent="-228600" algn="l">
              <a:spcBef>
                <a:spcPts val="560"/>
              </a:spcBef>
              <a:spcAft>
                <a:spcPts val="0"/>
              </a:spcAft>
              <a:buClr>
                <a:schemeClr val="dk1"/>
              </a:buClr>
              <a:buSzPts val="2800"/>
              <a:buNone/>
              <a:defRPr sz="2800">
                <a:latin typeface="Arial"/>
                <a:ea typeface="Arial"/>
                <a:cs typeface="Arial"/>
                <a:sym typeface="Arial"/>
              </a:defRPr>
            </a:lvl4pPr>
            <a:lvl5pPr marL="2286000" lvl="4" indent="-228600" algn="l">
              <a:spcBef>
                <a:spcPts val="560"/>
              </a:spcBef>
              <a:spcAft>
                <a:spcPts val="0"/>
              </a:spcAft>
              <a:buClr>
                <a:schemeClr val="dk1"/>
              </a:buClr>
              <a:buSzPts val="2800"/>
              <a:buNone/>
              <a:defRPr sz="280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0" name="Google Shape;220;p4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
        <p:nvSpPr>
          <p:cNvPr id="221" name="Google Shape;221;p44"/>
          <p:cNvSpPr/>
          <p:nvPr/>
        </p:nvSpPr>
        <p:spPr>
          <a:xfrm>
            <a:off x="1216926" y="0"/>
            <a:ext cx="9758149" cy="641445"/>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IDS 1_Blank">
  <p:cSld name="IDS 1_Blank">
    <p:spTree>
      <p:nvGrpSpPr>
        <p:cNvPr id="1" name="Shape 222"/>
        <p:cNvGrpSpPr/>
        <p:nvPr/>
      </p:nvGrpSpPr>
      <p:grpSpPr>
        <a:xfrm>
          <a:off x="0" y="0"/>
          <a:ext cx="0" cy="0"/>
          <a:chOff x="0" y="0"/>
          <a:chExt cx="0" cy="0"/>
        </a:xfrm>
      </p:grpSpPr>
      <p:pic>
        <p:nvPicPr>
          <p:cNvPr id="223" name="Google Shape;223;p45"/>
          <p:cNvPicPr preferRelativeResize="0"/>
          <p:nvPr/>
        </p:nvPicPr>
        <p:blipFill rotWithShape="1">
          <a:blip r:embed="rId2">
            <a:alphaModFix amt="50000"/>
          </a:blip>
          <a:srcRect/>
          <a:stretch/>
        </p:blipFill>
        <p:spPr>
          <a:xfrm>
            <a:off x="11567160" y="6336792"/>
            <a:ext cx="338388" cy="41148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LS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89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346"/>
        <p:cNvGrpSpPr/>
        <p:nvPr/>
      </p:nvGrpSpPr>
      <p:grpSpPr>
        <a:xfrm>
          <a:off x="0" y="0"/>
          <a:ext cx="0" cy="0"/>
          <a:chOff x="0" y="0"/>
          <a:chExt cx="0" cy="0"/>
        </a:xfrm>
      </p:grpSpPr>
      <p:sp>
        <p:nvSpPr>
          <p:cNvPr id="347" name="Google Shape;347;p66"/>
          <p:cNvSpPr>
            <a:spLocks noGrp="1"/>
          </p:cNvSpPr>
          <p:nvPr>
            <p:ph type="pic" idx="2"/>
          </p:nvPr>
        </p:nvSpPr>
        <p:spPr>
          <a:xfrm>
            <a:off x="0" y="0"/>
            <a:ext cx="12192000" cy="6858000"/>
          </a:xfrm>
          <a:prstGeom prst="rect">
            <a:avLst/>
          </a:prstGeom>
          <a:noFill/>
          <a:ln>
            <a:noFill/>
          </a:ln>
        </p:spPr>
      </p:sp>
      <p:sp>
        <p:nvSpPr>
          <p:cNvPr id="348" name="Google Shape;348;p66"/>
          <p:cNvSpPr txBox="1">
            <a:spLocks noGrp="1"/>
          </p:cNvSpPr>
          <p:nvPr>
            <p:ph type="ctrTitle"/>
          </p:nvPr>
        </p:nvSpPr>
        <p:spPr>
          <a:xfrm>
            <a:off x="400593" y="1471750"/>
            <a:ext cx="5773783" cy="4030148"/>
          </a:xfrm>
          <a:prstGeom prst="rect">
            <a:avLst/>
          </a:prstGeom>
          <a:noFill/>
          <a:ln>
            <a:noFill/>
          </a:ln>
        </p:spPr>
        <p:txBody>
          <a:bodyPr spcFirstLastPara="1" wrap="square" lIns="274300" tIns="274300" rIns="274300" bIns="274300" anchor="ctr" anchorCtr="0">
            <a:noAutofit/>
          </a:bodyPr>
          <a:lstStyle>
            <a:lvl1pPr lvl="0" algn="ctr">
              <a:lnSpc>
                <a:spcPct val="87000"/>
              </a:lnSpc>
              <a:spcBef>
                <a:spcPts val="0"/>
              </a:spcBef>
              <a:spcAft>
                <a:spcPts val="0"/>
              </a:spcAft>
              <a:buClr>
                <a:schemeClr val="dk2"/>
              </a:buClr>
              <a:buSzPts val="4000"/>
              <a:buFont typeface="Source Serif Pro"/>
              <a:buNone/>
              <a:defRPr sz="4000" b="1" i="0" cap="none">
                <a:solidFill>
                  <a:schemeClr val="dk2"/>
                </a:solidFill>
                <a:latin typeface="Source Serif Pro"/>
                <a:ea typeface="Source Serif Pro"/>
                <a:cs typeface="Source Serif Pro"/>
                <a:sym typeface="Source Serif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 name="Google Shape;349;p66"/>
          <p:cNvSpPr txBox="1">
            <a:spLocks noGrp="1"/>
          </p:cNvSpPr>
          <p:nvPr>
            <p:ph type="subTitle" idx="1"/>
          </p:nvPr>
        </p:nvSpPr>
        <p:spPr>
          <a:xfrm>
            <a:off x="400594" y="5507037"/>
            <a:ext cx="5782492" cy="815386"/>
          </a:xfrm>
          <a:prstGeom prst="rect">
            <a:avLst/>
          </a:prstGeom>
          <a:solidFill>
            <a:schemeClr val="accent2"/>
          </a:solidFill>
          <a:ln>
            <a:noFill/>
          </a:ln>
        </p:spPr>
        <p:txBody>
          <a:bodyPr spcFirstLastPara="1" wrap="square" lIns="91425" tIns="91425" rIns="91425" bIns="91425" anchor="ctr" anchorCtr="0">
            <a:normAutofit/>
          </a:bodyPr>
          <a:lstStyle>
            <a:lvl1pPr lvl="0" algn="ctr">
              <a:lnSpc>
                <a:spcPct val="87000"/>
              </a:lnSpc>
              <a:spcBef>
                <a:spcPts val="1800"/>
              </a:spcBef>
              <a:spcAft>
                <a:spcPts val="0"/>
              </a:spcAft>
              <a:buSzPts val="1800"/>
              <a:buNone/>
              <a:defRPr sz="1800" b="0" i="0">
                <a:solidFill>
                  <a:schemeClr val="lt1"/>
                </a:solidFill>
                <a:latin typeface="Rubik"/>
                <a:ea typeface="Rubik"/>
                <a:cs typeface="Rubik"/>
                <a:sym typeface="Rubik"/>
              </a:defRPr>
            </a:lvl1pPr>
            <a:lvl2pPr lvl="1" algn="ctr">
              <a:lnSpc>
                <a:spcPct val="87000"/>
              </a:lnSpc>
              <a:spcBef>
                <a:spcPts val="800"/>
              </a:spcBef>
              <a:spcAft>
                <a:spcPts val="0"/>
              </a:spcAft>
              <a:buSzPts val="2000"/>
              <a:buNone/>
              <a:defRPr sz="2000"/>
            </a:lvl2pPr>
            <a:lvl3pPr lvl="2" algn="ctr">
              <a:lnSpc>
                <a:spcPct val="87000"/>
              </a:lnSpc>
              <a:spcBef>
                <a:spcPts val="1200"/>
              </a:spcBef>
              <a:spcAft>
                <a:spcPts val="0"/>
              </a:spcAft>
              <a:buSzPts val="1800"/>
              <a:buNone/>
              <a:defRPr sz="1800"/>
            </a:lvl3pPr>
            <a:lvl4pPr lvl="3" algn="ctr">
              <a:lnSpc>
                <a:spcPct val="87000"/>
              </a:lnSpc>
              <a:spcBef>
                <a:spcPts val="1200"/>
              </a:spcBef>
              <a:spcAft>
                <a:spcPts val="0"/>
              </a:spcAft>
              <a:buSzPts val="1600"/>
              <a:buNone/>
              <a:defRPr sz="1600"/>
            </a:lvl4pPr>
            <a:lvl5pPr lvl="4" algn="ctr">
              <a:lnSpc>
                <a:spcPct val="87000"/>
              </a:lnSpc>
              <a:spcBef>
                <a:spcPts val="1200"/>
              </a:spcBef>
              <a:spcAft>
                <a:spcPts val="0"/>
              </a:spcAft>
              <a:buSzPts val="1600"/>
              <a:buNone/>
              <a:defRPr sz="1600"/>
            </a:lvl5pPr>
            <a:lvl6pPr lvl="5" algn="ctr">
              <a:lnSpc>
                <a:spcPct val="90000"/>
              </a:lnSpc>
              <a:spcBef>
                <a:spcPts val="12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sic Content Slide">
  <p:cSld name="Basic Content Slide">
    <p:spTree>
      <p:nvGrpSpPr>
        <p:cNvPr id="1" name="Shape 350"/>
        <p:cNvGrpSpPr/>
        <p:nvPr/>
      </p:nvGrpSpPr>
      <p:grpSpPr>
        <a:xfrm>
          <a:off x="0" y="0"/>
          <a:ext cx="0" cy="0"/>
          <a:chOff x="0" y="0"/>
          <a:chExt cx="0" cy="0"/>
        </a:xfrm>
      </p:grpSpPr>
      <p:sp>
        <p:nvSpPr>
          <p:cNvPr id="351" name="Google Shape;351;p67"/>
          <p:cNvSpPr txBox="1">
            <a:spLocks noGrp="1"/>
          </p:cNvSpPr>
          <p:nvPr>
            <p:ph type="title"/>
          </p:nvPr>
        </p:nvSpPr>
        <p:spPr>
          <a:xfrm>
            <a:off x="838200" y="228600"/>
            <a:ext cx="10515600" cy="1600200"/>
          </a:xfrm>
          <a:prstGeom prst="rect">
            <a:avLst/>
          </a:prstGeom>
          <a:noFill/>
          <a:ln>
            <a:noFill/>
          </a:ln>
        </p:spPr>
        <p:txBody>
          <a:bodyPr spcFirstLastPara="1" wrap="square" lIns="91425" tIns="45700" rIns="91425" bIns="45700" anchor="ctr" anchorCtr="0">
            <a:noAutofit/>
          </a:bodyPr>
          <a:lstStyle>
            <a:lvl1pPr lvl="0" algn="ctr">
              <a:lnSpc>
                <a:spcPct val="87000"/>
              </a:lnSpc>
              <a:spcBef>
                <a:spcPts val="0"/>
              </a:spcBef>
              <a:spcAft>
                <a:spcPts val="0"/>
              </a:spcAft>
              <a:buClr>
                <a:schemeClr val="accent2"/>
              </a:buClr>
              <a:buSzPts val="4800"/>
              <a:buFont typeface="Source Serif Pro"/>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67"/>
          <p:cNvSpPr txBox="1">
            <a:spLocks noGrp="1"/>
          </p:cNvSpPr>
          <p:nvPr>
            <p:ph type="body" idx="1"/>
          </p:nvPr>
        </p:nvSpPr>
        <p:spPr>
          <a:xfrm>
            <a:off x="838200" y="1918447"/>
            <a:ext cx="10515600" cy="4249271"/>
          </a:xfrm>
          <a:prstGeom prst="rect">
            <a:avLst/>
          </a:prstGeom>
          <a:noFill/>
          <a:ln>
            <a:noFill/>
          </a:ln>
        </p:spPr>
        <p:txBody>
          <a:bodyPr spcFirstLastPara="1" wrap="square" lIns="91425" tIns="91425" rIns="91425" bIns="91425" anchor="t" anchorCtr="0">
            <a:normAutofit/>
          </a:bodyPr>
          <a:lstStyle>
            <a:lvl1pPr marL="457200" lvl="0" indent="-228600" algn="l">
              <a:lnSpc>
                <a:spcPct val="87000"/>
              </a:lnSpc>
              <a:spcBef>
                <a:spcPts val="2000"/>
              </a:spcBef>
              <a:spcAft>
                <a:spcPts val="0"/>
              </a:spcAft>
              <a:buSzPts val="3600"/>
              <a:buNone/>
              <a:defRPr sz="3600" b="0" i="0">
                <a:solidFill>
                  <a:srgbClr val="353535"/>
                </a:solidFill>
                <a:latin typeface="Rubik"/>
                <a:ea typeface="Rubik"/>
                <a:cs typeface="Rubik"/>
                <a:sym typeface="Rubik"/>
              </a:defRPr>
            </a:lvl1pPr>
            <a:lvl2pPr marL="914400" lvl="1" indent="-406400" algn="l">
              <a:lnSpc>
                <a:spcPct val="87000"/>
              </a:lnSpc>
              <a:spcBef>
                <a:spcPts val="2000"/>
              </a:spcBef>
              <a:spcAft>
                <a:spcPts val="0"/>
              </a:spcAft>
              <a:buSzPts val="2800"/>
              <a:buChar char="•"/>
              <a:defRPr sz="2800" b="0" i="0">
                <a:solidFill>
                  <a:srgbClr val="353535"/>
                </a:solidFill>
                <a:latin typeface="Rubik"/>
                <a:ea typeface="Rubik"/>
                <a:cs typeface="Rubik"/>
                <a:sym typeface="Rubik"/>
              </a:defRPr>
            </a:lvl2pPr>
            <a:lvl3pPr marL="1371600" lvl="2" indent="-406400" algn="l">
              <a:lnSpc>
                <a:spcPct val="87000"/>
              </a:lnSpc>
              <a:spcBef>
                <a:spcPts val="2000"/>
              </a:spcBef>
              <a:spcAft>
                <a:spcPts val="0"/>
              </a:spcAft>
              <a:buSzPts val="2800"/>
              <a:buChar char="•"/>
              <a:defRPr sz="2800" b="0" i="0">
                <a:solidFill>
                  <a:srgbClr val="353535"/>
                </a:solidFill>
                <a:latin typeface="Rubik"/>
                <a:ea typeface="Rubik"/>
                <a:cs typeface="Rubik"/>
                <a:sym typeface="Rubik"/>
              </a:defRPr>
            </a:lvl3pPr>
            <a:lvl4pPr marL="1828800" lvl="3" indent="-406400" algn="l">
              <a:lnSpc>
                <a:spcPct val="87000"/>
              </a:lnSpc>
              <a:spcBef>
                <a:spcPts val="2000"/>
              </a:spcBef>
              <a:spcAft>
                <a:spcPts val="0"/>
              </a:spcAft>
              <a:buSzPts val="2800"/>
              <a:buChar char="•"/>
              <a:defRPr sz="2800" b="0" i="0">
                <a:solidFill>
                  <a:srgbClr val="353535"/>
                </a:solidFill>
                <a:latin typeface="Rubik"/>
                <a:ea typeface="Rubik"/>
                <a:cs typeface="Rubik"/>
                <a:sym typeface="Rubik"/>
              </a:defRPr>
            </a:lvl4pPr>
            <a:lvl5pPr marL="2286000" lvl="4" indent="-406400" algn="l">
              <a:lnSpc>
                <a:spcPct val="87000"/>
              </a:lnSpc>
              <a:spcBef>
                <a:spcPts val="2000"/>
              </a:spcBef>
              <a:spcAft>
                <a:spcPts val="0"/>
              </a:spcAft>
              <a:buSzPts val="2800"/>
              <a:buChar char="•"/>
              <a:defRPr sz="2800" b="0" i="0">
                <a:solidFill>
                  <a:srgbClr val="353535"/>
                </a:solidFill>
                <a:latin typeface="Rubik"/>
                <a:ea typeface="Rubik"/>
                <a:cs typeface="Rubik"/>
                <a:sym typeface="Rubik"/>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p67"/>
          <p:cNvSpPr txBox="1">
            <a:spLocks noGrp="1"/>
          </p:cNvSpPr>
          <p:nvPr>
            <p:ph type="sldNum" idx="12"/>
          </p:nvPr>
        </p:nvSpPr>
        <p:spPr>
          <a:xfrm>
            <a:off x="291059"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a:solidFill>
                  <a:srgbClr val="8D8E8D"/>
                </a:solidFill>
                <a:latin typeface="Rubik"/>
                <a:ea typeface="Rubik"/>
                <a:cs typeface="Rubik"/>
                <a:sym typeface="Rubik"/>
              </a:defRPr>
            </a:lvl1pPr>
            <a:lvl2pPr marL="0" lvl="1" indent="0" algn="l">
              <a:spcBef>
                <a:spcPts val="0"/>
              </a:spcBef>
              <a:buNone/>
              <a:defRPr sz="1200" b="0" i="0">
                <a:solidFill>
                  <a:srgbClr val="8D8E8D"/>
                </a:solidFill>
                <a:latin typeface="Rubik"/>
                <a:ea typeface="Rubik"/>
                <a:cs typeface="Rubik"/>
                <a:sym typeface="Rubik"/>
              </a:defRPr>
            </a:lvl2pPr>
            <a:lvl3pPr marL="0" lvl="2" indent="0" algn="l">
              <a:spcBef>
                <a:spcPts val="0"/>
              </a:spcBef>
              <a:buNone/>
              <a:defRPr sz="1200" b="0" i="0">
                <a:solidFill>
                  <a:srgbClr val="8D8E8D"/>
                </a:solidFill>
                <a:latin typeface="Rubik"/>
                <a:ea typeface="Rubik"/>
                <a:cs typeface="Rubik"/>
                <a:sym typeface="Rubik"/>
              </a:defRPr>
            </a:lvl3pPr>
            <a:lvl4pPr marL="0" lvl="3" indent="0" algn="l">
              <a:spcBef>
                <a:spcPts val="0"/>
              </a:spcBef>
              <a:buNone/>
              <a:defRPr sz="1200" b="0" i="0">
                <a:solidFill>
                  <a:srgbClr val="8D8E8D"/>
                </a:solidFill>
                <a:latin typeface="Rubik"/>
                <a:ea typeface="Rubik"/>
                <a:cs typeface="Rubik"/>
                <a:sym typeface="Rubik"/>
              </a:defRPr>
            </a:lvl4pPr>
            <a:lvl5pPr marL="0" lvl="4" indent="0" algn="l">
              <a:spcBef>
                <a:spcPts val="0"/>
              </a:spcBef>
              <a:buNone/>
              <a:defRPr sz="1200" b="0" i="0">
                <a:solidFill>
                  <a:srgbClr val="8D8E8D"/>
                </a:solidFill>
                <a:latin typeface="Rubik"/>
                <a:ea typeface="Rubik"/>
                <a:cs typeface="Rubik"/>
                <a:sym typeface="Rubik"/>
              </a:defRPr>
            </a:lvl5pPr>
            <a:lvl6pPr marL="0" lvl="5" indent="0" algn="l">
              <a:spcBef>
                <a:spcPts val="0"/>
              </a:spcBef>
              <a:buNone/>
              <a:defRPr sz="1200" b="0" i="0">
                <a:solidFill>
                  <a:srgbClr val="8D8E8D"/>
                </a:solidFill>
                <a:latin typeface="Rubik"/>
                <a:ea typeface="Rubik"/>
                <a:cs typeface="Rubik"/>
                <a:sym typeface="Rubik"/>
              </a:defRPr>
            </a:lvl6pPr>
            <a:lvl7pPr marL="0" lvl="6" indent="0" algn="l">
              <a:spcBef>
                <a:spcPts val="0"/>
              </a:spcBef>
              <a:buNone/>
              <a:defRPr sz="1200" b="0" i="0">
                <a:solidFill>
                  <a:srgbClr val="8D8E8D"/>
                </a:solidFill>
                <a:latin typeface="Rubik"/>
                <a:ea typeface="Rubik"/>
                <a:cs typeface="Rubik"/>
                <a:sym typeface="Rubik"/>
              </a:defRPr>
            </a:lvl7pPr>
            <a:lvl8pPr marL="0" lvl="7" indent="0" algn="l">
              <a:spcBef>
                <a:spcPts val="0"/>
              </a:spcBef>
              <a:buNone/>
              <a:defRPr sz="1200" b="0" i="0">
                <a:solidFill>
                  <a:srgbClr val="8D8E8D"/>
                </a:solidFill>
                <a:latin typeface="Rubik"/>
                <a:ea typeface="Rubik"/>
                <a:cs typeface="Rubik"/>
                <a:sym typeface="Rubik"/>
              </a:defRPr>
            </a:lvl8pPr>
            <a:lvl9pPr marL="0" lvl="8" indent="0" algn="l">
              <a:spcBef>
                <a:spcPts val="0"/>
              </a:spcBef>
              <a:buNone/>
              <a:defRPr sz="1200" b="0" i="0">
                <a:solidFill>
                  <a:srgbClr val="8D8E8D"/>
                </a:solidFill>
                <a:latin typeface="Rubik"/>
                <a:ea typeface="Rubik"/>
                <a:cs typeface="Rubik"/>
                <a:sym typeface="Rubik"/>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sic Title Only Slide">
  <p:cSld name="Basic Title Only Slide">
    <p:spTree>
      <p:nvGrpSpPr>
        <p:cNvPr id="1" name="Shape 354"/>
        <p:cNvGrpSpPr/>
        <p:nvPr/>
      </p:nvGrpSpPr>
      <p:grpSpPr>
        <a:xfrm>
          <a:off x="0" y="0"/>
          <a:ext cx="0" cy="0"/>
          <a:chOff x="0" y="0"/>
          <a:chExt cx="0" cy="0"/>
        </a:xfrm>
      </p:grpSpPr>
      <p:sp>
        <p:nvSpPr>
          <p:cNvPr id="355" name="Google Shape;355;p68"/>
          <p:cNvSpPr txBox="1">
            <a:spLocks noGrp="1"/>
          </p:cNvSpPr>
          <p:nvPr>
            <p:ph type="title"/>
          </p:nvPr>
        </p:nvSpPr>
        <p:spPr>
          <a:xfrm>
            <a:off x="838200" y="228600"/>
            <a:ext cx="10515600" cy="1600200"/>
          </a:xfrm>
          <a:prstGeom prst="rect">
            <a:avLst/>
          </a:prstGeom>
          <a:noFill/>
          <a:ln>
            <a:noFill/>
          </a:ln>
        </p:spPr>
        <p:txBody>
          <a:bodyPr spcFirstLastPara="1" wrap="square" lIns="91425" tIns="45700" rIns="91425" bIns="45700" anchor="ctr" anchorCtr="0">
            <a:noAutofit/>
          </a:bodyPr>
          <a:lstStyle>
            <a:lvl1pPr lvl="0" algn="ctr">
              <a:lnSpc>
                <a:spcPct val="87000"/>
              </a:lnSpc>
              <a:spcBef>
                <a:spcPts val="0"/>
              </a:spcBef>
              <a:spcAft>
                <a:spcPts val="0"/>
              </a:spcAft>
              <a:buClr>
                <a:schemeClr val="accent2"/>
              </a:buClr>
              <a:buSzPts val="4000"/>
              <a:buFont typeface="Source Serif Pro"/>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68"/>
          <p:cNvSpPr txBox="1">
            <a:spLocks noGrp="1"/>
          </p:cNvSpPr>
          <p:nvPr>
            <p:ph type="sldNum" idx="12"/>
          </p:nvPr>
        </p:nvSpPr>
        <p:spPr>
          <a:xfrm>
            <a:off x="291059"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a:solidFill>
                  <a:srgbClr val="8D8E8D"/>
                </a:solidFill>
                <a:latin typeface="Rubik"/>
                <a:ea typeface="Rubik"/>
                <a:cs typeface="Rubik"/>
                <a:sym typeface="Rubik"/>
              </a:defRPr>
            </a:lvl1pPr>
            <a:lvl2pPr marL="0" lvl="1" indent="0" algn="l">
              <a:spcBef>
                <a:spcPts val="0"/>
              </a:spcBef>
              <a:buNone/>
              <a:defRPr sz="1200" b="0" i="0">
                <a:solidFill>
                  <a:srgbClr val="8D8E8D"/>
                </a:solidFill>
                <a:latin typeface="Rubik"/>
                <a:ea typeface="Rubik"/>
                <a:cs typeface="Rubik"/>
                <a:sym typeface="Rubik"/>
              </a:defRPr>
            </a:lvl2pPr>
            <a:lvl3pPr marL="0" lvl="2" indent="0" algn="l">
              <a:spcBef>
                <a:spcPts val="0"/>
              </a:spcBef>
              <a:buNone/>
              <a:defRPr sz="1200" b="0" i="0">
                <a:solidFill>
                  <a:srgbClr val="8D8E8D"/>
                </a:solidFill>
                <a:latin typeface="Rubik"/>
                <a:ea typeface="Rubik"/>
                <a:cs typeface="Rubik"/>
                <a:sym typeface="Rubik"/>
              </a:defRPr>
            </a:lvl3pPr>
            <a:lvl4pPr marL="0" lvl="3" indent="0" algn="l">
              <a:spcBef>
                <a:spcPts val="0"/>
              </a:spcBef>
              <a:buNone/>
              <a:defRPr sz="1200" b="0" i="0">
                <a:solidFill>
                  <a:srgbClr val="8D8E8D"/>
                </a:solidFill>
                <a:latin typeface="Rubik"/>
                <a:ea typeface="Rubik"/>
                <a:cs typeface="Rubik"/>
                <a:sym typeface="Rubik"/>
              </a:defRPr>
            </a:lvl4pPr>
            <a:lvl5pPr marL="0" lvl="4" indent="0" algn="l">
              <a:spcBef>
                <a:spcPts val="0"/>
              </a:spcBef>
              <a:buNone/>
              <a:defRPr sz="1200" b="0" i="0">
                <a:solidFill>
                  <a:srgbClr val="8D8E8D"/>
                </a:solidFill>
                <a:latin typeface="Rubik"/>
                <a:ea typeface="Rubik"/>
                <a:cs typeface="Rubik"/>
                <a:sym typeface="Rubik"/>
              </a:defRPr>
            </a:lvl5pPr>
            <a:lvl6pPr marL="0" lvl="5" indent="0" algn="l">
              <a:spcBef>
                <a:spcPts val="0"/>
              </a:spcBef>
              <a:buNone/>
              <a:defRPr sz="1200" b="0" i="0">
                <a:solidFill>
                  <a:srgbClr val="8D8E8D"/>
                </a:solidFill>
                <a:latin typeface="Rubik"/>
                <a:ea typeface="Rubik"/>
                <a:cs typeface="Rubik"/>
                <a:sym typeface="Rubik"/>
              </a:defRPr>
            </a:lvl6pPr>
            <a:lvl7pPr marL="0" lvl="6" indent="0" algn="l">
              <a:spcBef>
                <a:spcPts val="0"/>
              </a:spcBef>
              <a:buNone/>
              <a:defRPr sz="1200" b="0" i="0">
                <a:solidFill>
                  <a:srgbClr val="8D8E8D"/>
                </a:solidFill>
                <a:latin typeface="Rubik"/>
                <a:ea typeface="Rubik"/>
                <a:cs typeface="Rubik"/>
                <a:sym typeface="Rubik"/>
              </a:defRPr>
            </a:lvl7pPr>
            <a:lvl8pPr marL="0" lvl="7" indent="0" algn="l">
              <a:spcBef>
                <a:spcPts val="0"/>
              </a:spcBef>
              <a:buNone/>
              <a:defRPr sz="1200" b="0" i="0">
                <a:solidFill>
                  <a:srgbClr val="8D8E8D"/>
                </a:solidFill>
                <a:latin typeface="Rubik"/>
                <a:ea typeface="Rubik"/>
                <a:cs typeface="Rubik"/>
                <a:sym typeface="Rubik"/>
              </a:defRPr>
            </a:lvl8pPr>
            <a:lvl9pPr marL="0" lvl="8" indent="0" algn="l">
              <a:spcBef>
                <a:spcPts val="0"/>
              </a:spcBef>
              <a:buNone/>
              <a:defRPr sz="1200" b="0" i="0">
                <a:solidFill>
                  <a:srgbClr val="8D8E8D"/>
                </a:solidFill>
                <a:latin typeface="Rubik"/>
                <a:ea typeface="Rubik"/>
                <a:cs typeface="Rubik"/>
                <a:sym typeface="Rubik"/>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Heavy-BasicSlide">
  <p:cSld name="ContentHeavy-BasicSlide">
    <p:spTree>
      <p:nvGrpSpPr>
        <p:cNvPr id="1" name="Shape 357"/>
        <p:cNvGrpSpPr/>
        <p:nvPr/>
      </p:nvGrpSpPr>
      <p:grpSpPr>
        <a:xfrm>
          <a:off x="0" y="0"/>
          <a:ext cx="0" cy="0"/>
          <a:chOff x="0" y="0"/>
          <a:chExt cx="0" cy="0"/>
        </a:xfrm>
      </p:grpSpPr>
      <p:sp>
        <p:nvSpPr>
          <p:cNvPr id="358" name="Google Shape;358;p69"/>
          <p:cNvSpPr txBox="1">
            <a:spLocks noGrp="1"/>
          </p:cNvSpPr>
          <p:nvPr>
            <p:ph type="title"/>
          </p:nvPr>
        </p:nvSpPr>
        <p:spPr>
          <a:xfrm>
            <a:off x="838200" y="228600"/>
            <a:ext cx="10515600" cy="1101408"/>
          </a:xfrm>
          <a:prstGeom prst="rect">
            <a:avLst/>
          </a:prstGeom>
          <a:noFill/>
          <a:ln>
            <a:noFill/>
          </a:ln>
        </p:spPr>
        <p:txBody>
          <a:bodyPr spcFirstLastPara="1" wrap="square" lIns="91425" tIns="45700" rIns="91425" bIns="45700" anchor="ctr" anchorCtr="0">
            <a:noAutofit/>
          </a:bodyPr>
          <a:lstStyle>
            <a:lvl1pPr lvl="0" algn="l">
              <a:lnSpc>
                <a:spcPct val="87000"/>
              </a:lnSpc>
              <a:spcBef>
                <a:spcPts val="0"/>
              </a:spcBef>
              <a:spcAft>
                <a:spcPts val="0"/>
              </a:spcAft>
              <a:buClr>
                <a:schemeClr val="accent2"/>
              </a:buClr>
              <a:buSzPts val="3200"/>
              <a:buFont typeface="Source Serif Pro"/>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9" name="Google Shape;359;p69"/>
          <p:cNvSpPr txBox="1">
            <a:spLocks noGrp="1"/>
          </p:cNvSpPr>
          <p:nvPr>
            <p:ph type="body" idx="1"/>
          </p:nvPr>
        </p:nvSpPr>
        <p:spPr>
          <a:xfrm>
            <a:off x="838200" y="1435608"/>
            <a:ext cx="10515600" cy="4733698"/>
          </a:xfrm>
          <a:prstGeom prst="rect">
            <a:avLst/>
          </a:prstGeom>
          <a:noFill/>
          <a:ln>
            <a:noFill/>
          </a:ln>
        </p:spPr>
        <p:txBody>
          <a:bodyPr spcFirstLastPara="1" wrap="square" lIns="91425" tIns="91425" rIns="91425" bIns="91425" anchor="t" anchorCtr="0">
            <a:normAutofit/>
          </a:bodyPr>
          <a:lstStyle>
            <a:lvl1pPr marL="457200" lvl="0" indent="-228600" algn="l">
              <a:lnSpc>
                <a:spcPct val="87000"/>
              </a:lnSpc>
              <a:spcBef>
                <a:spcPts val="1800"/>
              </a:spcBef>
              <a:spcAft>
                <a:spcPts val="0"/>
              </a:spcAft>
              <a:buSzPts val="2400"/>
              <a:buNone/>
              <a:defRPr sz="2400" b="0" i="0">
                <a:solidFill>
                  <a:schemeClr val="dk2"/>
                </a:solidFill>
                <a:latin typeface="Rubik"/>
                <a:ea typeface="Rubik"/>
                <a:cs typeface="Rubik"/>
                <a:sym typeface="Rubik"/>
              </a:defRPr>
            </a:lvl1pPr>
            <a:lvl2pPr marL="914400" lvl="1" indent="-342900" algn="l">
              <a:lnSpc>
                <a:spcPct val="87000"/>
              </a:lnSpc>
              <a:spcBef>
                <a:spcPts val="800"/>
              </a:spcBef>
              <a:spcAft>
                <a:spcPts val="0"/>
              </a:spcAft>
              <a:buSzPts val="1800"/>
              <a:buChar char="•"/>
              <a:defRPr sz="1800" b="0" i="0" cap="none">
                <a:latin typeface="Rubik"/>
                <a:ea typeface="Rubik"/>
                <a:cs typeface="Rubik"/>
                <a:sym typeface="Rubik"/>
              </a:defRPr>
            </a:lvl2pPr>
            <a:lvl3pPr marL="1371600" lvl="2" indent="-342900" algn="l">
              <a:lnSpc>
                <a:spcPct val="87000"/>
              </a:lnSpc>
              <a:spcBef>
                <a:spcPts val="1200"/>
              </a:spcBef>
              <a:spcAft>
                <a:spcPts val="0"/>
              </a:spcAft>
              <a:buSzPts val="1800"/>
              <a:buChar char="•"/>
              <a:defRPr sz="1800" b="0" i="0" cap="none">
                <a:latin typeface="Rubik"/>
                <a:ea typeface="Rubik"/>
                <a:cs typeface="Rubik"/>
                <a:sym typeface="Rubik"/>
              </a:defRPr>
            </a:lvl3pPr>
            <a:lvl4pPr marL="1828800" lvl="3" indent="-342900" algn="l">
              <a:lnSpc>
                <a:spcPct val="87000"/>
              </a:lnSpc>
              <a:spcBef>
                <a:spcPts val="1200"/>
              </a:spcBef>
              <a:spcAft>
                <a:spcPts val="0"/>
              </a:spcAft>
              <a:buSzPts val="1800"/>
              <a:buChar char="•"/>
              <a:defRPr sz="1800" b="0" i="0" cap="none">
                <a:latin typeface="Rubik"/>
                <a:ea typeface="Rubik"/>
                <a:cs typeface="Rubik"/>
                <a:sym typeface="Rubik"/>
              </a:defRPr>
            </a:lvl4pPr>
            <a:lvl5pPr marL="2286000" lvl="4" indent="-342900" algn="l">
              <a:lnSpc>
                <a:spcPct val="87000"/>
              </a:lnSpc>
              <a:spcBef>
                <a:spcPts val="1200"/>
              </a:spcBef>
              <a:spcAft>
                <a:spcPts val="0"/>
              </a:spcAft>
              <a:buSzPts val="1800"/>
              <a:buChar char="•"/>
              <a:defRPr sz="1800" b="0" i="0" cap="none">
                <a:latin typeface="Rubik"/>
                <a:ea typeface="Rubik"/>
                <a:cs typeface="Rubik"/>
                <a:sym typeface="Rubik"/>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69"/>
          <p:cNvSpPr txBox="1">
            <a:spLocks noGrp="1"/>
          </p:cNvSpPr>
          <p:nvPr>
            <p:ph type="sldNum" idx="12"/>
          </p:nvPr>
        </p:nvSpPr>
        <p:spPr>
          <a:xfrm>
            <a:off x="291059"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a:solidFill>
                  <a:srgbClr val="8D8E8D"/>
                </a:solidFill>
                <a:latin typeface="Rubik"/>
                <a:ea typeface="Rubik"/>
                <a:cs typeface="Rubik"/>
                <a:sym typeface="Rubik"/>
              </a:defRPr>
            </a:lvl1pPr>
            <a:lvl2pPr marL="0" lvl="1" indent="0" algn="l">
              <a:spcBef>
                <a:spcPts val="0"/>
              </a:spcBef>
              <a:buNone/>
              <a:defRPr sz="1200" b="0" i="0">
                <a:solidFill>
                  <a:srgbClr val="8D8E8D"/>
                </a:solidFill>
                <a:latin typeface="Rubik"/>
                <a:ea typeface="Rubik"/>
                <a:cs typeface="Rubik"/>
                <a:sym typeface="Rubik"/>
              </a:defRPr>
            </a:lvl2pPr>
            <a:lvl3pPr marL="0" lvl="2" indent="0" algn="l">
              <a:spcBef>
                <a:spcPts val="0"/>
              </a:spcBef>
              <a:buNone/>
              <a:defRPr sz="1200" b="0" i="0">
                <a:solidFill>
                  <a:srgbClr val="8D8E8D"/>
                </a:solidFill>
                <a:latin typeface="Rubik"/>
                <a:ea typeface="Rubik"/>
                <a:cs typeface="Rubik"/>
                <a:sym typeface="Rubik"/>
              </a:defRPr>
            </a:lvl3pPr>
            <a:lvl4pPr marL="0" lvl="3" indent="0" algn="l">
              <a:spcBef>
                <a:spcPts val="0"/>
              </a:spcBef>
              <a:buNone/>
              <a:defRPr sz="1200" b="0" i="0">
                <a:solidFill>
                  <a:srgbClr val="8D8E8D"/>
                </a:solidFill>
                <a:latin typeface="Rubik"/>
                <a:ea typeface="Rubik"/>
                <a:cs typeface="Rubik"/>
                <a:sym typeface="Rubik"/>
              </a:defRPr>
            </a:lvl4pPr>
            <a:lvl5pPr marL="0" lvl="4" indent="0" algn="l">
              <a:spcBef>
                <a:spcPts val="0"/>
              </a:spcBef>
              <a:buNone/>
              <a:defRPr sz="1200" b="0" i="0">
                <a:solidFill>
                  <a:srgbClr val="8D8E8D"/>
                </a:solidFill>
                <a:latin typeface="Rubik"/>
                <a:ea typeface="Rubik"/>
                <a:cs typeface="Rubik"/>
                <a:sym typeface="Rubik"/>
              </a:defRPr>
            </a:lvl5pPr>
            <a:lvl6pPr marL="0" lvl="5" indent="0" algn="l">
              <a:spcBef>
                <a:spcPts val="0"/>
              </a:spcBef>
              <a:buNone/>
              <a:defRPr sz="1200" b="0" i="0">
                <a:solidFill>
                  <a:srgbClr val="8D8E8D"/>
                </a:solidFill>
                <a:latin typeface="Rubik"/>
                <a:ea typeface="Rubik"/>
                <a:cs typeface="Rubik"/>
                <a:sym typeface="Rubik"/>
              </a:defRPr>
            </a:lvl6pPr>
            <a:lvl7pPr marL="0" lvl="6" indent="0" algn="l">
              <a:spcBef>
                <a:spcPts val="0"/>
              </a:spcBef>
              <a:buNone/>
              <a:defRPr sz="1200" b="0" i="0">
                <a:solidFill>
                  <a:srgbClr val="8D8E8D"/>
                </a:solidFill>
                <a:latin typeface="Rubik"/>
                <a:ea typeface="Rubik"/>
                <a:cs typeface="Rubik"/>
                <a:sym typeface="Rubik"/>
              </a:defRPr>
            </a:lvl7pPr>
            <a:lvl8pPr marL="0" lvl="7" indent="0" algn="l">
              <a:spcBef>
                <a:spcPts val="0"/>
              </a:spcBef>
              <a:buNone/>
              <a:defRPr sz="1200" b="0" i="0">
                <a:solidFill>
                  <a:srgbClr val="8D8E8D"/>
                </a:solidFill>
                <a:latin typeface="Rubik"/>
                <a:ea typeface="Rubik"/>
                <a:cs typeface="Rubik"/>
                <a:sym typeface="Rubik"/>
              </a:defRPr>
            </a:lvl8pPr>
            <a:lvl9pPr marL="0" lvl="8" indent="0" algn="l">
              <a:spcBef>
                <a:spcPts val="0"/>
              </a:spcBef>
              <a:buNone/>
              <a:defRPr sz="1200" b="0" i="0">
                <a:solidFill>
                  <a:srgbClr val="8D8E8D"/>
                </a:solidFill>
                <a:latin typeface="Rubik"/>
                <a:ea typeface="Rubik"/>
                <a:cs typeface="Rubik"/>
                <a:sym typeface="Rubik"/>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Heavy-BasicWithCallout">
  <p:cSld name="ContentHeavy-BasicWithCallout">
    <p:spTree>
      <p:nvGrpSpPr>
        <p:cNvPr id="1" name="Shape 361"/>
        <p:cNvGrpSpPr/>
        <p:nvPr/>
      </p:nvGrpSpPr>
      <p:grpSpPr>
        <a:xfrm>
          <a:off x="0" y="0"/>
          <a:ext cx="0" cy="0"/>
          <a:chOff x="0" y="0"/>
          <a:chExt cx="0" cy="0"/>
        </a:xfrm>
      </p:grpSpPr>
      <p:sp>
        <p:nvSpPr>
          <p:cNvPr id="362" name="Google Shape;362;p70"/>
          <p:cNvSpPr txBox="1">
            <a:spLocks noGrp="1"/>
          </p:cNvSpPr>
          <p:nvPr>
            <p:ph type="title"/>
          </p:nvPr>
        </p:nvSpPr>
        <p:spPr>
          <a:xfrm>
            <a:off x="838200" y="228600"/>
            <a:ext cx="10515600" cy="1101408"/>
          </a:xfrm>
          <a:prstGeom prst="rect">
            <a:avLst/>
          </a:prstGeom>
          <a:noFill/>
          <a:ln>
            <a:noFill/>
          </a:ln>
        </p:spPr>
        <p:txBody>
          <a:bodyPr spcFirstLastPara="1" wrap="square" lIns="91425" tIns="45700" rIns="91425" bIns="45700" anchor="ctr" anchorCtr="0">
            <a:noAutofit/>
          </a:bodyPr>
          <a:lstStyle>
            <a:lvl1pPr lvl="0" algn="l">
              <a:lnSpc>
                <a:spcPct val="87000"/>
              </a:lnSpc>
              <a:spcBef>
                <a:spcPts val="0"/>
              </a:spcBef>
              <a:spcAft>
                <a:spcPts val="0"/>
              </a:spcAft>
              <a:buClr>
                <a:schemeClr val="accent2"/>
              </a:buClr>
              <a:buSzPts val="3200"/>
              <a:buFont typeface="Source Serif Pro"/>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3" name="Google Shape;363;p70"/>
          <p:cNvSpPr txBox="1">
            <a:spLocks noGrp="1"/>
          </p:cNvSpPr>
          <p:nvPr>
            <p:ph type="body" idx="1"/>
          </p:nvPr>
        </p:nvSpPr>
        <p:spPr>
          <a:xfrm>
            <a:off x="838200" y="1435608"/>
            <a:ext cx="6620691" cy="4733698"/>
          </a:xfrm>
          <a:prstGeom prst="rect">
            <a:avLst/>
          </a:prstGeom>
          <a:noFill/>
          <a:ln>
            <a:noFill/>
          </a:ln>
        </p:spPr>
        <p:txBody>
          <a:bodyPr spcFirstLastPara="1" wrap="square" lIns="91425" tIns="91425" rIns="91425" bIns="91425" anchor="t" anchorCtr="0">
            <a:normAutofit/>
          </a:bodyPr>
          <a:lstStyle>
            <a:lvl1pPr marL="457200" lvl="0" indent="-228600" algn="l">
              <a:lnSpc>
                <a:spcPct val="87000"/>
              </a:lnSpc>
              <a:spcBef>
                <a:spcPts val="1800"/>
              </a:spcBef>
              <a:spcAft>
                <a:spcPts val="0"/>
              </a:spcAft>
              <a:buSzPts val="2400"/>
              <a:buNone/>
              <a:defRPr sz="2400" b="0" i="0">
                <a:solidFill>
                  <a:schemeClr val="dk2"/>
                </a:solidFill>
                <a:latin typeface="Rubik"/>
                <a:ea typeface="Rubik"/>
                <a:cs typeface="Rubik"/>
                <a:sym typeface="Rubik"/>
              </a:defRPr>
            </a:lvl1pPr>
            <a:lvl2pPr marL="914400" lvl="1" indent="-342900" algn="l">
              <a:lnSpc>
                <a:spcPct val="87000"/>
              </a:lnSpc>
              <a:spcBef>
                <a:spcPts val="800"/>
              </a:spcBef>
              <a:spcAft>
                <a:spcPts val="0"/>
              </a:spcAft>
              <a:buSzPts val="1800"/>
              <a:buChar char="•"/>
              <a:defRPr sz="1800" b="0" i="0" cap="none">
                <a:latin typeface="Rubik"/>
                <a:ea typeface="Rubik"/>
                <a:cs typeface="Rubik"/>
                <a:sym typeface="Rubik"/>
              </a:defRPr>
            </a:lvl2pPr>
            <a:lvl3pPr marL="1371600" lvl="2" indent="-342900" algn="l">
              <a:lnSpc>
                <a:spcPct val="87000"/>
              </a:lnSpc>
              <a:spcBef>
                <a:spcPts val="1200"/>
              </a:spcBef>
              <a:spcAft>
                <a:spcPts val="0"/>
              </a:spcAft>
              <a:buSzPts val="1800"/>
              <a:buChar char="•"/>
              <a:defRPr sz="1800" b="0" i="0" cap="none">
                <a:latin typeface="Rubik"/>
                <a:ea typeface="Rubik"/>
                <a:cs typeface="Rubik"/>
                <a:sym typeface="Rubik"/>
              </a:defRPr>
            </a:lvl3pPr>
            <a:lvl4pPr marL="1828800" lvl="3" indent="-342900" algn="l">
              <a:lnSpc>
                <a:spcPct val="87000"/>
              </a:lnSpc>
              <a:spcBef>
                <a:spcPts val="1200"/>
              </a:spcBef>
              <a:spcAft>
                <a:spcPts val="0"/>
              </a:spcAft>
              <a:buSzPts val="1800"/>
              <a:buChar char="•"/>
              <a:defRPr sz="1800" b="0" i="0" cap="none">
                <a:latin typeface="Rubik"/>
                <a:ea typeface="Rubik"/>
                <a:cs typeface="Rubik"/>
                <a:sym typeface="Rubik"/>
              </a:defRPr>
            </a:lvl4pPr>
            <a:lvl5pPr marL="2286000" lvl="4" indent="-342900" algn="l">
              <a:lnSpc>
                <a:spcPct val="87000"/>
              </a:lnSpc>
              <a:spcBef>
                <a:spcPts val="1200"/>
              </a:spcBef>
              <a:spcAft>
                <a:spcPts val="0"/>
              </a:spcAft>
              <a:buSzPts val="1800"/>
              <a:buChar char="•"/>
              <a:defRPr sz="1800" b="0" i="0" cap="none">
                <a:latin typeface="Rubik"/>
                <a:ea typeface="Rubik"/>
                <a:cs typeface="Rubik"/>
                <a:sym typeface="Rubik"/>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 name="Google Shape;364;p70"/>
          <p:cNvSpPr txBox="1">
            <a:spLocks noGrp="1"/>
          </p:cNvSpPr>
          <p:nvPr>
            <p:ph type="body" idx="2"/>
          </p:nvPr>
        </p:nvSpPr>
        <p:spPr>
          <a:xfrm>
            <a:off x="7694023" y="1436688"/>
            <a:ext cx="3657600" cy="4736592"/>
          </a:xfrm>
          <a:prstGeom prst="rect">
            <a:avLst/>
          </a:prstGeom>
          <a:solidFill>
            <a:schemeClr val="lt1"/>
          </a:solidFill>
          <a:ln w="9525" cap="flat" cmpd="sng">
            <a:solidFill>
              <a:srgbClr val="C1C1C1"/>
            </a:solidFill>
            <a:prstDash val="solid"/>
            <a:round/>
            <a:headEnd type="none" w="sm" len="sm"/>
            <a:tailEnd type="none" w="sm" len="sm"/>
          </a:ln>
        </p:spPr>
        <p:txBody>
          <a:bodyPr spcFirstLastPara="1" wrap="square" lIns="182875" tIns="182875" rIns="182875" bIns="182875" anchor="t" anchorCtr="0">
            <a:normAutofit/>
          </a:bodyPr>
          <a:lstStyle>
            <a:lvl1pPr marL="457200" lvl="0" indent="-228600" algn="ctr">
              <a:lnSpc>
                <a:spcPct val="87000"/>
              </a:lnSpc>
              <a:spcBef>
                <a:spcPts val="1800"/>
              </a:spcBef>
              <a:spcAft>
                <a:spcPts val="0"/>
              </a:spcAft>
              <a:buSzPts val="1800"/>
              <a:buNone/>
              <a:defRPr sz="1800" b="0" i="0" cap="none">
                <a:solidFill>
                  <a:schemeClr val="accent4"/>
                </a:solidFill>
                <a:latin typeface="Rubik"/>
                <a:ea typeface="Rubik"/>
                <a:cs typeface="Rubik"/>
                <a:sym typeface="Rubik"/>
              </a:defRPr>
            </a:lvl1pPr>
            <a:lvl2pPr marL="914400" lvl="1" indent="-228600" algn="l">
              <a:lnSpc>
                <a:spcPct val="87000"/>
              </a:lnSpc>
              <a:spcBef>
                <a:spcPts val="800"/>
              </a:spcBef>
              <a:spcAft>
                <a:spcPts val="0"/>
              </a:spcAft>
              <a:buSzPts val="1800"/>
              <a:buNone/>
              <a:defRPr sz="1800" b="0" i="0">
                <a:latin typeface="Rubik"/>
                <a:ea typeface="Rubik"/>
                <a:cs typeface="Rubik"/>
                <a:sym typeface="Rubik"/>
              </a:defRPr>
            </a:lvl2pPr>
            <a:lvl3pPr marL="1371600" lvl="2" indent="-342900" algn="l">
              <a:lnSpc>
                <a:spcPct val="87000"/>
              </a:lnSpc>
              <a:spcBef>
                <a:spcPts val="1200"/>
              </a:spcBef>
              <a:spcAft>
                <a:spcPts val="0"/>
              </a:spcAft>
              <a:buSzPts val="1800"/>
              <a:buChar char="•"/>
              <a:defRPr/>
            </a:lvl3pPr>
            <a:lvl4pPr marL="1828800" lvl="3" indent="-342900" algn="l">
              <a:lnSpc>
                <a:spcPct val="87000"/>
              </a:lnSpc>
              <a:spcBef>
                <a:spcPts val="1200"/>
              </a:spcBef>
              <a:spcAft>
                <a:spcPts val="0"/>
              </a:spcAft>
              <a:buSzPts val="1800"/>
              <a:buChar char="•"/>
              <a:defRPr/>
            </a:lvl4pPr>
            <a:lvl5pPr marL="2286000" lvl="4" indent="-342900" algn="l">
              <a:lnSpc>
                <a:spcPct val="87000"/>
              </a:lnSpc>
              <a:spcBef>
                <a:spcPts val="1200"/>
              </a:spcBef>
              <a:spcAft>
                <a:spcPts val="0"/>
              </a:spcAft>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 name="Google Shape;365;p70"/>
          <p:cNvSpPr txBox="1">
            <a:spLocks noGrp="1"/>
          </p:cNvSpPr>
          <p:nvPr>
            <p:ph type="sldNum" idx="12"/>
          </p:nvPr>
        </p:nvSpPr>
        <p:spPr>
          <a:xfrm>
            <a:off x="291059"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a:solidFill>
                  <a:srgbClr val="8D8E8D"/>
                </a:solidFill>
                <a:latin typeface="Rubik"/>
                <a:ea typeface="Rubik"/>
                <a:cs typeface="Rubik"/>
                <a:sym typeface="Rubik"/>
              </a:defRPr>
            </a:lvl1pPr>
            <a:lvl2pPr marL="0" lvl="1" indent="0" algn="l">
              <a:spcBef>
                <a:spcPts val="0"/>
              </a:spcBef>
              <a:buNone/>
              <a:defRPr sz="1200" b="0" i="0">
                <a:solidFill>
                  <a:srgbClr val="8D8E8D"/>
                </a:solidFill>
                <a:latin typeface="Rubik"/>
                <a:ea typeface="Rubik"/>
                <a:cs typeface="Rubik"/>
                <a:sym typeface="Rubik"/>
              </a:defRPr>
            </a:lvl2pPr>
            <a:lvl3pPr marL="0" lvl="2" indent="0" algn="l">
              <a:spcBef>
                <a:spcPts val="0"/>
              </a:spcBef>
              <a:buNone/>
              <a:defRPr sz="1200" b="0" i="0">
                <a:solidFill>
                  <a:srgbClr val="8D8E8D"/>
                </a:solidFill>
                <a:latin typeface="Rubik"/>
                <a:ea typeface="Rubik"/>
                <a:cs typeface="Rubik"/>
                <a:sym typeface="Rubik"/>
              </a:defRPr>
            </a:lvl3pPr>
            <a:lvl4pPr marL="0" lvl="3" indent="0" algn="l">
              <a:spcBef>
                <a:spcPts val="0"/>
              </a:spcBef>
              <a:buNone/>
              <a:defRPr sz="1200" b="0" i="0">
                <a:solidFill>
                  <a:srgbClr val="8D8E8D"/>
                </a:solidFill>
                <a:latin typeface="Rubik"/>
                <a:ea typeface="Rubik"/>
                <a:cs typeface="Rubik"/>
                <a:sym typeface="Rubik"/>
              </a:defRPr>
            </a:lvl4pPr>
            <a:lvl5pPr marL="0" lvl="4" indent="0" algn="l">
              <a:spcBef>
                <a:spcPts val="0"/>
              </a:spcBef>
              <a:buNone/>
              <a:defRPr sz="1200" b="0" i="0">
                <a:solidFill>
                  <a:srgbClr val="8D8E8D"/>
                </a:solidFill>
                <a:latin typeface="Rubik"/>
                <a:ea typeface="Rubik"/>
                <a:cs typeface="Rubik"/>
                <a:sym typeface="Rubik"/>
              </a:defRPr>
            </a:lvl5pPr>
            <a:lvl6pPr marL="0" lvl="5" indent="0" algn="l">
              <a:spcBef>
                <a:spcPts val="0"/>
              </a:spcBef>
              <a:buNone/>
              <a:defRPr sz="1200" b="0" i="0">
                <a:solidFill>
                  <a:srgbClr val="8D8E8D"/>
                </a:solidFill>
                <a:latin typeface="Rubik"/>
                <a:ea typeface="Rubik"/>
                <a:cs typeface="Rubik"/>
                <a:sym typeface="Rubik"/>
              </a:defRPr>
            </a:lvl6pPr>
            <a:lvl7pPr marL="0" lvl="6" indent="0" algn="l">
              <a:spcBef>
                <a:spcPts val="0"/>
              </a:spcBef>
              <a:buNone/>
              <a:defRPr sz="1200" b="0" i="0">
                <a:solidFill>
                  <a:srgbClr val="8D8E8D"/>
                </a:solidFill>
                <a:latin typeface="Rubik"/>
                <a:ea typeface="Rubik"/>
                <a:cs typeface="Rubik"/>
                <a:sym typeface="Rubik"/>
              </a:defRPr>
            </a:lvl7pPr>
            <a:lvl8pPr marL="0" lvl="7" indent="0" algn="l">
              <a:spcBef>
                <a:spcPts val="0"/>
              </a:spcBef>
              <a:buNone/>
              <a:defRPr sz="1200" b="0" i="0">
                <a:solidFill>
                  <a:srgbClr val="8D8E8D"/>
                </a:solidFill>
                <a:latin typeface="Rubik"/>
                <a:ea typeface="Rubik"/>
                <a:cs typeface="Rubik"/>
                <a:sym typeface="Rubik"/>
              </a:defRPr>
            </a:lvl8pPr>
            <a:lvl9pPr marL="0" lvl="8" indent="0" algn="l">
              <a:spcBef>
                <a:spcPts val="0"/>
              </a:spcBef>
              <a:buNone/>
              <a:defRPr sz="1200" b="0" i="0">
                <a:solidFill>
                  <a:srgbClr val="8D8E8D"/>
                </a:solidFill>
                <a:latin typeface="Rubik"/>
                <a:ea typeface="Rubik"/>
                <a:cs typeface="Rubik"/>
                <a:sym typeface="Rubik"/>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S Basic Title Only Slide">
  <p:cSld name="LS Basic Title Only Slide">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838200" y="228600"/>
            <a:ext cx="10515600" cy="1600200"/>
          </a:xfrm>
          <a:prstGeom prst="rect">
            <a:avLst/>
          </a:prstGeom>
          <a:noFill/>
          <a:ln>
            <a:noFill/>
          </a:ln>
        </p:spPr>
        <p:txBody>
          <a:bodyPr spcFirstLastPara="1" wrap="square" lIns="91425" tIns="45700" rIns="91425" bIns="45700" anchor="ctr" anchorCtr="0">
            <a:noAutofit/>
          </a:bodyPr>
          <a:lstStyle>
            <a:lvl1pPr lvl="0" algn="ctr">
              <a:lnSpc>
                <a:spcPct val="87000"/>
              </a:lnSpc>
              <a:spcBef>
                <a:spcPts val="0"/>
              </a:spcBef>
              <a:spcAft>
                <a:spcPts val="0"/>
              </a:spcAft>
              <a:buClr>
                <a:schemeClr val="accent2"/>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
          <p:cNvSpPr txBox="1">
            <a:spLocks noGrp="1"/>
          </p:cNvSpPr>
          <p:nvPr>
            <p:ph type="sldNum" idx="12"/>
          </p:nvPr>
        </p:nvSpPr>
        <p:spPr>
          <a:xfrm>
            <a:off x="291059" y="6356351"/>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Heavy-NoTitle">
  <p:cSld name="ContentHeavy-NoTitle">
    <p:spTree>
      <p:nvGrpSpPr>
        <p:cNvPr id="1" name="Shape 366"/>
        <p:cNvGrpSpPr/>
        <p:nvPr/>
      </p:nvGrpSpPr>
      <p:grpSpPr>
        <a:xfrm>
          <a:off x="0" y="0"/>
          <a:ext cx="0" cy="0"/>
          <a:chOff x="0" y="0"/>
          <a:chExt cx="0" cy="0"/>
        </a:xfrm>
      </p:grpSpPr>
      <p:sp>
        <p:nvSpPr>
          <p:cNvPr id="367" name="Google Shape;367;p71"/>
          <p:cNvSpPr txBox="1">
            <a:spLocks noGrp="1"/>
          </p:cNvSpPr>
          <p:nvPr>
            <p:ph type="body" idx="1"/>
          </p:nvPr>
        </p:nvSpPr>
        <p:spPr>
          <a:xfrm>
            <a:off x="838200" y="591671"/>
            <a:ext cx="10515600" cy="5613494"/>
          </a:xfrm>
          <a:prstGeom prst="rect">
            <a:avLst/>
          </a:prstGeom>
          <a:noFill/>
          <a:ln>
            <a:noFill/>
          </a:ln>
        </p:spPr>
        <p:txBody>
          <a:bodyPr spcFirstLastPara="1" wrap="square" lIns="91425" tIns="91425" rIns="91425" bIns="91425" anchor="t" anchorCtr="0">
            <a:normAutofit/>
          </a:bodyPr>
          <a:lstStyle>
            <a:lvl1pPr marL="457200" lvl="0" indent="-228600" algn="l">
              <a:lnSpc>
                <a:spcPct val="87000"/>
              </a:lnSpc>
              <a:spcBef>
                <a:spcPts val="1800"/>
              </a:spcBef>
              <a:spcAft>
                <a:spcPts val="0"/>
              </a:spcAft>
              <a:buSzPts val="2400"/>
              <a:buNone/>
              <a:defRPr sz="2400" b="0" i="0">
                <a:solidFill>
                  <a:schemeClr val="dk2"/>
                </a:solidFill>
                <a:latin typeface="Rubik"/>
                <a:ea typeface="Rubik"/>
                <a:cs typeface="Rubik"/>
                <a:sym typeface="Rubik"/>
              </a:defRPr>
            </a:lvl1pPr>
            <a:lvl2pPr marL="914400" lvl="1" indent="-342900" algn="l">
              <a:lnSpc>
                <a:spcPct val="87000"/>
              </a:lnSpc>
              <a:spcBef>
                <a:spcPts val="800"/>
              </a:spcBef>
              <a:spcAft>
                <a:spcPts val="0"/>
              </a:spcAft>
              <a:buSzPts val="1800"/>
              <a:buChar char="•"/>
              <a:defRPr sz="1800" b="0" i="0" cap="none">
                <a:latin typeface="Rubik"/>
                <a:ea typeface="Rubik"/>
                <a:cs typeface="Rubik"/>
                <a:sym typeface="Rubik"/>
              </a:defRPr>
            </a:lvl2pPr>
            <a:lvl3pPr marL="1371600" lvl="2" indent="-342900" algn="l">
              <a:lnSpc>
                <a:spcPct val="87000"/>
              </a:lnSpc>
              <a:spcBef>
                <a:spcPts val="1200"/>
              </a:spcBef>
              <a:spcAft>
                <a:spcPts val="0"/>
              </a:spcAft>
              <a:buSzPts val="1800"/>
              <a:buChar char="•"/>
              <a:defRPr sz="1800" b="0" i="0" cap="none">
                <a:latin typeface="Rubik"/>
                <a:ea typeface="Rubik"/>
                <a:cs typeface="Rubik"/>
                <a:sym typeface="Rubik"/>
              </a:defRPr>
            </a:lvl3pPr>
            <a:lvl4pPr marL="1828800" lvl="3" indent="-342900" algn="l">
              <a:lnSpc>
                <a:spcPct val="87000"/>
              </a:lnSpc>
              <a:spcBef>
                <a:spcPts val="1200"/>
              </a:spcBef>
              <a:spcAft>
                <a:spcPts val="0"/>
              </a:spcAft>
              <a:buSzPts val="1800"/>
              <a:buChar char="•"/>
              <a:defRPr sz="1800" b="0" i="0" cap="none">
                <a:latin typeface="Rubik"/>
                <a:ea typeface="Rubik"/>
                <a:cs typeface="Rubik"/>
                <a:sym typeface="Rubik"/>
              </a:defRPr>
            </a:lvl4pPr>
            <a:lvl5pPr marL="2286000" lvl="4" indent="-342900" algn="l">
              <a:lnSpc>
                <a:spcPct val="87000"/>
              </a:lnSpc>
              <a:spcBef>
                <a:spcPts val="1200"/>
              </a:spcBef>
              <a:spcAft>
                <a:spcPts val="0"/>
              </a:spcAft>
              <a:buSzPts val="1800"/>
              <a:buChar char="•"/>
              <a:defRPr sz="1800" b="0" i="0" cap="none">
                <a:latin typeface="Rubik"/>
                <a:ea typeface="Rubik"/>
                <a:cs typeface="Rubik"/>
                <a:sym typeface="Rubik"/>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71"/>
          <p:cNvSpPr txBox="1">
            <a:spLocks noGrp="1"/>
          </p:cNvSpPr>
          <p:nvPr>
            <p:ph type="sldNum" idx="12"/>
          </p:nvPr>
        </p:nvSpPr>
        <p:spPr>
          <a:xfrm>
            <a:off x="291059"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a:solidFill>
                  <a:srgbClr val="8D8E8D"/>
                </a:solidFill>
                <a:latin typeface="Rubik"/>
                <a:ea typeface="Rubik"/>
                <a:cs typeface="Rubik"/>
                <a:sym typeface="Rubik"/>
              </a:defRPr>
            </a:lvl1pPr>
            <a:lvl2pPr marL="0" lvl="1" indent="0" algn="l">
              <a:spcBef>
                <a:spcPts val="0"/>
              </a:spcBef>
              <a:buNone/>
              <a:defRPr sz="1200" b="0" i="0">
                <a:solidFill>
                  <a:srgbClr val="8D8E8D"/>
                </a:solidFill>
                <a:latin typeface="Rubik"/>
                <a:ea typeface="Rubik"/>
                <a:cs typeface="Rubik"/>
                <a:sym typeface="Rubik"/>
              </a:defRPr>
            </a:lvl2pPr>
            <a:lvl3pPr marL="0" lvl="2" indent="0" algn="l">
              <a:spcBef>
                <a:spcPts val="0"/>
              </a:spcBef>
              <a:buNone/>
              <a:defRPr sz="1200" b="0" i="0">
                <a:solidFill>
                  <a:srgbClr val="8D8E8D"/>
                </a:solidFill>
                <a:latin typeface="Rubik"/>
                <a:ea typeface="Rubik"/>
                <a:cs typeface="Rubik"/>
                <a:sym typeface="Rubik"/>
              </a:defRPr>
            </a:lvl3pPr>
            <a:lvl4pPr marL="0" lvl="3" indent="0" algn="l">
              <a:spcBef>
                <a:spcPts val="0"/>
              </a:spcBef>
              <a:buNone/>
              <a:defRPr sz="1200" b="0" i="0">
                <a:solidFill>
                  <a:srgbClr val="8D8E8D"/>
                </a:solidFill>
                <a:latin typeface="Rubik"/>
                <a:ea typeface="Rubik"/>
                <a:cs typeface="Rubik"/>
                <a:sym typeface="Rubik"/>
              </a:defRPr>
            </a:lvl4pPr>
            <a:lvl5pPr marL="0" lvl="4" indent="0" algn="l">
              <a:spcBef>
                <a:spcPts val="0"/>
              </a:spcBef>
              <a:buNone/>
              <a:defRPr sz="1200" b="0" i="0">
                <a:solidFill>
                  <a:srgbClr val="8D8E8D"/>
                </a:solidFill>
                <a:latin typeface="Rubik"/>
                <a:ea typeface="Rubik"/>
                <a:cs typeface="Rubik"/>
                <a:sym typeface="Rubik"/>
              </a:defRPr>
            </a:lvl5pPr>
            <a:lvl6pPr marL="0" lvl="5" indent="0" algn="l">
              <a:spcBef>
                <a:spcPts val="0"/>
              </a:spcBef>
              <a:buNone/>
              <a:defRPr sz="1200" b="0" i="0">
                <a:solidFill>
                  <a:srgbClr val="8D8E8D"/>
                </a:solidFill>
                <a:latin typeface="Rubik"/>
                <a:ea typeface="Rubik"/>
                <a:cs typeface="Rubik"/>
                <a:sym typeface="Rubik"/>
              </a:defRPr>
            </a:lvl6pPr>
            <a:lvl7pPr marL="0" lvl="6" indent="0" algn="l">
              <a:spcBef>
                <a:spcPts val="0"/>
              </a:spcBef>
              <a:buNone/>
              <a:defRPr sz="1200" b="0" i="0">
                <a:solidFill>
                  <a:srgbClr val="8D8E8D"/>
                </a:solidFill>
                <a:latin typeface="Rubik"/>
                <a:ea typeface="Rubik"/>
                <a:cs typeface="Rubik"/>
                <a:sym typeface="Rubik"/>
              </a:defRPr>
            </a:lvl7pPr>
            <a:lvl8pPr marL="0" lvl="7" indent="0" algn="l">
              <a:spcBef>
                <a:spcPts val="0"/>
              </a:spcBef>
              <a:buNone/>
              <a:defRPr sz="1200" b="0" i="0">
                <a:solidFill>
                  <a:srgbClr val="8D8E8D"/>
                </a:solidFill>
                <a:latin typeface="Rubik"/>
                <a:ea typeface="Rubik"/>
                <a:cs typeface="Rubik"/>
                <a:sym typeface="Rubik"/>
              </a:defRPr>
            </a:lvl8pPr>
            <a:lvl9pPr marL="0" lvl="8" indent="0" algn="l">
              <a:spcBef>
                <a:spcPts val="0"/>
              </a:spcBef>
              <a:buNone/>
              <a:defRPr sz="1200" b="0" i="0">
                <a:solidFill>
                  <a:srgbClr val="8D8E8D"/>
                </a:solidFill>
                <a:latin typeface="Rubik"/>
                <a:ea typeface="Rubik"/>
                <a:cs typeface="Rubik"/>
                <a:sym typeface="Rubik"/>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369"/>
        <p:cNvGrpSpPr/>
        <p:nvPr/>
      </p:nvGrpSpPr>
      <p:grpSpPr>
        <a:xfrm>
          <a:off x="0" y="0"/>
          <a:ext cx="0" cy="0"/>
          <a:chOff x="0" y="0"/>
          <a:chExt cx="0" cy="0"/>
        </a:xfrm>
      </p:grpSpPr>
      <p:sp>
        <p:nvSpPr>
          <p:cNvPr id="370" name="Google Shape;370;p72"/>
          <p:cNvSpPr txBox="1">
            <a:spLocks noGrp="1"/>
          </p:cNvSpPr>
          <p:nvPr>
            <p:ph type="title"/>
          </p:nvPr>
        </p:nvSpPr>
        <p:spPr>
          <a:xfrm>
            <a:off x="5414682" y="0"/>
            <a:ext cx="5934636" cy="1757082"/>
          </a:xfrm>
          <a:prstGeom prst="rect">
            <a:avLst/>
          </a:prstGeom>
          <a:noFill/>
          <a:ln>
            <a:noFill/>
          </a:ln>
        </p:spPr>
        <p:txBody>
          <a:bodyPr spcFirstLastPara="1" wrap="square" lIns="91425" tIns="45700" rIns="91425" bIns="45700" anchor="ctr" anchorCtr="0">
            <a:noAutofit/>
          </a:bodyPr>
          <a:lstStyle>
            <a:lvl1pPr lvl="0" algn="l">
              <a:lnSpc>
                <a:spcPct val="87000"/>
              </a:lnSpc>
              <a:spcBef>
                <a:spcPts val="0"/>
              </a:spcBef>
              <a:spcAft>
                <a:spcPts val="0"/>
              </a:spcAft>
              <a:buClr>
                <a:schemeClr val="accent2"/>
              </a:buClr>
              <a:buSzPts val="4000"/>
              <a:buFont typeface="Source Serif Pro"/>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72"/>
          <p:cNvSpPr txBox="1">
            <a:spLocks noGrp="1"/>
          </p:cNvSpPr>
          <p:nvPr>
            <p:ph type="body" idx="1"/>
          </p:nvPr>
        </p:nvSpPr>
        <p:spPr>
          <a:xfrm>
            <a:off x="5414682" y="1757082"/>
            <a:ext cx="5940705" cy="4500283"/>
          </a:xfrm>
          <a:prstGeom prst="rect">
            <a:avLst/>
          </a:prstGeom>
          <a:noFill/>
          <a:ln>
            <a:noFill/>
          </a:ln>
        </p:spPr>
        <p:txBody>
          <a:bodyPr spcFirstLastPara="1" wrap="square" lIns="91425" tIns="91425" rIns="91425" bIns="91425" anchor="t" anchorCtr="0">
            <a:normAutofit/>
          </a:bodyPr>
          <a:lstStyle>
            <a:lvl1pPr marL="457200" lvl="0" indent="-228600" algn="l">
              <a:lnSpc>
                <a:spcPct val="87000"/>
              </a:lnSpc>
              <a:spcBef>
                <a:spcPts val="1800"/>
              </a:spcBef>
              <a:spcAft>
                <a:spcPts val="0"/>
              </a:spcAft>
              <a:buSzPts val="3600"/>
              <a:buNone/>
              <a:defRPr sz="3600" b="0" i="0">
                <a:latin typeface="Rubik"/>
                <a:ea typeface="Rubik"/>
                <a:cs typeface="Rubik"/>
                <a:sym typeface="Rubik"/>
              </a:defRPr>
            </a:lvl1pPr>
            <a:lvl2pPr marL="914400" lvl="1" indent="-431800" algn="l">
              <a:lnSpc>
                <a:spcPct val="87000"/>
              </a:lnSpc>
              <a:spcBef>
                <a:spcPts val="800"/>
              </a:spcBef>
              <a:spcAft>
                <a:spcPts val="0"/>
              </a:spcAft>
              <a:buSzPts val="3200"/>
              <a:buChar char="•"/>
              <a:defRPr sz="3200" b="0" i="0">
                <a:latin typeface="Rubik"/>
                <a:ea typeface="Rubik"/>
                <a:cs typeface="Rubik"/>
                <a:sym typeface="Rubik"/>
              </a:defRPr>
            </a:lvl2pPr>
            <a:lvl3pPr marL="1371600" lvl="2" indent="-431800" algn="l">
              <a:lnSpc>
                <a:spcPct val="87000"/>
              </a:lnSpc>
              <a:spcBef>
                <a:spcPts val="1200"/>
              </a:spcBef>
              <a:spcAft>
                <a:spcPts val="0"/>
              </a:spcAft>
              <a:buSzPts val="3200"/>
              <a:buChar char="•"/>
              <a:defRPr sz="3200" b="0" i="0">
                <a:latin typeface="Rubik"/>
                <a:ea typeface="Rubik"/>
                <a:cs typeface="Rubik"/>
                <a:sym typeface="Rubik"/>
              </a:defRPr>
            </a:lvl3pPr>
            <a:lvl4pPr marL="1828800" lvl="3" indent="-431800" algn="l">
              <a:lnSpc>
                <a:spcPct val="87000"/>
              </a:lnSpc>
              <a:spcBef>
                <a:spcPts val="1200"/>
              </a:spcBef>
              <a:spcAft>
                <a:spcPts val="0"/>
              </a:spcAft>
              <a:buSzPts val="3200"/>
              <a:buChar char="•"/>
              <a:defRPr sz="3200" b="0" i="0">
                <a:latin typeface="Rubik"/>
                <a:ea typeface="Rubik"/>
                <a:cs typeface="Rubik"/>
                <a:sym typeface="Rubik"/>
              </a:defRPr>
            </a:lvl4pPr>
            <a:lvl5pPr marL="2286000" lvl="4" indent="-431800" algn="l">
              <a:lnSpc>
                <a:spcPct val="87000"/>
              </a:lnSpc>
              <a:spcBef>
                <a:spcPts val="1200"/>
              </a:spcBef>
              <a:spcAft>
                <a:spcPts val="0"/>
              </a:spcAft>
              <a:buSzPts val="3200"/>
              <a:buChar char="•"/>
              <a:defRPr sz="3200" b="0" i="0">
                <a:latin typeface="Rubik"/>
                <a:ea typeface="Rubik"/>
                <a:cs typeface="Rubik"/>
                <a:sym typeface="Rubik"/>
              </a:defRPr>
            </a:lvl5pPr>
            <a:lvl6pPr marL="2743200" lvl="5" indent="-355600" algn="l">
              <a:lnSpc>
                <a:spcPct val="90000"/>
              </a:lnSpc>
              <a:spcBef>
                <a:spcPts val="12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2" name="Google Shape;372;p72"/>
          <p:cNvSpPr>
            <a:spLocks noGrp="1"/>
          </p:cNvSpPr>
          <p:nvPr>
            <p:ph type="pic" idx="2"/>
          </p:nvPr>
        </p:nvSpPr>
        <p:spPr>
          <a:xfrm>
            <a:off x="1" y="1"/>
            <a:ext cx="5181600" cy="6257364"/>
          </a:xfrm>
          <a:prstGeom prst="rect">
            <a:avLst/>
          </a:prstGeom>
          <a:noFill/>
          <a:ln>
            <a:noFill/>
          </a:ln>
        </p:spPr>
      </p:sp>
      <p:sp>
        <p:nvSpPr>
          <p:cNvPr id="373" name="Google Shape;373;p72"/>
          <p:cNvSpPr txBox="1">
            <a:spLocks noGrp="1"/>
          </p:cNvSpPr>
          <p:nvPr>
            <p:ph type="sldNum" idx="12"/>
          </p:nvPr>
        </p:nvSpPr>
        <p:spPr>
          <a:xfrm>
            <a:off x="291059"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a:solidFill>
                  <a:srgbClr val="8D8E8D"/>
                </a:solidFill>
                <a:latin typeface="Rubik"/>
                <a:ea typeface="Rubik"/>
                <a:cs typeface="Rubik"/>
                <a:sym typeface="Rubik"/>
              </a:defRPr>
            </a:lvl1pPr>
            <a:lvl2pPr marL="0" lvl="1" indent="0" algn="l">
              <a:spcBef>
                <a:spcPts val="0"/>
              </a:spcBef>
              <a:buNone/>
              <a:defRPr sz="1200" b="0" i="0">
                <a:solidFill>
                  <a:srgbClr val="8D8E8D"/>
                </a:solidFill>
                <a:latin typeface="Rubik"/>
                <a:ea typeface="Rubik"/>
                <a:cs typeface="Rubik"/>
                <a:sym typeface="Rubik"/>
              </a:defRPr>
            </a:lvl2pPr>
            <a:lvl3pPr marL="0" lvl="2" indent="0" algn="l">
              <a:spcBef>
                <a:spcPts val="0"/>
              </a:spcBef>
              <a:buNone/>
              <a:defRPr sz="1200" b="0" i="0">
                <a:solidFill>
                  <a:srgbClr val="8D8E8D"/>
                </a:solidFill>
                <a:latin typeface="Rubik"/>
                <a:ea typeface="Rubik"/>
                <a:cs typeface="Rubik"/>
                <a:sym typeface="Rubik"/>
              </a:defRPr>
            </a:lvl3pPr>
            <a:lvl4pPr marL="0" lvl="3" indent="0" algn="l">
              <a:spcBef>
                <a:spcPts val="0"/>
              </a:spcBef>
              <a:buNone/>
              <a:defRPr sz="1200" b="0" i="0">
                <a:solidFill>
                  <a:srgbClr val="8D8E8D"/>
                </a:solidFill>
                <a:latin typeface="Rubik"/>
                <a:ea typeface="Rubik"/>
                <a:cs typeface="Rubik"/>
                <a:sym typeface="Rubik"/>
              </a:defRPr>
            </a:lvl4pPr>
            <a:lvl5pPr marL="0" lvl="4" indent="0" algn="l">
              <a:spcBef>
                <a:spcPts val="0"/>
              </a:spcBef>
              <a:buNone/>
              <a:defRPr sz="1200" b="0" i="0">
                <a:solidFill>
                  <a:srgbClr val="8D8E8D"/>
                </a:solidFill>
                <a:latin typeface="Rubik"/>
                <a:ea typeface="Rubik"/>
                <a:cs typeface="Rubik"/>
                <a:sym typeface="Rubik"/>
              </a:defRPr>
            </a:lvl5pPr>
            <a:lvl6pPr marL="0" lvl="5" indent="0" algn="l">
              <a:spcBef>
                <a:spcPts val="0"/>
              </a:spcBef>
              <a:buNone/>
              <a:defRPr sz="1200" b="0" i="0">
                <a:solidFill>
                  <a:srgbClr val="8D8E8D"/>
                </a:solidFill>
                <a:latin typeface="Rubik"/>
                <a:ea typeface="Rubik"/>
                <a:cs typeface="Rubik"/>
                <a:sym typeface="Rubik"/>
              </a:defRPr>
            </a:lvl6pPr>
            <a:lvl7pPr marL="0" lvl="6" indent="0" algn="l">
              <a:spcBef>
                <a:spcPts val="0"/>
              </a:spcBef>
              <a:buNone/>
              <a:defRPr sz="1200" b="0" i="0">
                <a:solidFill>
                  <a:srgbClr val="8D8E8D"/>
                </a:solidFill>
                <a:latin typeface="Rubik"/>
                <a:ea typeface="Rubik"/>
                <a:cs typeface="Rubik"/>
                <a:sym typeface="Rubik"/>
              </a:defRPr>
            </a:lvl7pPr>
            <a:lvl8pPr marL="0" lvl="7" indent="0" algn="l">
              <a:spcBef>
                <a:spcPts val="0"/>
              </a:spcBef>
              <a:buNone/>
              <a:defRPr sz="1200" b="0" i="0">
                <a:solidFill>
                  <a:srgbClr val="8D8E8D"/>
                </a:solidFill>
                <a:latin typeface="Rubik"/>
                <a:ea typeface="Rubik"/>
                <a:cs typeface="Rubik"/>
                <a:sym typeface="Rubik"/>
              </a:defRPr>
            </a:lvl8pPr>
            <a:lvl9pPr marL="0" lvl="8" indent="0" algn="l">
              <a:spcBef>
                <a:spcPts val="0"/>
              </a:spcBef>
              <a:buNone/>
              <a:defRPr sz="1200" b="0" i="0">
                <a:solidFill>
                  <a:srgbClr val="8D8E8D"/>
                </a:solidFill>
                <a:latin typeface="Rubik"/>
                <a:ea typeface="Rubik"/>
                <a:cs typeface="Rubik"/>
                <a:sym typeface="Rubik"/>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374"/>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375"/>
        <p:cNvGrpSpPr/>
        <p:nvPr/>
      </p:nvGrpSpPr>
      <p:grpSpPr>
        <a:xfrm>
          <a:off x="0" y="0"/>
          <a:ext cx="0" cy="0"/>
          <a:chOff x="0" y="0"/>
          <a:chExt cx="0" cy="0"/>
        </a:xfrm>
      </p:grpSpPr>
      <p:pic>
        <p:nvPicPr>
          <p:cNvPr id="376" name="Google Shape;376;p74"/>
          <p:cNvPicPr preferRelativeResize="0"/>
          <p:nvPr/>
        </p:nvPicPr>
        <p:blipFill rotWithShape="1">
          <a:blip r:embed="rId2">
            <a:alphaModFix/>
          </a:blip>
          <a:srcRect/>
          <a:stretch/>
        </p:blipFill>
        <p:spPr>
          <a:xfrm>
            <a:off x="10188105" y="6299154"/>
            <a:ext cx="1828800" cy="389936"/>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77"/>
        <p:cNvGrpSpPr/>
        <p:nvPr/>
      </p:nvGrpSpPr>
      <p:grpSpPr>
        <a:xfrm>
          <a:off x="0" y="0"/>
          <a:ext cx="0" cy="0"/>
          <a:chOff x="0" y="0"/>
          <a:chExt cx="0" cy="0"/>
        </a:xfrm>
      </p:grpSpPr>
      <p:sp>
        <p:nvSpPr>
          <p:cNvPr id="378" name="Google Shape;378;p75"/>
          <p:cNvSpPr txBox="1">
            <a:spLocks noGrp="1"/>
          </p:cNvSpPr>
          <p:nvPr>
            <p:ph type="title"/>
          </p:nvPr>
        </p:nvSpPr>
        <p:spPr>
          <a:xfrm>
            <a:off x="838200" y="241892"/>
            <a:ext cx="10515600" cy="2326511"/>
          </a:xfrm>
          <a:prstGeom prst="rect">
            <a:avLst/>
          </a:prstGeom>
          <a:noFill/>
          <a:ln>
            <a:noFill/>
          </a:ln>
        </p:spPr>
        <p:txBody>
          <a:bodyPr spcFirstLastPara="1" wrap="square" lIns="91425" tIns="45700" rIns="91425" bIns="45700" anchor="ctr" anchorCtr="0">
            <a:noAutofit/>
          </a:bodyPr>
          <a:lstStyle>
            <a:lvl1pPr lvl="0" algn="ctr">
              <a:lnSpc>
                <a:spcPct val="87000"/>
              </a:lnSpc>
              <a:spcBef>
                <a:spcPts val="0"/>
              </a:spcBef>
              <a:spcAft>
                <a:spcPts val="0"/>
              </a:spcAft>
              <a:buClr>
                <a:schemeClr val="accent2"/>
              </a:buClr>
              <a:buSzPts val="6000"/>
              <a:buFont typeface="Source Serif Pro"/>
              <a:buNone/>
              <a:defRPr sz="6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9" name="Google Shape;379;p75"/>
          <p:cNvSpPr txBox="1">
            <a:spLocks noGrp="1"/>
          </p:cNvSpPr>
          <p:nvPr>
            <p:ph type="sldNum" idx="12"/>
          </p:nvPr>
        </p:nvSpPr>
        <p:spPr>
          <a:xfrm>
            <a:off x="291059"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a:solidFill>
                  <a:srgbClr val="8D8E8D"/>
                </a:solidFill>
                <a:latin typeface="Rubik"/>
                <a:ea typeface="Rubik"/>
                <a:cs typeface="Rubik"/>
                <a:sym typeface="Rubik"/>
              </a:defRPr>
            </a:lvl1pPr>
            <a:lvl2pPr marL="0" lvl="1" indent="0" algn="l">
              <a:spcBef>
                <a:spcPts val="0"/>
              </a:spcBef>
              <a:buNone/>
              <a:defRPr sz="1200" b="0" i="0">
                <a:solidFill>
                  <a:srgbClr val="8D8E8D"/>
                </a:solidFill>
                <a:latin typeface="Rubik"/>
                <a:ea typeface="Rubik"/>
                <a:cs typeface="Rubik"/>
                <a:sym typeface="Rubik"/>
              </a:defRPr>
            </a:lvl2pPr>
            <a:lvl3pPr marL="0" lvl="2" indent="0" algn="l">
              <a:spcBef>
                <a:spcPts val="0"/>
              </a:spcBef>
              <a:buNone/>
              <a:defRPr sz="1200" b="0" i="0">
                <a:solidFill>
                  <a:srgbClr val="8D8E8D"/>
                </a:solidFill>
                <a:latin typeface="Rubik"/>
                <a:ea typeface="Rubik"/>
                <a:cs typeface="Rubik"/>
                <a:sym typeface="Rubik"/>
              </a:defRPr>
            </a:lvl3pPr>
            <a:lvl4pPr marL="0" lvl="3" indent="0" algn="l">
              <a:spcBef>
                <a:spcPts val="0"/>
              </a:spcBef>
              <a:buNone/>
              <a:defRPr sz="1200" b="0" i="0">
                <a:solidFill>
                  <a:srgbClr val="8D8E8D"/>
                </a:solidFill>
                <a:latin typeface="Rubik"/>
                <a:ea typeface="Rubik"/>
                <a:cs typeface="Rubik"/>
                <a:sym typeface="Rubik"/>
              </a:defRPr>
            </a:lvl4pPr>
            <a:lvl5pPr marL="0" lvl="4" indent="0" algn="l">
              <a:spcBef>
                <a:spcPts val="0"/>
              </a:spcBef>
              <a:buNone/>
              <a:defRPr sz="1200" b="0" i="0">
                <a:solidFill>
                  <a:srgbClr val="8D8E8D"/>
                </a:solidFill>
                <a:latin typeface="Rubik"/>
                <a:ea typeface="Rubik"/>
                <a:cs typeface="Rubik"/>
                <a:sym typeface="Rubik"/>
              </a:defRPr>
            </a:lvl5pPr>
            <a:lvl6pPr marL="0" lvl="5" indent="0" algn="l">
              <a:spcBef>
                <a:spcPts val="0"/>
              </a:spcBef>
              <a:buNone/>
              <a:defRPr sz="1200" b="0" i="0">
                <a:solidFill>
                  <a:srgbClr val="8D8E8D"/>
                </a:solidFill>
                <a:latin typeface="Rubik"/>
                <a:ea typeface="Rubik"/>
                <a:cs typeface="Rubik"/>
                <a:sym typeface="Rubik"/>
              </a:defRPr>
            </a:lvl6pPr>
            <a:lvl7pPr marL="0" lvl="6" indent="0" algn="l">
              <a:spcBef>
                <a:spcPts val="0"/>
              </a:spcBef>
              <a:buNone/>
              <a:defRPr sz="1200" b="0" i="0">
                <a:solidFill>
                  <a:srgbClr val="8D8E8D"/>
                </a:solidFill>
                <a:latin typeface="Rubik"/>
                <a:ea typeface="Rubik"/>
                <a:cs typeface="Rubik"/>
                <a:sym typeface="Rubik"/>
              </a:defRPr>
            </a:lvl7pPr>
            <a:lvl8pPr marL="0" lvl="7" indent="0" algn="l">
              <a:spcBef>
                <a:spcPts val="0"/>
              </a:spcBef>
              <a:buNone/>
              <a:defRPr sz="1200" b="0" i="0">
                <a:solidFill>
                  <a:srgbClr val="8D8E8D"/>
                </a:solidFill>
                <a:latin typeface="Rubik"/>
                <a:ea typeface="Rubik"/>
                <a:cs typeface="Rubik"/>
                <a:sym typeface="Rubik"/>
              </a:defRPr>
            </a:lvl8pPr>
            <a:lvl9pPr marL="0" lvl="8" indent="0" algn="l">
              <a:spcBef>
                <a:spcPts val="0"/>
              </a:spcBef>
              <a:buNone/>
              <a:defRPr sz="1200" b="0" i="0">
                <a:solidFill>
                  <a:srgbClr val="8D8E8D"/>
                </a:solidFill>
                <a:latin typeface="Rubik"/>
                <a:ea typeface="Rubik"/>
                <a:cs typeface="Rubik"/>
                <a:sym typeface="Rubik"/>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Blank - Blue" type="blank">
  <p:cSld name="BLANK">
    <p:spTree>
      <p:nvGrpSpPr>
        <p:cNvPr id="1" name="Shape 380"/>
        <p:cNvGrpSpPr/>
        <p:nvPr/>
      </p:nvGrpSpPr>
      <p:grpSpPr>
        <a:xfrm>
          <a:off x="0" y="0"/>
          <a:ext cx="0" cy="0"/>
          <a:chOff x="0" y="0"/>
          <a:chExt cx="0" cy="0"/>
        </a:xfrm>
      </p:grpSpPr>
      <p:pic>
        <p:nvPicPr>
          <p:cNvPr id="381" name="Google Shape;381;p76"/>
          <p:cNvPicPr preferRelativeResize="0"/>
          <p:nvPr/>
        </p:nvPicPr>
        <p:blipFill rotWithShape="1">
          <a:blip r:embed="rId2">
            <a:alphaModFix/>
          </a:blip>
          <a:srcRect/>
          <a:stretch/>
        </p:blipFill>
        <p:spPr>
          <a:xfrm>
            <a:off x="2549336" y="1328259"/>
            <a:ext cx="7381742" cy="3601698"/>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IDS Title Left Content Right Picture Bottom WITH Bullets">
  <p:cSld name="IDS Title Left Content Right Picture Bottom WITH Bullets">
    <p:spTree>
      <p:nvGrpSpPr>
        <p:cNvPr id="1" name="Shape 382"/>
        <p:cNvGrpSpPr/>
        <p:nvPr/>
      </p:nvGrpSpPr>
      <p:grpSpPr>
        <a:xfrm>
          <a:off x="0" y="0"/>
          <a:ext cx="0" cy="0"/>
          <a:chOff x="0" y="0"/>
          <a:chExt cx="0" cy="0"/>
        </a:xfrm>
      </p:grpSpPr>
      <p:sp>
        <p:nvSpPr>
          <p:cNvPr id="383" name="Google Shape;383;p77"/>
          <p:cNvSpPr txBox="1">
            <a:spLocks noGrp="1"/>
          </p:cNvSpPr>
          <p:nvPr>
            <p:ph type="title"/>
          </p:nvPr>
        </p:nvSpPr>
        <p:spPr>
          <a:xfrm>
            <a:off x="0" y="0"/>
            <a:ext cx="6597569" cy="4141694"/>
          </a:xfrm>
          <a:prstGeom prst="rect">
            <a:avLst/>
          </a:prstGeom>
          <a:noFill/>
          <a:ln>
            <a:noFill/>
          </a:ln>
        </p:spPr>
        <p:txBody>
          <a:bodyPr spcFirstLastPara="1" wrap="square" lIns="457200" tIns="274300" rIns="274300" bIns="274300" anchor="ctr" anchorCtr="0">
            <a:noAutofit/>
          </a:bodyPr>
          <a:lstStyle>
            <a:lvl1pPr lvl="0" algn="ctr">
              <a:lnSpc>
                <a:spcPct val="87000"/>
              </a:lnSpc>
              <a:spcBef>
                <a:spcPts val="0"/>
              </a:spcBef>
              <a:spcAft>
                <a:spcPts val="0"/>
              </a:spcAft>
              <a:buClr>
                <a:schemeClr val="accent2"/>
              </a:buClr>
              <a:buSzPts val="5400"/>
              <a:buFont typeface="Source Serif Pro"/>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4" name="Google Shape;384;p77"/>
          <p:cNvSpPr txBox="1">
            <a:spLocks noGrp="1"/>
          </p:cNvSpPr>
          <p:nvPr>
            <p:ph type="body" idx="1"/>
          </p:nvPr>
        </p:nvSpPr>
        <p:spPr>
          <a:xfrm>
            <a:off x="6597570" y="1"/>
            <a:ext cx="5594430" cy="4149524"/>
          </a:xfrm>
          <a:prstGeom prst="rect">
            <a:avLst/>
          </a:prstGeom>
          <a:noFill/>
          <a:ln>
            <a:noFill/>
          </a:ln>
        </p:spPr>
        <p:txBody>
          <a:bodyPr spcFirstLastPara="1" wrap="square" lIns="91425" tIns="274300" rIns="274300" bIns="274300" anchor="ctr" anchorCtr="0">
            <a:normAutofit/>
          </a:bodyPr>
          <a:lstStyle>
            <a:lvl1pPr marL="457200" lvl="0" indent="-228600" algn="l">
              <a:lnSpc>
                <a:spcPct val="87000"/>
              </a:lnSpc>
              <a:spcBef>
                <a:spcPts val="1800"/>
              </a:spcBef>
              <a:spcAft>
                <a:spcPts val="0"/>
              </a:spcAft>
              <a:buSzPts val="4000"/>
              <a:buNone/>
              <a:defRPr sz="4000" b="0" i="0">
                <a:latin typeface="Rubik"/>
                <a:ea typeface="Rubik"/>
                <a:cs typeface="Rubik"/>
                <a:sym typeface="Rubik"/>
              </a:defRPr>
            </a:lvl1pPr>
            <a:lvl2pPr marL="914400" lvl="1" indent="-482600" algn="l">
              <a:lnSpc>
                <a:spcPct val="87000"/>
              </a:lnSpc>
              <a:spcBef>
                <a:spcPts val="800"/>
              </a:spcBef>
              <a:spcAft>
                <a:spcPts val="0"/>
              </a:spcAft>
              <a:buSzPts val="4000"/>
              <a:buChar char="•"/>
              <a:defRPr sz="4000" b="0" i="0">
                <a:latin typeface="Rubik"/>
                <a:ea typeface="Rubik"/>
                <a:cs typeface="Rubik"/>
                <a:sym typeface="Rubik"/>
              </a:defRPr>
            </a:lvl2pPr>
            <a:lvl3pPr marL="1371600" lvl="2" indent="-342900" algn="l">
              <a:lnSpc>
                <a:spcPct val="87000"/>
              </a:lnSpc>
              <a:spcBef>
                <a:spcPts val="1200"/>
              </a:spcBef>
              <a:spcAft>
                <a:spcPts val="0"/>
              </a:spcAft>
              <a:buSzPts val="1800"/>
              <a:buChar char="•"/>
              <a:defRPr/>
            </a:lvl3pPr>
            <a:lvl4pPr marL="1828800" lvl="3" indent="-342900" algn="l">
              <a:lnSpc>
                <a:spcPct val="87000"/>
              </a:lnSpc>
              <a:spcBef>
                <a:spcPts val="1200"/>
              </a:spcBef>
              <a:spcAft>
                <a:spcPts val="0"/>
              </a:spcAft>
              <a:buSzPts val="1800"/>
              <a:buChar char="•"/>
              <a:defRPr/>
            </a:lvl4pPr>
            <a:lvl5pPr marL="2286000" lvl="4" indent="-342900" algn="l">
              <a:lnSpc>
                <a:spcPct val="87000"/>
              </a:lnSpc>
              <a:spcBef>
                <a:spcPts val="1200"/>
              </a:spcBef>
              <a:spcAft>
                <a:spcPts val="0"/>
              </a:spcAft>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5" name="Google Shape;385;p77"/>
          <p:cNvSpPr>
            <a:spLocks noGrp="1"/>
          </p:cNvSpPr>
          <p:nvPr>
            <p:ph type="pic" idx="2"/>
          </p:nvPr>
        </p:nvSpPr>
        <p:spPr>
          <a:xfrm>
            <a:off x="0" y="4149724"/>
            <a:ext cx="12192000" cy="2708276"/>
          </a:xfrm>
          <a:prstGeom prst="rect">
            <a:avLst/>
          </a:prstGeom>
          <a:noFill/>
          <a:ln>
            <a:noFill/>
          </a:ln>
        </p:spPr>
      </p:sp>
    </p:spTree>
  </p:cSld>
  <p:clrMapOvr>
    <a:masterClrMapping/>
  </p:clrMapOvr>
  <p:transition spd="slow">
    <p:push/>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IDS Blank">
  <p:cSld name="IDS Blank">
    <p:spTree>
      <p:nvGrpSpPr>
        <p:cNvPr id="1" name="Shape 386"/>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LS Title Slide">
  <p:cSld name="LS Title Slide">
    <p:spTree>
      <p:nvGrpSpPr>
        <p:cNvPr id="1" name="Shape 387"/>
        <p:cNvGrpSpPr/>
        <p:nvPr/>
      </p:nvGrpSpPr>
      <p:grpSpPr>
        <a:xfrm>
          <a:off x="0" y="0"/>
          <a:ext cx="0" cy="0"/>
          <a:chOff x="0" y="0"/>
          <a:chExt cx="0" cy="0"/>
        </a:xfrm>
      </p:grpSpPr>
      <p:sp>
        <p:nvSpPr>
          <p:cNvPr id="388" name="Google Shape;388;p79"/>
          <p:cNvSpPr>
            <a:spLocks noGrp="1"/>
          </p:cNvSpPr>
          <p:nvPr>
            <p:ph type="pic" idx="2"/>
          </p:nvPr>
        </p:nvSpPr>
        <p:spPr>
          <a:xfrm>
            <a:off x="0" y="0"/>
            <a:ext cx="12192000" cy="6858000"/>
          </a:xfrm>
          <a:prstGeom prst="rect">
            <a:avLst/>
          </a:prstGeom>
          <a:noFill/>
          <a:ln>
            <a:noFill/>
          </a:ln>
        </p:spPr>
      </p:sp>
      <p:sp>
        <p:nvSpPr>
          <p:cNvPr id="389" name="Google Shape;389;p79"/>
          <p:cNvSpPr txBox="1">
            <a:spLocks noGrp="1"/>
          </p:cNvSpPr>
          <p:nvPr>
            <p:ph type="ctrTitle"/>
          </p:nvPr>
        </p:nvSpPr>
        <p:spPr>
          <a:xfrm>
            <a:off x="400593" y="1471750"/>
            <a:ext cx="5773783" cy="4030148"/>
          </a:xfrm>
          <a:prstGeom prst="rect">
            <a:avLst/>
          </a:prstGeom>
          <a:noFill/>
          <a:ln>
            <a:noFill/>
          </a:ln>
        </p:spPr>
        <p:txBody>
          <a:bodyPr spcFirstLastPara="1" wrap="square" lIns="274300" tIns="274300" rIns="274300" bIns="274300" anchor="ctr" anchorCtr="0">
            <a:noAutofit/>
          </a:bodyPr>
          <a:lstStyle>
            <a:lvl1pPr lvl="0" algn="ctr">
              <a:lnSpc>
                <a:spcPct val="87000"/>
              </a:lnSpc>
              <a:spcBef>
                <a:spcPts val="0"/>
              </a:spcBef>
              <a:spcAft>
                <a:spcPts val="0"/>
              </a:spcAft>
              <a:buClr>
                <a:schemeClr val="dk2"/>
              </a:buClr>
              <a:buSzPts val="4000"/>
              <a:buFont typeface="Source Serif Pro"/>
              <a:buNone/>
              <a:defRPr sz="4000" b="1" i="0" cap="none">
                <a:solidFill>
                  <a:schemeClr val="dk2"/>
                </a:solidFill>
                <a:latin typeface="Source Serif Pro"/>
                <a:ea typeface="Source Serif Pro"/>
                <a:cs typeface="Source Serif Pro"/>
                <a:sym typeface="Source Serif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0" name="Google Shape;390;p79"/>
          <p:cNvSpPr txBox="1">
            <a:spLocks noGrp="1"/>
          </p:cNvSpPr>
          <p:nvPr>
            <p:ph type="subTitle" idx="1"/>
          </p:nvPr>
        </p:nvSpPr>
        <p:spPr>
          <a:xfrm>
            <a:off x="400594" y="5507037"/>
            <a:ext cx="5782492" cy="815386"/>
          </a:xfrm>
          <a:prstGeom prst="rect">
            <a:avLst/>
          </a:prstGeom>
          <a:solidFill>
            <a:schemeClr val="accent2"/>
          </a:solidFill>
          <a:ln>
            <a:noFill/>
          </a:ln>
        </p:spPr>
        <p:txBody>
          <a:bodyPr spcFirstLastPara="1" wrap="square" lIns="91425" tIns="91425" rIns="91425" bIns="91425" anchor="ctr" anchorCtr="0">
            <a:normAutofit/>
          </a:bodyPr>
          <a:lstStyle>
            <a:lvl1pPr lvl="0" algn="ctr">
              <a:lnSpc>
                <a:spcPct val="87000"/>
              </a:lnSpc>
              <a:spcBef>
                <a:spcPts val="1800"/>
              </a:spcBef>
              <a:spcAft>
                <a:spcPts val="0"/>
              </a:spcAft>
              <a:buSzPts val="1800"/>
              <a:buNone/>
              <a:defRPr sz="1800" b="0" i="0">
                <a:solidFill>
                  <a:schemeClr val="lt1"/>
                </a:solidFill>
                <a:latin typeface="Rubik"/>
                <a:ea typeface="Rubik"/>
                <a:cs typeface="Rubik"/>
                <a:sym typeface="Rubik"/>
              </a:defRPr>
            </a:lvl1pPr>
            <a:lvl2pPr lvl="1" algn="ctr">
              <a:lnSpc>
                <a:spcPct val="87000"/>
              </a:lnSpc>
              <a:spcBef>
                <a:spcPts val="800"/>
              </a:spcBef>
              <a:spcAft>
                <a:spcPts val="0"/>
              </a:spcAft>
              <a:buSzPts val="2000"/>
              <a:buNone/>
              <a:defRPr sz="2000"/>
            </a:lvl2pPr>
            <a:lvl3pPr lvl="2" algn="ctr">
              <a:lnSpc>
                <a:spcPct val="87000"/>
              </a:lnSpc>
              <a:spcBef>
                <a:spcPts val="1200"/>
              </a:spcBef>
              <a:spcAft>
                <a:spcPts val="0"/>
              </a:spcAft>
              <a:buSzPts val="1800"/>
              <a:buNone/>
              <a:defRPr sz="1800"/>
            </a:lvl3pPr>
            <a:lvl4pPr lvl="3" algn="ctr">
              <a:lnSpc>
                <a:spcPct val="87000"/>
              </a:lnSpc>
              <a:spcBef>
                <a:spcPts val="1200"/>
              </a:spcBef>
              <a:spcAft>
                <a:spcPts val="0"/>
              </a:spcAft>
              <a:buSzPts val="1600"/>
              <a:buNone/>
              <a:defRPr sz="1600"/>
            </a:lvl4pPr>
            <a:lvl5pPr lvl="4" algn="ctr">
              <a:lnSpc>
                <a:spcPct val="87000"/>
              </a:lnSpc>
              <a:spcBef>
                <a:spcPts val="1200"/>
              </a:spcBef>
              <a:spcAft>
                <a:spcPts val="0"/>
              </a:spcAft>
              <a:buSzPts val="1600"/>
              <a:buNone/>
              <a:defRPr sz="1600"/>
            </a:lvl5pPr>
            <a:lvl6pPr lvl="5" algn="ctr">
              <a:lnSpc>
                <a:spcPct val="90000"/>
              </a:lnSpc>
              <a:spcBef>
                <a:spcPts val="12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IDS Title and Content Left - WITH Bullets">
  <p:cSld name="IDS Title and Content Left - WITH Bullets">
    <p:spTree>
      <p:nvGrpSpPr>
        <p:cNvPr id="1" name="Shape 391"/>
        <p:cNvGrpSpPr/>
        <p:nvPr/>
      </p:nvGrpSpPr>
      <p:grpSpPr>
        <a:xfrm>
          <a:off x="0" y="0"/>
          <a:ext cx="0" cy="0"/>
          <a:chOff x="0" y="0"/>
          <a:chExt cx="0" cy="0"/>
        </a:xfrm>
      </p:grpSpPr>
      <p:sp>
        <p:nvSpPr>
          <p:cNvPr id="392" name="Google Shape;392;p80"/>
          <p:cNvSpPr/>
          <p:nvPr/>
        </p:nvSpPr>
        <p:spPr>
          <a:xfrm>
            <a:off x="0" y="6137329"/>
            <a:ext cx="12192000" cy="720671"/>
          </a:xfrm>
          <a:prstGeom prst="rect">
            <a:avLst/>
          </a:prstGeom>
          <a:solidFill>
            <a:srgbClr val="F4F7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ubik"/>
              <a:ea typeface="Rubik"/>
              <a:cs typeface="Rubik"/>
              <a:sym typeface="Rubik"/>
            </a:endParaRPr>
          </a:p>
        </p:txBody>
      </p:sp>
      <p:sp>
        <p:nvSpPr>
          <p:cNvPr id="393" name="Google Shape;393;p80"/>
          <p:cNvSpPr>
            <a:spLocks noGrp="1"/>
          </p:cNvSpPr>
          <p:nvPr>
            <p:ph type="pic" idx="2"/>
          </p:nvPr>
        </p:nvSpPr>
        <p:spPr>
          <a:xfrm>
            <a:off x="6365875" y="0"/>
            <a:ext cx="5826125" cy="6858000"/>
          </a:xfrm>
          <a:prstGeom prst="rect">
            <a:avLst/>
          </a:prstGeom>
          <a:noFill/>
          <a:ln>
            <a:noFill/>
          </a:ln>
        </p:spPr>
      </p:sp>
      <p:sp>
        <p:nvSpPr>
          <p:cNvPr id="394" name="Google Shape;394;p80"/>
          <p:cNvSpPr txBox="1">
            <a:spLocks noGrp="1"/>
          </p:cNvSpPr>
          <p:nvPr>
            <p:ph type="title"/>
          </p:nvPr>
        </p:nvSpPr>
        <p:spPr>
          <a:xfrm>
            <a:off x="0" y="298764"/>
            <a:ext cx="6366076" cy="2837975"/>
          </a:xfrm>
          <a:prstGeom prst="rect">
            <a:avLst/>
          </a:prstGeom>
          <a:noFill/>
          <a:ln>
            <a:noFill/>
          </a:ln>
        </p:spPr>
        <p:txBody>
          <a:bodyPr spcFirstLastPara="1" wrap="square" lIns="91425" tIns="45700" rIns="91425" bIns="45700" anchor="ctr" anchorCtr="0">
            <a:noAutofit/>
          </a:bodyPr>
          <a:lstStyle>
            <a:lvl1pPr lvl="0" algn="ctr">
              <a:lnSpc>
                <a:spcPct val="87000"/>
              </a:lnSpc>
              <a:spcBef>
                <a:spcPts val="0"/>
              </a:spcBef>
              <a:spcAft>
                <a:spcPts val="0"/>
              </a:spcAft>
              <a:buClr>
                <a:schemeClr val="accent2"/>
              </a:buClr>
              <a:buSzPts val="6000"/>
              <a:buFont typeface="Source Serif Pr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5" name="Google Shape;395;p80"/>
          <p:cNvSpPr txBox="1">
            <a:spLocks noGrp="1"/>
          </p:cNvSpPr>
          <p:nvPr>
            <p:ph type="body" idx="1"/>
          </p:nvPr>
        </p:nvSpPr>
        <p:spPr>
          <a:xfrm>
            <a:off x="254642" y="3148314"/>
            <a:ext cx="5856791" cy="3194613"/>
          </a:xfrm>
          <a:prstGeom prst="rect">
            <a:avLst/>
          </a:prstGeom>
          <a:noFill/>
          <a:ln>
            <a:noFill/>
          </a:ln>
        </p:spPr>
        <p:txBody>
          <a:bodyPr spcFirstLastPara="1" wrap="square" lIns="91425" tIns="91425" rIns="91425" bIns="91425" anchor="t" anchorCtr="0">
            <a:normAutofit/>
          </a:bodyPr>
          <a:lstStyle>
            <a:lvl1pPr marL="457200" lvl="0" indent="-228600" algn="l">
              <a:lnSpc>
                <a:spcPct val="87000"/>
              </a:lnSpc>
              <a:spcBef>
                <a:spcPts val="1800"/>
              </a:spcBef>
              <a:spcAft>
                <a:spcPts val="0"/>
              </a:spcAft>
              <a:buSzPts val="4000"/>
              <a:buNone/>
              <a:defRPr sz="4000" b="0" i="0">
                <a:latin typeface="Rubik"/>
                <a:ea typeface="Rubik"/>
                <a:cs typeface="Rubik"/>
                <a:sym typeface="Rubik"/>
              </a:defRPr>
            </a:lvl1pPr>
            <a:lvl2pPr marL="914400" lvl="1" indent="-457200" algn="l">
              <a:lnSpc>
                <a:spcPct val="87000"/>
              </a:lnSpc>
              <a:spcBef>
                <a:spcPts val="800"/>
              </a:spcBef>
              <a:spcAft>
                <a:spcPts val="0"/>
              </a:spcAft>
              <a:buSzPts val="3600"/>
              <a:buChar char="•"/>
              <a:defRPr sz="3600" b="0" i="0">
                <a:latin typeface="Rubik"/>
                <a:ea typeface="Rubik"/>
                <a:cs typeface="Rubik"/>
                <a:sym typeface="Rubik"/>
              </a:defRPr>
            </a:lvl2pPr>
            <a:lvl3pPr marL="1371600" lvl="2" indent="-342900" algn="l">
              <a:lnSpc>
                <a:spcPct val="87000"/>
              </a:lnSpc>
              <a:spcBef>
                <a:spcPts val="1200"/>
              </a:spcBef>
              <a:spcAft>
                <a:spcPts val="0"/>
              </a:spcAft>
              <a:buSzPts val="1800"/>
              <a:buChar char="•"/>
              <a:defRPr/>
            </a:lvl3pPr>
            <a:lvl4pPr marL="1828800" lvl="3" indent="-342900" algn="l">
              <a:lnSpc>
                <a:spcPct val="87000"/>
              </a:lnSpc>
              <a:spcBef>
                <a:spcPts val="1200"/>
              </a:spcBef>
              <a:spcAft>
                <a:spcPts val="0"/>
              </a:spcAft>
              <a:buSzPts val="1800"/>
              <a:buChar char="•"/>
              <a:defRPr/>
            </a:lvl4pPr>
            <a:lvl5pPr marL="2286000" lvl="4" indent="-342900" algn="l">
              <a:lnSpc>
                <a:spcPct val="87000"/>
              </a:lnSpc>
              <a:spcBef>
                <a:spcPts val="1200"/>
              </a:spcBef>
              <a:spcAft>
                <a:spcPts val="0"/>
              </a:spcAft>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6" name="Google Shape;396;p80"/>
          <p:cNvSpPr txBox="1">
            <a:spLocks noGrp="1"/>
          </p:cNvSpPr>
          <p:nvPr>
            <p:ph type="sldNum" idx="12"/>
          </p:nvPr>
        </p:nvSpPr>
        <p:spPr>
          <a:xfrm>
            <a:off x="291059" y="6356350"/>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a:solidFill>
                  <a:srgbClr val="8D8E8D"/>
                </a:solidFill>
                <a:latin typeface="Rubik"/>
                <a:ea typeface="Rubik"/>
                <a:cs typeface="Rubik"/>
                <a:sym typeface="Rubik"/>
              </a:defRPr>
            </a:lvl1pPr>
            <a:lvl2pPr marL="0" lvl="1" indent="0" algn="l">
              <a:spcBef>
                <a:spcPts val="0"/>
              </a:spcBef>
              <a:buNone/>
              <a:defRPr sz="1200" b="0" i="0">
                <a:solidFill>
                  <a:srgbClr val="8D8E8D"/>
                </a:solidFill>
                <a:latin typeface="Rubik"/>
                <a:ea typeface="Rubik"/>
                <a:cs typeface="Rubik"/>
                <a:sym typeface="Rubik"/>
              </a:defRPr>
            </a:lvl2pPr>
            <a:lvl3pPr marL="0" lvl="2" indent="0" algn="l">
              <a:spcBef>
                <a:spcPts val="0"/>
              </a:spcBef>
              <a:buNone/>
              <a:defRPr sz="1200" b="0" i="0">
                <a:solidFill>
                  <a:srgbClr val="8D8E8D"/>
                </a:solidFill>
                <a:latin typeface="Rubik"/>
                <a:ea typeface="Rubik"/>
                <a:cs typeface="Rubik"/>
                <a:sym typeface="Rubik"/>
              </a:defRPr>
            </a:lvl3pPr>
            <a:lvl4pPr marL="0" lvl="3" indent="0" algn="l">
              <a:spcBef>
                <a:spcPts val="0"/>
              </a:spcBef>
              <a:buNone/>
              <a:defRPr sz="1200" b="0" i="0">
                <a:solidFill>
                  <a:srgbClr val="8D8E8D"/>
                </a:solidFill>
                <a:latin typeface="Rubik"/>
                <a:ea typeface="Rubik"/>
                <a:cs typeface="Rubik"/>
                <a:sym typeface="Rubik"/>
              </a:defRPr>
            </a:lvl4pPr>
            <a:lvl5pPr marL="0" lvl="4" indent="0" algn="l">
              <a:spcBef>
                <a:spcPts val="0"/>
              </a:spcBef>
              <a:buNone/>
              <a:defRPr sz="1200" b="0" i="0">
                <a:solidFill>
                  <a:srgbClr val="8D8E8D"/>
                </a:solidFill>
                <a:latin typeface="Rubik"/>
                <a:ea typeface="Rubik"/>
                <a:cs typeface="Rubik"/>
                <a:sym typeface="Rubik"/>
              </a:defRPr>
            </a:lvl5pPr>
            <a:lvl6pPr marL="0" lvl="5" indent="0" algn="l">
              <a:spcBef>
                <a:spcPts val="0"/>
              </a:spcBef>
              <a:buNone/>
              <a:defRPr sz="1200" b="0" i="0">
                <a:solidFill>
                  <a:srgbClr val="8D8E8D"/>
                </a:solidFill>
                <a:latin typeface="Rubik"/>
                <a:ea typeface="Rubik"/>
                <a:cs typeface="Rubik"/>
                <a:sym typeface="Rubik"/>
              </a:defRPr>
            </a:lvl6pPr>
            <a:lvl7pPr marL="0" lvl="6" indent="0" algn="l">
              <a:spcBef>
                <a:spcPts val="0"/>
              </a:spcBef>
              <a:buNone/>
              <a:defRPr sz="1200" b="0" i="0">
                <a:solidFill>
                  <a:srgbClr val="8D8E8D"/>
                </a:solidFill>
                <a:latin typeface="Rubik"/>
                <a:ea typeface="Rubik"/>
                <a:cs typeface="Rubik"/>
                <a:sym typeface="Rubik"/>
              </a:defRPr>
            </a:lvl7pPr>
            <a:lvl8pPr marL="0" lvl="7" indent="0" algn="l">
              <a:spcBef>
                <a:spcPts val="0"/>
              </a:spcBef>
              <a:buNone/>
              <a:defRPr sz="1200" b="0" i="0">
                <a:solidFill>
                  <a:srgbClr val="8D8E8D"/>
                </a:solidFill>
                <a:latin typeface="Rubik"/>
                <a:ea typeface="Rubik"/>
                <a:cs typeface="Rubik"/>
                <a:sym typeface="Rubik"/>
              </a:defRPr>
            </a:lvl8pPr>
            <a:lvl9pPr marL="0" lvl="8" indent="0" algn="l">
              <a:spcBef>
                <a:spcPts val="0"/>
              </a:spcBef>
              <a:buNone/>
              <a:defRPr sz="1200" b="0" i="0">
                <a:solidFill>
                  <a:srgbClr val="8D8E8D"/>
                </a:solidFill>
                <a:latin typeface="Rubik"/>
                <a:ea typeface="Rubik"/>
                <a:cs typeface="Rubik"/>
                <a:sym typeface="Rubik"/>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S ContentHeavy-BasicSlide">
  <p:cSld name="LS ContentHeavy-BasicSlide">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838200" y="228600"/>
            <a:ext cx="10515600" cy="1101408"/>
          </a:xfrm>
          <a:prstGeom prst="rect">
            <a:avLst/>
          </a:prstGeom>
          <a:noFill/>
          <a:ln>
            <a:noFill/>
          </a:ln>
        </p:spPr>
        <p:txBody>
          <a:bodyPr spcFirstLastPara="1" wrap="square" lIns="91425" tIns="45700" rIns="91425" bIns="45700" anchor="ctr" anchorCtr="0">
            <a:noAutofit/>
          </a:bodyPr>
          <a:lstStyle>
            <a:lvl1pPr lvl="0" algn="l">
              <a:lnSpc>
                <a:spcPct val="87000"/>
              </a:lnSpc>
              <a:spcBef>
                <a:spcPts val="0"/>
              </a:spcBef>
              <a:spcAft>
                <a:spcPts val="0"/>
              </a:spcAft>
              <a:buClr>
                <a:schemeClr val="accent2"/>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7"/>
          <p:cNvSpPr txBox="1">
            <a:spLocks noGrp="1"/>
          </p:cNvSpPr>
          <p:nvPr>
            <p:ph type="body" idx="1"/>
          </p:nvPr>
        </p:nvSpPr>
        <p:spPr>
          <a:xfrm>
            <a:off x="838200" y="1435608"/>
            <a:ext cx="10515600" cy="4733699"/>
          </a:xfrm>
          <a:prstGeom prst="rect">
            <a:avLst/>
          </a:prstGeom>
          <a:noFill/>
          <a:ln>
            <a:noFill/>
          </a:ln>
        </p:spPr>
        <p:txBody>
          <a:bodyPr spcFirstLastPara="1" wrap="square" lIns="91425" tIns="91425" rIns="91425" bIns="91425" anchor="t" anchorCtr="0">
            <a:normAutofit/>
          </a:bodyPr>
          <a:lstStyle>
            <a:lvl1pPr marL="457200" lvl="0" indent="-228600" algn="l">
              <a:lnSpc>
                <a:spcPct val="87000"/>
              </a:lnSpc>
              <a:spcBef>
                <a:spcPts val="1800"/>
              </a:spcBef>
              <a:spcAft>
                <a:spcPts val="0"/>
              </a:spcAft>
              <a:buSzPts val="2400"/>
              <a:buNone/>
              <a:defRPr sz="2400">
                <a:solidFill>
                  <a:schemeClr val="dk2"/>
                </a:solidFill>
              </a:defRPr>
            </a:lvl1pPr>
            <a:lvl2pPr marL="914400" lvl="1" indent="-342900" algn="l">
              <a:lnSpc>
                <a:spcPct val="87000"/>
              </a:lnSpc>
              <a:spcBef>
                <a:spcPts val="800"/>
              </a:spcBef>
              <a:spcAft>
                <a:spcPts val="0"/>
              </a:spcAft>
              <a:buSzPts val="1800"/>
              <a:buChar char="•"/>
              <a:defRPr sz="1800" cap="none"/>
            </a:lvl2pPr>
            <a:lvl3pPr marL="1371600" lvl="2" indent="-342900" algn="l">
              <a:lnSpc>
                <a:spcPct val="87000"/>
              </a:lnSpc>
              <a:spcBef>
                <a:spcPts val="1200"/>
              </a:spcBef>
              <a:spcAft>
                <a:spcPts val="0"/>
              </a:spcAft>
              <a:buSzPts val="1800"/>
              <a:buChar char="•"/>
              <a:defRPr sz="1800" cap="none"/>
            </a:lvl3pPr>
            <a:lvl4pPr marL="1828800" lvl="3" indent="-342900" algn="l">
              <a:lnSpc>
                <a:spcPct val="87000"/>
              </a:lnSpc>
              <a:spcBef>
                <a:spcPts val="1200"/>
              </a:spcBef>
              <a:spcAft>
                <a:spcPts val="0"/>
              </a:spcAft>
              <a:buSzPts val="1800"/>
              <a:buChar char="•"/>
              <a:defRPr sz="1800" cap="none"/>
            </a:lvl4pPr>
            <a:lvl5pPr marL="2286000" lvl="4" indent="-342900" algn="l">
              <a:lnSpc>
                <a:spcPct val="87000"/>
              </a:lnSpc>
              <a:spcBef>
                <a:spcPts val="1200"/>
              </a:spcBef>
              <a:spcAft>
                <a:spcPts val="0"/>
              </a:spcAft>
              <a:buSzPts val="1800"/>
              <a:buChar char="•"/>
              <a:defRPr sz="1800" cap="none"/>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7"/>
          <p:cNvSpPr txBox="1">
            <a:spLocks noGrp="1"/>
          </p:cNvSpPr>
          <p:nvPr>
            <p:ph type="sldNum" idx="12"/>
          </p:nvPr>
        </p:nvSpPr>
        <p:spPr>
          <a:xfrm>
            <a:off x="291059" y="6356351"/>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30_Custom Layout">
  <p:cSld name="30_Custom Layout">
    <p:spTree>
      <p:nvGrpSpPr>
        <p:cNvPr id="1" name="Shape 397"/>
        <p:cNvGrpSpPr/>
        <p:nvPr/>
      </p:nvGrpSpPr>
      <p:grpSpPr>
        <a:xfrm>
          <a:off x="0" y="0"/>
          <a:ext cx="0" cy="0"/>
          <a:chOff x="0" y="0"/>
          <a:chExt cx="0" cy="0"/>
        </a:xfrm>
      </p:grpSpPr>
      <p:pic>
        <p:nvPicPr>
          <p:cNvPr id="398" name="Google Shape;398;p81" descr="Picture 6"/>
          <p:cNvPicPr preferRelativeResize="0"/>
          <p:nvPr/>
        </p:nvPicPr>
        <p:blipFill rotWithShape="1">
          <a:blip r:embed="rId2">
            <a:alphaModFix/>
          </a:blip>
          <a:srcRect/>
          <a:stretch/>
        </p:blipFill>
        <p:spPr>
          <a:xfrm>
            <a:off x="11479799" y="6303386"/>
            <a:ext cx="521465" cy="391099"/>
          </a:xfrm>
          <a:prstGeom prst="rect">
            <a:avLst/>
          </a:prstGeom>
          <a:noFill/>
          <a:ln>
            <a:noFill/>
          </a:ln>
        </p:spPr>
      </p:pic>
      <p:sp>
        <p:nvSpPr>
          <p:cNvPr id="399" name="Google Shape;399;p81"/>
          <p:cNvSpPr/>
          <p:nvPr/>
        </p:nvSpPr>
        <p:spPr>
          <a:xfrm>
            <a:off x="-2" y="781333"/>
            <a:ext cx="12192000" cy="5295300"/>
          </a:xfrm>
          <a:prstGeom prst="rect">
            <a:avLst/>
          </a:prstGeom>
          <a:solidFill>
            <a:srgbClr val="F8F8F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00" name="Google Shape;400;p81"/>
          <p:cNvSpPr>
            <a:spLocks noGrp="1"/>
          </p:cNvSpPr>
          <p:nvPr>
            <p:ph type="pic" idx="2"/>
          </p:nvPr>
        </p:nvSpPr>
        <p:spPr>
          <a:xfrm>
            <a:off x="-2" y="1341982"/>
            <a:ext cx="7345200" cy="4175100"/>
          </a:xfrm>
          <a:prstGeom prst="rect">
            <a:avLst/>
          </a:prstGeom>
          <a:noFill/>
          <a:ln>
            <a:noFill/>
          </a:ln>
        </p:spPr>
      </p:sp>
      <p:sp>
        <p:nvSpPr>
          <p:cNvPr id="401" name="Google Shape;401;p81"/>
          <p:cNvSpPr txBox="1">
            <a:spLocks noGrp="1"/>
          </p:cNvSpPr>
          <p:nvPr>
            <p:ph type="body" idx="1"/>
          </p:nvPr>
        </p:nvSpPr>
        <p:spPr>
          <a:xfrm>
            <a:off x="8464794" y="2016819"/>
            <a:ext cx="2782800" cy="1198500"/>
          </a:xfrm>
          <a:prstGeom prst="rect">
            <a:avLst/>
          </a:prstGeom>
          <a:noFill/>
          <a:ln>
            <a:noFill/>
          </a:ln>
        </p:spPr>
        <p:txBody>
          <a:bodyPr spcFirstLastPara="1" wrap="square" lIns="45700" tIns="45700" rIns="45700" bIns="45700" anchor="b" anchorCtr="0">
            <a:normAutofit/>
          </a:bodyPr>
          <a:lstStyle>
            <a:lvl1pPr marL="457200" lvl="0" indent="-228600" algn="l" rtl="0">
              <a:lnSpc>
                <a:spcPct val="90000"/>
              </a:lnSpc>
              <a:spcBef>
                <a:spcPts val="1000"/>
              </a:spcBef>
              <a:spcAft>
                <a:spcPts val="0"/>
              </a:spcAft>
              <a:buClr>
                <a:srgbClr val="353634"/>
              </a:buClr>
              <a:buSzPts val="2800"/>
              <a:buFont typeface="Arial"/>
              <a:buNone/>
              <a:defRPr>
                <a:latin typeface="Arial"/>
                <a:ea typeface="Arial"/>
                <a:cs typeface="Arial"/>
                <a:sym typeface="Arial"/>
              </a:defRPr>
            </a:lvl1pPr>
            <a:lvl2pPr marL="914400" lvl="1" indent="-406400" algn="l" rtl="0">
              <a:lnSpc>
                <a:spcPct val="90000"/>
              </a:lnSpc>
              <a:spcBef>
                <a:spcPts val="1000"/>
              </a:spcBef>
              <a:spcAft>
                <a:spcPts val="0"/>
              </a:spcAft>
              <a:buClr>
                <a:srgbClr val="353634"/>
              </a:buClr>
              <a:buSzPts val="2800"/>
              <a:buFont typeface="Arial"/>
              <a:buChar char="•"/>
              <a:defRPr>
                <a:latin typeface="Arial"/>
                <a:ea typeface="Arial"/>
                <a:cs typeface="Arial"/>
                <a:sym typeface="Arial"/>
              </a:defRPr>
            </a:lvl2pPr>
            <a:lvl3pPr marL="1371600" lvl="2" indent="-406400" algn="l" rtl="0">
              <a:lnSpc>
                <a:spcPct val="90000"/>
              </a:lnSpc>
              <a:spcBef>
                <a:spcPts val="1000"/>
              </a:spcBef>
              <a:spcAft>
                <a:spcPts val="0"/>
              </a:spcAft>
              <a:buClr>
                <a:srgbClr val="353634"/>
              </a:buClr>
              <a:buSzPts val="2800"/>
              <a:buFont typeface="Arial"/>
              <a:buChar char="•"/>
              <a:defRPr>
                <a:latin typeface="Arial"/>
                <a:ea typeface="Arial"/>
                <a:cs typeface="Arial"/>
                <a:sym typeface="Arial"/>
              </a:defRPr>
            </a:lvl3pPr>
            <a:lvl4pPr marL="1828800" lvl="3" indent="-406400" algn="l" rtl="0">
              <a:lnSpc>
                <a:spcPct val="90000"/>
              </a:lnSpc>
              <a:spcBef>
                <a:spcPts val="1000"/>
              </a:spcBef>
              <a:spcAft>
                <a:spcPts val="0"/>
              </a:spcAft>
              <a:buClr>
                <a:srgbClr val="353634"/>
              </a:buClr>
              <a:buSzPts val="2800"/>
              <a:buFont typeface="Arial"/>
              <a:buChar char="•"/>
              <a:defRPr>
                <a:latin typeface="Arial"/>
                <a:ea typeface="Arial"/>
                <a:cs typeface="Arial"/>
                <a:sym typeface="Arial"/>
              </a:defRPr>
            </a:lvl4pPr>
            <a:lvl5pPr marL="2286000" lvl="4" indent="-406400" algn="l" rtl="0">
              <a:lnSpc>
                <a:spcPct val="90000"/>
              </a:lnSpc>
              <a:spcBef>
                <a:spcPts val="1000"/>
              </a:spcBef>
              <a:spcAft>
                <a:spcPts val="0"/>
              </a:spcAft>
              <a:buClr>
                <a:srgbClr val="353634"/>
              </a:buClr>
              <a:buSzPts val="2800"/>
              <a:buFont typeface="Arial"/>
              <a:buChar char="•"/>
              <a:defRPr>
                <a:latin typeface="Arial"/>
                <a:ea typeface="Arial"/>
                <a:cs typeface="Arial"/>
                <a:sym typeface="Arial"/>
              </a:defRPr>
            </a:lvl5pPr>
            <a:lvl6pPr marL="2743200" lvl="5" indent="-342900" algn="l" rtl="0">
              <a:lnSpc>
                <a:spcPct val="90000"/>
              </a:lnSpc>
              <a:spcBef>
                <a:spcPts val="1000"/>
              </a:spcBef>
              <a:spcAft>
                <a:spcPts val="0"/>
              </a:spcAft>
              <a:buClr>
                <a:srgbClr val="353634"/>
              </a:buClr>
              <a:buSzPts val="1800"/>
              <a:buChar char="•"/>
              <a:defRPr/>
            </a:lvl6pPr>
            <a:lvl7pPr marL="3200400" lvl="6" indent="-342900" algn="l" rtl="0">
              <a:lnSpc>
                <a:spcPct val="90000"/>
              </a:lnSpc>
              <a:spcBef>
                <a:spcPts val="1000"/>
              </a:spcBef>
              <a:spcAft>
                <a:spcPts val="0"/>
              </a:spcAft>
              <a:buClr>
                <a:srgbClr val="353634"/>
              </a:buClr>
              <a:buSzPts val="1800"/>
              <a:buChar char="•"/>
              <a:defRPr/>
            </a:lvl7pPr>
            <a:lvl8pPr marL="3657600" lvl="7" indent="-342900" algn="l" rtl="0">
              <a:lnSpc>
                <a:spcPct val="90000"/>
              </a:lnSpc>
              <a:spcBef>
                <a:spcPts val="1000"/>
              </a:spcBef>
              <a:spcAft>
                <a:spcPts val="0"/>
              </a:spcAft>
              <a:buClr>
                <a:srgbClr val="353634"/>
              </a:buClr>
              <a:buSzPts val="1800"/>
              <a:buChar char="•"/>
              <a:defRPr/>
            </a:lvl8pPr>
            <a:lvl9pPr marL="4114800" lvl="8" indent="-342900" algn="l" rtl="0">
              <a:lnSpc>
                <a:spcPct val="90000"/>
              </a:lnSpc>
              <a:spcBef>
                <a:spcPts val="1000"/>
              </a:spcBef>
              <a:spcAft>
                <a:spcPts val="0"/>
              </a:spcAft>
              <a:buClr>
                <a:srgbClr val="353634"/>
              </a:buClr>
              <a:buSzPts val="1800"/>
              <a:buChar char="•"/>
              <a:defRPr/>
            </a:lvl9pPr>
          </a:lstStyle>
          <a:p>
            <a:endParaRPr/>
          </a:p>
        </p:txBody>
      </p:sp>
      <p:sp>
        <p:nvSpPr>
          <p:cNvPr id="402" name="Google Shape;402;p81"/>
          <p:cNvSpPr txBox="1">
            <a:spLocks noGrp="1"/>
          </p:cNvSpPr>
          <p:nvPr>
            <p:ph type="body" idx="3"/>
          </p:nvPr>
        </p:nvSpPr>
        <p:spPr>
          <a:xfrm>
            <a:off x="8464794" y="3464619"/>
            <a:ext cx="2782800" cy="1327200"/>
          </a:xfrm>
          <a:prstGeom prst="rect">
            <a:avLst/>
          </a:prstGeom>
          <a:noFill/>
          <a:ln>
            <a:noFill/>
          </a:ln>
        </p:spPr>
        <p:txBody>
          <a:bodyPr spcFirstLastPara="1" wrap="square" lIns="45700" tIns="45700" rIns="45700" bIns="45700" anchor="t" anchorCtr="0">
            <a:normAutofit/>
          </a:bodyPr>
          <a:lstStyle>
            <a:lvl1pPr marL="457200" lvl="0" indent="-228600" algn="l" rtl="0">
              <a:lnSpc>
                <a:spcPct val="90000"/>
              </a:lnSpc>
              <a:spcBef>
                <a:spcPts val="1000"/>
              </a:spcBef>
              <a:spcAft>
                <a:spcPts val="0"/>
              </a:spcAft>
              <a:buClr>
                <a:srgbClr val="353634"/>
              </a:buClr>
              <a:buSzPts val="1200"/>
              <a:buFont typeface="Arial"/>
              <a:buNone/>
              <a:defRPr sz="1200">
                <a:latin typeface="Arial"/>
                <a:ea typeface="Arial"/>
                <a:cs typeface="Arial"/>
                <a:sym typeface="Arial"/>
              </a:defRPr>
            </a:lvl1pPr>
            <a:lvl2pPr marL="914400" lvl="1" indent="-342900" algn="l" rtl="0">
              <a:lnSpc>
                <a:spcPct val="90000"/>
              </a:lnSpc>
              <a:spcBef>
                <a:spcPts val="1000"/>
              </a:spcBef>
              <a:spcAft>
                <a:spcPts val="0"/>
              </a:spcAft>
              <a:buClr>
                <a:srgbClr val="353634"/>
              </a:buClr>
              <a:buSzPts val="1800"/>
              <a:buChar char="•"/>
              <a:defRPr/>
            </a:lvl2pPr>
            <a:lvl3pPr marL="1371600" lvl="2" indent="-342900" algn="l" rtl="0">
              <a:lnSpc>
                <a:spcPct val="90000"/>
              </a:lnSpc>
              <a:spcBef>
                <a:spcPts val="1000"/>
              </a:spcBef>
              <a:spcAft>
                <a:spcPts val="0"/>
              </a:spcAft>
              <a:buClr>
                <a:srgbClr val="353634"/>
              </a:buClr>
              <a:buSzPts val="1800"/>
              <a:buChar char="•"/>
              <a:defRPr/>
            </a:lvl3pPr>
            <a:lvl4pPr marL="1828800" lvl="3" indent="-342900" algn="l" rtl="0">
              <a:lnSpc>
                <a:spcPct val="90000"/>
              </a:lnSpc>
              <a:spcBef>
                <a:spcPts val="1000"/>
              </a:spcBef>
              <a:spcAft>
                <a:spcPts val="0"/>
              </a:spcAft>
              <a:buClr>
                <a:srgbClr val="353634"/>
              </a:buClr>
              <a:buSzPts val="1800"/>
              <a:buChar char="•"/>
              <a:defRPr/>
            </a:lvl4pPr>
            <a:lvl5pPr marL="2286000" lvl="4" indent="-342900" algn="l" rtl="0">
              <a:lnSpc>
                <a:spcPct val="90000"/>
              </a:lnSpc>
              <a:spcBef>
                <a:spcPts val="1000"/>
              </a:spcBef>
              <a:spcAft>
                <a:spcPts val="0"/>
              </a:spcAft>
              <a:buClr>
                <a:srgbClr val="353634"/>
              </a:buClr>
              <a:buSzPts val="1800"/>
              <a:buChar char="•"/>
              <a:defRPr/>
            </a:lvl5pPr>
            <a:lvl6pPr marL="2743200" lvl="5" indent="-342900" algn="l" rtl="0">
              <a:lnSpc>
                <a:spcPct val="90000"/>
              </a:lnSpc>
              <a:spcBef>
                <a:spcPts val="1000"/>
              </a:spcBef>
              <a:spcAft>
                <a:spcPts val="0"/>
              </a:spcAft>
              <a:buClr>
                <a:srgbClr val="353634"/>
              </a:buClr>
              <a:buSzPts val="1800"/>
              <a:buChar char="•"/>
              <a:defRPr/>
            </a:lvl6pPr>
            <a:lvl7pPr marL="3200400" lvl="6" indent="-342900" algn="l" rtl="0">
              <a:lnSpc>
                <a:spcPct val="90000"/>
              </a:lnSpc>
              <a:spcBef>
                <a:spcPts val="1000"/>
              </a:spcBef>
              <a:spcAft>
                <a:spcPts val="0"/>
              </a:spcAft>
              <a:buClr>
                <a:srgbClr val="353634"/>
              </a:buClr>
              <a:buSzPts val="1800"/>
              <a:buChar char="•"/>
              <a:defRPr/>
            </a:lvl7pPr>
            <a:lvl8pPr marL="3657600" lvl="7" indent="-342900" algn="l" rtl="0">
              <a:lnSpc>
                <a:spcPct val="90000"/>
              </a:lnSpc>
              <a:spcBef>
                <a:spcPts val="1000"/>
              </a:spcBef>
              <a:spcAft>
                <a:spcPts val="0"/>
              </a:spcAft>
              <a:buClr>
                <a:srgbClr val="353634"/>
              </a:buClr>
              <a:buSzPts val="1800"/>
              <a:buChar char="•"/>
              <a:defRPr/>
            </a:lvl8pPr>
            <a:lvl9pPr marL="4114800" lvl="8" indent="-342900" algn="l" rtl="0">
              <a:lnSpc>
                <a:spcPct val="90000"/>
              </a:lnSpc>
              <a:spcBef>
                <a:spcPts val="1000"/>
              </a:spcBef>
              <a:spcAft>
                <a:spcPts val="0"/>
              </a:spcAft>
              <a:buClr>
                <a:srgbClr val="353634"/>
              </a:buClr>
              <a:buSzPts val="1800"/>
              <a:buChar char="•"/>
              <a:defRPr/>
            </a:lvl9pPr>
          </a:lstStyle>
          <a:p>
            <a:endParaRPr/>
          </a:p>
        </p:txBody>
      </p:sp>
      <p:sp>
        <p:nvSpPr>
          <p:cNvPr id="403" name="Google Shape;403;p81"/>
          <p:cNvSpPr txBox="1">
            <a:spLocks noGrp="1"/>
          </p:cNvSpPr>
          <p:nvPr>
            <p:ph type="sldNum" idx="12"/>
          </p:nvPr>
        </p:nvSpPr>
        <p:spPr>
          <a:xfrm>
            <a:off x="11080144" y="6404292"/>
            <a:ext cx="273600" cy="2751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D8E8D"/>
              </a:buClr>
              <a:buSzPts val="1200"/>
              <a:buFont typeface="Helvetica Neue"/>
              <a:buNone/>
              <a:defRPr sz="1200">
                <a:solidFill>
                  <a:srgbClr val="8D8E8D"/>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latin typeface="Rubik"/>
              <a:ea typeface="Rubik"/>
              <a:cs typeface="Rubik"/>
              <a:sym typeface="Rubik"/>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304800" y="183091"/>
            <a:ext cx="5486400" cy="762001"/>
          </a:xfrm>
          <a:prstGeom prst="rect">
            <a:avLst/>
          </a:prstGeom>
        </p:spPr>
        <p:txBody>
          <a:bodyPr lIns="45719" tIns="45719" rIns="45719" bIns="45719"/>
          <a:lstStyle>
            <a:lvl1pPr algn="ctr" defTabSz="609629">
              <a:lnSpc>
                <a:spcPct val="100000"/>
              </a:lnSpc>
              <a:defRPr sz="2900">
                <a:solidFill>
                  <a:srgbClr val="000000"/>
                </a:solidFill>
                <a:latin typeface="+mn-lt"/>
                <a:ea typeface="+mn-ea"/>
                <a:cs typeface="+mn-cs"/>
                <a:sym typeface="Calibri"/>
              </a:defRPr>
            </a:lvl1pPr>
          </a:lstStyle>
          <a:p>
            <a:r>
              <a:t>Title Text</a:t>
            </a:r>
          </a:p>
        </p:txBody>
      </p:sp>
      <p:sp>
        <p:nvSpPr>
          <p:cNvPr id="145" name="Body Level One…"/>
          <p:cNvSpPr txBox="1">
            <a:spLocks noGrp="1"/>
          </p:cNvSpPr>
          <p:nvPr>
            <p:ph type="body" sz="quarter" idx="1"/>
          </p:nvPr>
        </p:nvSpPr>
        <p:spPr>
          <a:xfrm>
            <a:off x="304800" y="1066800"/>
            <a:ext cx="5486400" cy="3017310"/>
          </a:xfrm>
          <a:prstGeom prst="rect">
            <a:avLst/>
          </a:prstGeom>
        </p:spPr>
        <p:txBody>
          <a:bodyPr lIns="45719" tIns="45719" rIns="45719" bIns="45719"/>
          <a:lstStyle>
            <a:lvl1pPr marL="228610" indent="-228610" defTabSz="609629">
              <a:lnSpc>
                <a:spcPct val="100000"/>
              </a:lnSpc>
              <a:spcBef>
                <a:spcPts val="500"/>
              </a:spcBef>
              <a:defRPr sz="2100">
                <a:solidFill>
                  <a:srgbClr val="000000"/>
                </a:solidFill>
                <a:latin typeface="+mn-lt"/>
                <a:ea typeface="+mn-ea"/>
                <a:cs typeface="+mn-cs"/>
                <a:sym typeface="Calibri"/>
              </a:defRPr>
            </a:lvl1pPr>
            <a:lvl2pPr marL="527076" indent="-222261" defTabSz="609629">
              <a:lnSpc>
                <a:spcPct val="100000"/>
              </a:lnSpc>
              <a:spcBef>
                <a:spcPts val="500"/>
              </a:spcBef>
              <a:buChar char="–"/>
              <a:defRPr sz="2100">
                <a:solidFill>
                  <a:srgbClr val="000000"/>
                </a:solidFill>
                <a:latin typeface="+mn-lt"/>
                <a:ea typeface="+mn-ea"/>
                <a:cs typeface="+mn-cs"/>
                <a:sym typeface="Calibri"/>
              </a:defRPr>
            </a:lvl2pPr>
            <a:lvl3pPr marL="809665" indent="-200035" defTabSz="609629">
              <a:lnSpc>
                <a:spcPct val="100000"/>
              </a:lnSpc>
              <a:spcBef>
                <a:spcPts val="500"/>
              </a:spcBef>
              <a:defRPr sz="2100">
                <a:solidFill>
                  <a:srgbClr val="000000"/>
                </a:solidFill>
                <a:latin typeface="+mn-lt"/>
                <a:ea typeface="+mn-ea"/>
                <a:cs typeface="+mn-cs"/>
                <a:sym typeface="Calibri"/>
              </a:defRPr>
            </a:lvl3pPr>
            <a:lvl4pPr marL="1160642" indent="-246197" defTabSz="609629">
              <a:lnSpc>
                <a:spcPct val="100000"/>
              </a:lnSpc>
              <a:spcBef>
                <a:spcPts val="500"/>
              </a:spcBef>
              <a:buChar char="–"/>
              <a:defRPr sz="2100">
                <a:solidFill>
                  <a:srgbClr val="000000"/>
                </a:solidFill>
                <a:latin typeface="+mn-lt"/>
                <a:ea typeface="+mn-ea"/>
                <a:cs typeface="+mn-cs"/>
                <a:sym typeface="Calibri"/>
              </a:defRPr>
            </a:lvl4pPr>
            <a:lvl5pPr marL="1465458" indent="-246197" defTabSz="609629">
              <a:lnSpc>
                <a:spcPct val="100000"/>
              </a:lnSpc>
              <a:spcBef>
                <a:spcPts val="500"/>
              </a:spcBef>
              <a:buChar char="»"/>
              <a:defRPr sz="21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621901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2_Custom Layout">
  <p:cSld name="52_Custom Layout">
    <p:spTree>
      <p:nvGrpSpPr>
        <p:cNvPr id="1" name="Shape 409"/>
        <p:cNvGrpSpPr/>
        <p:nvPr/>
      </p:nvGrpSpPr>
      <p:grpSpPr>
        <a:xfrm>
          <a:off x="0" y="0"/>
          <a:ext cx="0" cy="0"/>
          <a:chOff x="0" y="0"/>
          <a:chExt cx="0" cy="0"/>
        </a:xfrm>
      </p:grpSpPr>
      <p:sp>
        <p:nvSpPr>
          <p:cNvPr id="410" name="Google Shape;410;p83"/>
          <p:cNvSpPr>
            <a:spLocks noGrp="1"/>
          </p:cNvSpPr>
          <p:nvPr>
            <p:ph type="pic" idx="2"/>
          </p:nvPr>
        </p:nvSpPr>
        <p:spPr>
          <a:xfrm>
            <a:off x="1185353" y="1174750"/>
            <a:ext cx="4508500" cy="4508500"/>
          </a:xfrm>
          <a:prstGeom prst="rect">
            <a:avLst/>
          </a:prstGeom>
          <a:noFill/>
          <a:ln>
            <a:noFill/>
          </a:ln>
        </p:spPr>
      </p:sp>
      <p:sp>
        <p:nvSpPr>
          <p:cNvPr id="411" name="Google Shape;411;p83"/>
          <p:cNvSpPr txBox="1">
            <a:spLocks noGrp="1"/>
          </p:cNvSpPr>
          <p:nvPr>
            <p:ph type="body" idx="1"/>
          </p:nvPr>
        </p:nvSpPr>
        <p:spPr>
          <a:xfrm>
            <a:off x="6498145" y="1286067"/>
            <a:ext cx="4508500" cy="1198562"/>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1000"/>
              </a:spcBef>
              <a:spcAft>
                <a:spcPts val="0"/>
              </a:spcAft>
              <a:buClr>
                <a:srgbClr val="353634"/>
              </a:buClr>
              <a:buSzPts val="2800"/>
              <a:buNone/>
              <a:defRPr sz="2800">
                <a:latin typeface="Arial"/>
                <a:ea typeface="Arial"/>
                <a:cs typeface="Arial"/>
                <a:sym typeface="Arial"/>
              </a:defRPr>
            </a:lvl1pPr>
            <a:lvl2pPr marL="914400" lvl="1" indent="-406400" algn="l">
              <a:lnSpc>
                <a:spcPct val="90000"/>
              </a:lnSpc>
              <a:spcBef>
                <a:spcPts val="1000"/>
              </a:spcBef>
              <a:spcAft>
                <a:spcPts val="0"/>
              </a:spcAft>
              <a:buClr>
                <a:srgbClr val="353634"/>
              </a:buClr>
              <a:buSzPts val="2800"/>
              <a:buChar char="•"/>
              <a:defRPr sz="2800">
                <a:latin typeface="Arial"/>
                <a:ea typeface="Arial"/>
                <a:cs typeface="Arial"/>
                <a:sym typeface="Arial"/>
              </a:defRPr>
            </a:lvl2pPr>
            <a:lvl3pPr marL="1371600" lvl="2" indent="-406400" algn="l">
              <a:lnSpc>
                <a:spcPct val="90000"/>
              </a:lnSpc>
              <a:spcBef>
                <a:spcPts val="1000"/>
              </a:spcBef>
              <a:spcAft>
                <a:spcPts val="0"/>
              </a:spcAft>
              <a:buClr>
                <a:srgbClr val="353634"/>
              </a:buClr>
              <a:buSzPts val="2800"/>
              <a:buChar char="•"/>
              <a:defRPr sz="2800">
                <a:latin typeface="Arial"/>
                <a:ea typeface="Arial"/>
                <a:cs typeface="Arial"/>
                <a:sym typeface="Arial"/>
              </a:defRPr>
            </a:lvl3pPr>
            <a:lvl4pPr marL="1828800" lvl="3" indent="-406400" algn="l">
              <a:lnSpc>
                <a:spcPct val="90000"/>
              </a:lnSpc>
              <a:spcBef>
                <a:spcPts val="1000"/>
              </a:spcBef>
              <a:spcAft>
                <a:spcPts val="0"/>
              </a:spcAft>
              <a:buClr>
                <a:srgbClr val="353634"/>
              </a:buClr>
              <a:buSzPts val="2800"/>
              <a:buChar char="•"/>
              <a:defRPr sz="2800">
                <a:latin typeface="Arial"/>
                <a:ea typeface="Arial"/>
                <a:cs typeface="Arial"/>
                <a:sym typeface="Arial"/>
              </a:defRPr>
            </a:lvl4pPr>
            <a:lvl5pPr marL="2286000" lvl="4" indent="-406400" algn="l">
              <a:lnSpc>
                <a:spcPct val="90000"/>
              </a:lnSpc>
              <a:spcBef>
                <a:spcPts val="1000"/>
              </a:spcBef>
              <a:spcAft>
                <a:spcPts val="0"/>
              </a:spcAft>
              <a:buClr>
                <a:srgbClr val="353634"/>
              </a:buClr>
              <a:buSzPts val="2800"/>
              <a:buChar char="•"/>
              <a:defRPr sz="2800">
                <a:latin typeface="Arial"/>
                <a:ea typeface="Arial"/>
                <a:cs typeface="Arial"/>
                <a:sym typeface="Aria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12" name="Google Shape;412;p83"/>
          <p:cNvSpPr>
            <a:spLocks noGrp="1"/>
          </p:cNvSpPr>
          <p:nvPr>
            <p:ph type="pic" idx="3"/>
          </p:nvPr>
        </p:nvSpPr>
        <p:spPr>
          <a:xfrm>
            <a:off x="6498145" y="2970608"/>
            <a:ext cx="956904" cy="827087"/>
          </a:xfrm>
          <a:prstGeom prst="rect">
            <a:avLst/>
          </a:prstGeom>
          <a:noFill/>
          <a:ln>
            <a:noFill/>
          </a:ln>
        </p:spPr>
      </p:sp>
      <p:sp>
        <p:nvSpPr>
          <p:cNvPr id="413" name="Google Shape;413;p83"/>
          <p:cNvSpPr>
            <a:spLocks noGrp="1"/>
          </p:cNvSpPr>
          <p:nvPr>
            <p:ph type="pic" idx="4"/>
          </p:nvPr>
        </p:nvSpPr>
        <p:spPr>
          <a:xfrm>
            <a:off x="6498145" y="4406402"/>
            <a:ext cx="956904" cy="827087"/>
          </a:xfrm>
          <a:prstGeom prst="rect">
            <a:avLst/>
          </a:prstGeom>
          <a:noFill/>
          <a:ln>
            <a:noFill/>
          </a:ln>
        </p:spPr>
      </p:sp>
      <p:sp>
        <p:nvSpPr>
          <p:cNvPr id="414" name="Google Shape;414;p83"/>
          <p:cNvSpPr txBox="1">
            <a:spLocks noGrp="1"/>
          </p:cNvSpPr>
          <p:nvPr>
            <p:ph type="body" idx="5"/>
          </p:nvPr>
        </p:nvSpPr>
        <p:spPr>
          <a:xfrm>
            <a:off x="7686452" y="2970608"/>
            <a:ext cx="3320144" cy="212725"/>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363636"/>
              </a:buClr>
              <a:buSzPts val="1400"/>
              <a:buNone/>
              <a:defRPr sz="1400" b="1" i="0">
                <a:solidFill>
                  <a:srgbClr val="363636"/>
                </a:solidFill>
                <a:latin typeface="Arial"/>
                <a:ea typeface="Arial"/>
                <a:cs typeface="Arial"/>
                <a:sym typeface="Arial"/>
              </a:defRPr>
            </a:lvl1pPr>
            <a:lvl2pPr marL="914400" lvl="1" indent="-228600" algn="l">
              <a:lnSpc>
                <a:spcPct val="90000"/>
              </a:lnSpc>
              <a:spcBef>
                <a:spcPts val="1000"/>
              </a:spcBef>
              <a:spcAft>
                <a:spcPts val="0"/>
              </a:spcAft>
              <a:buClr>
                <a:srgbClr val="264C92"/>
              </a:buClr>
              <a:buSzPts val="1400"/>
              <a:buNone/>
              <a:defRPr sz="1400" b="1" i="0">
                <a:solidFill>
                  <a:srgbClr val="264C92"/>
                </a:solidFill>
                <a:latin typeface="Arial"/>
                <a:ea typeface="Arial"/>
                <a:cs typeface="Arial"/>
                <a:sym typeface="Arial"/>
              </a:defRPr>
            </a:lvl2pPr>
            <a:lvl3pPr marL="1371600" lvl="2" indent="-228600" algn="l">
              <a:lnSpc>
                <a:spcPct val="90000"/>
              </a:lnSpc>
              <a:spcBef>
                <a:spcPts val="1000"/>
              </a:spcBef>
              <a:spcAft>
                <a:spcPts val="0"/>
              </a:spcAft>
              <a:buClr>
                <a:srgbClr val="264C92"/>
              </a:buClr>
              <a:buSzPts val="1400"/>
              <a:buNone/>
              <a:defRPr sz="1400" b="1" i="0">
                <a:solidFill>
                  <a:srgbClr val="264C92"/>
                </a:solidFill>
                <a:latin typeface="Arial"/>
                <a:ea typeface="Arial"/>
                <a:cs typeface="Arial"/>
                <a:sym typeface="Arial"/>
              </a:defRPr>
            </a:lvl3pPr>
            <a:lvl4pPr marL="1828800" lvl="3" indent="-228600" algn="l">
              <a:lnSpc>
                <a:spcPct val="90000"/>
              </a:lnSpc>
              <a:spcBef>
                <a:spcPts val="1000"/>
              </a:spcBef>
              <a:spcAft>
                <a:spcPts val="0"/>
              </a:spcAft>
              <a:buClr>
                <a:srgbClr val="264C92"/>
              </a:buClr>
              <a:buSzPts val="1400"/>
              <a:buNone/>
              <a:defRPr sz="1400" b="1" i="0">
                <a:solidFill>
                  <a:srgbClr val="264C92"/>
                </a:solidFill>
                <a:latin typeface="Arial"/>
                <a:ea typeface="Arial"/>
                <a:cs typeface="Arial"/>
                <a:sym typeface="Arial"/>
              </a:defRPr>
            </a:lvl4pPr>
            <a:lvl5pPr marL="2286000" lvl="4" indent="-228600" algn="l">
              <a:lnSpc>
                <a:spcPct val="90000"/>
              </a:lnSpc>
              <a:spcBef>
                <a:spcPts val="1000"/>
              </a:spcBef>
              <a:spcAft>
                <a:spcPts val="0"/>
              </a:spcAft>
              <a:buClr>
                <a:srgbClr val="264C92"/>
              </a:buClr>
              <a:buSzPts val="1400"/>
              <a:buNone/>
              <a:defRPr sz="1400" b="1" i="0">
                <a:solidFill>
                  <a:srgbClr val="264C92"/>
                </a:solidFill>
                <a:latin typeface="Arial"/>
                <a:ea typeface="Arial"/>
                <a:cs typeface="Arial"/>
                <a:sym typeface="Aria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15" name="Google Shape;415;p83"/>
          <p:cNvSpPr txBox="1">
            <a:spLocks noGrp="1"/>
          </p:cNvSpPr>
          <p:nvPr>
            <p:ph type="body" idx="6"/>
          </p:nvPr>
        </p:nvSpPr>
        <p:spPr>
          <a:xfrm>
            <a:off x="7686452" y="3278746"/>
            <a:ext cx="3320144" cy="518949"/>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363636"/>
              </a:buClr>
              <a:buSzPts val="1200"/>
              <a:buNone/>
              <a:defRPr sz="1200" b="0" i="0">
                <a:solidFill>
                  <a:srgbClr val="363636"/>
                </a:solidFill>
                <a:latin typeface="Arial"/>
                <a:ea typeface="Arial"/>
                <a:cs typeface="Arial"/>
                <a:sym typeface="Arial"/>
              </a:defRPr>
            </a:lvl1pPr>
            <a:lvl2pPr marL="914400" lvl="1" indent="-228600" algn="l">
              <a:lnSpc>
                <a:spcPct val="90000"/>
              </a:lnSpc>
              <a:spcBef>
                <a:spcPts val="1000"/>
              </a:spcBef>
              <a:spcAft>
                <a:spcPts val="0"/>
              </a:spcAft>
              <a:buClr>
                <a:srgbClr val="264C92"/>
              </a:buClr>
              <a:buSzPts val="1400"/>
              <a:buNone/>
              <a:defRPr sz="1400" b="1" i="0">
                <a:solidFill>
                  <a:srgbClr val="264C92"/>
                </a:solidFill>
                <a:latin typeface="Arial"/>
                <a:ea typeface="Arial"/>
                <a:cs typeface="Arial"/>
                <a:sym typeface="Arial"/>
              </a:defRPr>
            </a:lvl2pPr>
            <a:lvl3pPr marL="1371600" lvl="2" indent="-228600" algn="l">
              <a:lnSpc>
                <a:spcPct val="90000"/>
              </a:lnSpc>
              <a:spcBef>
                <a:spcPts val="1000"/>
              </a:spcBef>
              <a:spcAft>
                <a:spcPts val="0"/>
              </a:spcAft>
              <a:buClr>
                <a:srgbClr val="264C92"/>
              </a:buClr>
              <a:buSzPts val="1400"/>
              <a:buNone/>
              <a:defRPr sz="1400" b="1" i="0">
                <a:solidFill>
                  <a:srgbClr val="264C92"/>
                </a:solidFill>
                <a:latin typeface="Arial"/>
                <a:ea typeface="Arial"/>
                <a:cs typeface="Arial"/>
                <a:sym typeface="Arial"/>
              </a:defRPr>
            </a:lvl3pPr>
            <a:lvl4pPr marL="1828800" lvl="3" indent="-228600" algn="l">
              <a:lnSpc>
                <a:spcPct val="90000"/>
              </a:lnSpc>
              <a:spcBef>
                <a:spcPts val="1000"/>
              </a:spcBef>
              <a:spcAft>
                <a:spcPts val="0"/>
              </a:spcAft>
              <a:buClr>
                <a:srgbClr val="264C92"/>
              </a:buClr>
              <a:buSzPts val="1400"/>
              <a:buNone/>
              <a:defRPr sz="1400" b="1" i="0">
                <a:solidFill>
                  <a:srgbClr val="264C92"/>
                </a:solidFill>
                <a:latin typeface="Arial"/>
                <a:ea typeface="Arial"/>
                <a:cs typeface="Arial"/>
                <a:sym typeface="Arial"/>
              </a:defRPr>
            </a:lvl4pPr>
            <a:lvl5pPr marL="2286000" lvl="4" indent="-228600" algn="l">
              <a:lnSpc>
                <a:spcPct val="90000"/>
              </a:lnSpc>
              <a:spcBef>
                <a:spcPts val="1000"/>
              </a:spcBef>
              <a:spcAft>
                <a:spcPts val="0"/>
              </a:spcAft>
              <a:buClr>
                <a:srgbClr val="264C92"/>
              </a:buClr>
              <a:buSzPts val="1400"/>
              <a:buNone/>
              <a:defRPr sz="1400" b="1" i="0">
                <a:solidFill>
                  <a:srgbClr val="264C92"/>
                </a:solidFill>
                <a:latin typeface="Arial"/>
                <a:ea typeface="Arial"/>
                <a:cs typeface="Arial"/>
                <a:sym typeface="Aria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16" name="Google Shape;416;p83"/>
          <p:cNvSpPr txBox="1">
            <a:spLocks noGrp="1"/>
          </p:cNvSpPr>
          <p:nvPr>
            <p:ph type="body" idx="7"/>
          </p:nvPr>
        </p:nvSpPr>
        <p:spPr>
          <a:xfrm>
            <a:off x="7686452" y="4406402"/>
            <a:ext cx="3320144" cy="212725"/>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363636"/>
              </a:buClr>
              <a:buSzPts val="1400"/>
              <a:buNone/>
              <a:defRPr sz="1400" b="1" i="0">
                <a:solidFill>
                  <a:srgbClr val="363636"/>
                </a:solidFill>
                <a:latin typeface="Arial"/>
                <a:ea typeface="Arial"/>
                <a:cs typeface="Arial"/>
                <a:sym typeface="Arial"/>
              </a:defRPr>
            </a:lvl1pPr>
            <a:lvl2pPr marL="914400" lvl="1" indent="-228600" algn="l">
              <a:lnSpc>
                <a:spcPct val="90000"/>
              </a:lnSpc>
              <a:spcBef>
                <a:spcPts val="1000"/>
              </a:spcBef>
              <a:spcAft>
                <a:spcPts val="0"/>
              </a:spcAft>
              <a:buClr>
                <a:srgbClr val="264C92"/>
              </a:buClr>
              <a:buSzPts val="1400"/>
              <a:buNone/>
              <a:defRPr sz="1400" b="1" i="0">
                <a:solidFill>
                  <a:srgbClr val="264C92"/>
                </a:solidFill>
                <a:latin typeface="Arial"/>
                <a:ea typeface="Arial"/>
                <a:cs typeface="Arial"/>
                <a:sym typeface="Arial"/>
              </a:defRPr>
            </a:lvl2pPr>
            <a:lvl3pPr marL="1371600" lvl="2" indent="-228600" algn="l">
              <a:lnSpc>
                <a:spcPct val="90000"/>
              </a:lnSpc>
              <a:spcBef>
                <a:spcPts val="1000"/>
              </a:spcBef>
              <a:spcAft>
                <a:spcPts val="0"/>
              </a:spcAft>
              <a:buClr>
                <a:srgbClr val="264C92"/>
              </a:buClr>
              <a:buSzPts val="1400"/>
              <a:buNone/>
              <a:defRPr sz="1400" b="1" i="0">
                <a:solidFill>
                  <a:srgbClr val="264C92"/>
                </a:solidFill>
                <a:latin typeface="Arial"/>
                <a:ea typeface="Arial"/>
                <a:cs typeface="Arial"/>
                <a:sym typeface="Arial"/>
              </a:defRPr>
            </a:lvl3pPr>
            <a:lvl4pPr marL="1828800" lvl="3" indent="-228600" algn="l">
              <a:lnSpc>
                <a:spcPct val="90000"/>
              </a:lnSpc>
              <a:spcBef>
                <a:spcPts val="1000"/>
              </a:spcBef>
              <a:spcAft>
                <a:spcPts val="0"/>
              </a:spcAft>
              <a:buClr>
                <a:srgbClr val="264C92"/>
              </a:buClr>
              <a:buSzPts val="1400"/>
              <a:buNone/>
              <a:defRPr sz="1400" b="1" i="0">
                <a:solidFill>
                  <a:srgbClr val="264C92"/>
                </a:solidFill>
                <a:latin typeface="Arial"/>
                <a:ea typeface="Arial"/>
                <a:cs typeface="Arial"/>
                <a:sym typeface="Arial"/>
              </a:defRPr>
            </a:lvl4pPr>
            <a:lvl5pPr marL="2286000" lvl="4" indent="-228600" algn="l">
              <a:lnSpc>
                <a:spcPct val="90000"/>
              </a:lnSpc>
              <a:spcBef>
                <a:spcPts val="1000"/>
              </a:spcBef>
              <a:spcAft>
                <a:spcPts val="0"/>
              </a:spcAft>
              <a:buClr>
                <a:srgbClr val="264C92"/>
              </a:buClr>
              <a:buSzPts val="1400"/>
              <a:buNone/>
              <a:defRPr sz="1400" b="1" i="0">
                <a:solidFill>
                  <a:srgbClr val="264C92"/>
                </a:solidFill>
                <a:latin typeface="Arial"/>
                <a:ea typeface="Arial"/>
                <a:cs typeface="Arial"/>
                <a:sym typeface="Aria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17" name="Google Shape;417;p83"/>
          <p:cNvSpPr txBox="1">
            <a:spLocks noGrp="1"/>
          </p:cNvSpPr>
          <p:nvPr>
            <p:ph type="body" idx="8"/>
          </p:nvPr>
        </p:nvSpPr>
        <p:spPr>
          <a:xfrm>
            <a:off x="7686452" y="4714540"/>
            <a:ext cx="3320144" cy="518949"/>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363636"/>
              </a:buClr>
              <a:buSzPts val="1200"/>
              <a:buNone/>
              <a:defRPr sz="1200" b="0" i="0">
                <a:solidFill>
                  <a:srgbClr val="363636"/>
                </a:solidFill>
                <a:latin typeface="Arial"/>
                <a:ea typeface="Arial"/>
                <a:cs typeface="Arial"/>
                <a:sym typeface="Arial"/>
              </a:defRPr>
            </a:lvl1pPr>
            <a:lvl2pPr marL="914400" lvl="1" indent="-228600" algn="l">
              <a:lnSpc>
                <a:spcPct val="90000"/>
              </a:lnSpc>
              <a:spcBef>
                <a:spcPts val="1000"/>
              </a:spcBef>
              <a:spcAft>
                <a:spcPts val="0"/>
              </a:spcAft>
              <a:buClr>
                <a:srgbClr val="264C92"/>
              </a:buClr>
              <a:buSzPts val="1400"/>
              <a:buNone/>
              <a:defRPr sz="1400" b="1" i="0">
                <a:solidFill>
                  <a:srgbClr val="264C92"/>
                </a:solidFill>
                <a:latin typeface="Arial"/>
                <a:ea typeface="Arial"/>
                <a:cs typeface="Arial"/>
                <a:sym typeface="Arial"/>
              </a:defRPr>
            </a:lvl2pPr>
            <a:lvl3pPr marL="1371600" lvl="2" indent="-228600" algn="l">
              <a:lnSpc>
                <a:spcPct val="90000"/>
              </a:lnSpc>
              <a:spcBef>
                <a:spcPts val="1000"/>
              </a:spcBef>
              <a:spcAft>
                <a:spcPts val="0"/>
              </a:spcAft>
              <a:buClr>
                <a:srgbClr val="264C92"/>
              </a:buClr>
              <a:buSzPts val="1400"/>
              <a:buNone/>
              <a:defRPr sz="1400" b="1" i="0">
                <a:solidFill>
                  <a:srgbClr val="264C92"/>
                </a:solidFill>
                <a:latin typeface="Arial"/>
                <a:ea typeface="Arial"/>
                <a:cs typeface="Arial"/>
                <a:sym typeface="Arial"/>
              </a:defRPr>
            </a:lvl3pPr>
            <a:lvl4pPr marL="1828800" lvl="3" indent="-228600" algn="l">
              <a:lnSpc>
                <a:spcPct val="90000"/>
              </a:lnSpc>
              <a:spcBef>
                <a:spcPts val="1000"/>
              </a:spcBef>
              <a:spcAft>
                <a:spcPts val="0"/>
              </a:spcAft>
              <a:buClr>
                <a:srgbClr val="264C92"/>
              </a:buClr>
              <a:buSzPts val="1400"/>
              <a:buNone/>
              <a:defRPr sz="1400" b="1" i="0">
                <a:solidFill>
                  <a:srgbClr val="264C92"/>
                </a:solidFill>
                <a:latin typeface="Arial"/>
                <a:ea typeface="Arial"/>
                <a:cs typeface="Arial"/>
                <a:sym typeface="Arial"/>
              </a:defRPr>
            </a:lvl4pPr>
            <a:lvl5pPr marL="2286000" lvl="4" indent="-228600" algn="l">
              <a:lnSpc>
                <a:spcPct val="90000"/>
              </a:lnSpc>
              <a:spcBef>
                <a:spcPts val="1000"/>
              </a:spcBef>
              <a:spcAft>
                <a:spcPts val="0"/>
              </a:spcAft>
              <a:buClr>
                <a:srgbClr val="264C92"/>
              </a:buClr>
              <a:buSzPts val="1400"/>
              <a:buNone/>
              <a:defRPr sz="1400" b="1" i="0">
                <a:solidFill>
                  <a:srgbClr val="264C92"/>
                </a:solidFill>
                <a:latin typeface="Arial"/>
                <a:ea typeface="Arial"/>
                <a:cs typeface="Arial"/>
                <a:sym typeface="Aria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18" name="Google Shape;418;p83"/>
          <p:cNvSpPr txBox="1">
            <a:spLocks noGrp="1"/>
          </p:cNvSpPr>
          <p:nvPr>
            <p:ph type="sldNum" idx="12"/>
          </p:nvPr>
        </p:nvSpPr>
        <p:spPr>
          <a:xfrm>
            <a:off x="11088880" y="6404293"/>
            <a:ext cx="264921" cy="26923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9"/>
        <p:cNvGrpSpPr/>
        <p:nvPr/>
      </p:nvGrpSpPr>
      <p:grpSpPr>
        <a:xfrm>
          <a:off x="0" y="0"/>
          <a:ext cx="0" cy="0"/>
          <a:chOff x="0" y="0"/>
          <a:chExt cx="0" cy="0"/>
        </a:xfrm>
      </p:grpSpPr>
      <p:sp>
        <p:nvSpPr>
          <p:cNvPr id="420" name="Google Shape;420;p84"/>
          <p:cNvSpPr txBox="1">
            <a:spLocks noGrp="1"/>
          </p:cNvSpPr>
          <p:nvPr>
            <p:ph type="title"/>
          </p:nvPr>
        </p:nvSpPr>
        <p:spPr>
          <a:xfrm>
            <a:off x="1524000" y="1122362"/>
            <a:ext cx="9144000" cy="2387601"/>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353634"/>
              </a:buClr>
              <a:buSzPts val="6000"/>
              <a:buFont typeface="Rubik"/>
              <a:buNone/>
              <a:defRPr sz="6000"/>
            </a:lvl1pPr>
            <a:lvl2pPr lvl="1" algn="l">
              <a:lnSpc>
                <a:spcPct val="90000"/>
              </a:lnSpc>
              <a:spcBef>
                <a:spcPts val="0"/>
              </a:spcBef>
              <a:spcAft>
                <a:spcPts val="0"/>
              </a:spcAft>
              <a:buClr>
                <a:srgbClr val="353634"/>
              </a:buClr>
              <a:buSzPts val="1800"/>
              <a:buNone/>
              <a:defRPr/>
            </a:lvl2pPr>
            <a:lvl3pPr lvl="2" algn="l">
              <a:lnSpc>
                <a:spcPct val="90000"/>
              </a:lnSpc>
              <a:spcBef>
                <a:spcPts val="0"/>
              </a:spcBef>
              <a:spcAft>
                <a:spcPts val="0"/>
              </a:spcAft>
              <a:buClr>
                <a:srgbClr val="353634"/>
              </a:buClr>
              <a:buSzPts val="1800"/>
              <a:buNone/>
              <a:defRPr/>
            </a:lvl3pPr>
            <a:lvl4pPr lvl="3" algn="l">
              <a:lnSpc>
                <a:spcPct val="90000"/>
              </a:lnSpc>
              <a:spcBef>
                <a:spcPts val="0"/>
              </a:spcBef>
              <a:spcAft>
                <a:spcPts val="0"/>
              </a:spcAft>
              <a:buClr>
                <a:srgbClr val="353634"/>
              </a:buClr>
              <a:buSzPts val="1800"/>
              <a:buNone/>
              <a:defRPr/>
            </a:lvl4pPr>
            <a:lvl5pPr lvl="4" algn="l">
              <a:lnSpc>
                <a:spcPct val="90000"/>
              </a:lnSpc>
              <a:spcBef>
                <a:spcPts val="0"/>
              </a:spcBef>
              <a:spcAft>
                <a:spcPts val="0"/>
              </a:spcAft>
              <a:buClr>
                <a:srgbClr val="353634"/>
              </a:buClr>
              <a:buSzPts val="1800"/>
              <a:buNone/>
              <a:defRPr/>
            </a:lvl5pPr>
            <a:lvl6pPr lvl="5" algn="l">
              <a:lnSpc>
                <a:spcPct val="90000"/>
              </a:lnSpc>
              <a:spcBef>
                <a:spcPts val="0"/>
              </a:spcBef>
              <a:spcAft>
                <a:spcPts val="0"/>
              </a:spcAft>
              <a:buClr>
                <a:srgbClr val="353634"/>
              </a:buClr>
              <a:buSzPts val="1800"/>
              <a:buNone/>
              <a:defRPr/>
            </a:lvl6pPr>
            <a:lvl7pPr lvl="6" algn="l">
              <a:lnSpc>
                <a:spcPct val="90000"/>
              </a:lnSpc>
              <a:spcBef>
                <a:spcPts val="0"/>
              </a:spcBef>
              <a:spcAft>
                <a:spcPts val="0"/>
              </a:spcAft>
              <a:buClr>
                <a:srgbClr val="353634"/>
              </a:buClr>
              <a:buSzPts val="1800"/>
              <a:buNone/>
              <a:defRPr/>
            </a:lvl7pPr>
            <a:lvl8pPr lvl="7" algn="l">
              <a:lnSpc>
                <a:spcPct val="90000"/>
              </a:lnSpc>
              <a:spcBef>
                <a:spcPts val="0"/>
              </a:spcBef>
              <a:spcAft>
                <a:spcPts val="0"/>
              </a:spcAft>
              <a:buClr>
                <a:srgbClr val="353634"/>
              </a:buClr>
              <a:buSzPts val="1800"/>
              <a:buNone/>
              <a:defRPr/>
            </a:lvl8pPr>
            <a:lvl9pPr lvl="8" algn="l">
              <a:lnSpc>
                <a:spcPct val="90000"/>
              </a:lnSpc>
              <a:spcBef>
                <a:spcPts val="0"/>
              </a:spcBef>
              <a:spcAft>
                <a:spcPts val="0"/>
              </a:spcAft>
              <a:buClr>
                <a:srgbClr val="353634"/>
              </a:buClr>
              <a:buSzPts val="1800"/>
              <a:buNone/>
              <a:defRPr/>
            </a:lvl9pPr>
          </a:lstStyle>
          <a:p>
            <a:endParaRPr/>
          </a:p>
        </p:txBody>
      </p:sp>
      <p:sp>
        <p:nvSpPr>
          <p:cNvPr id="421" name="Google Shape;421;p84"/>
          <p:cNvSpPr txBox="1">
            <a:spLocks noGrp="1"/>
          </p:cNvSpPr>
          <p:nvPr>
            <p:ph type="body" idx="1"/>
          </p:nvPr>
        </p:nvSpPr>
        <p:spPr>
          <a:xfrm>
            <a:off x="1524000" y="3602037"/>
            <a:ext cx="9144000" cy="1655764"/>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353634"/>
              </a:buClr>
              <a:buSzPts val="2400"/>
              <a:buFont typeface="Rubik"/>
              <a:buNone/>
              <a:defRPr sz="2400"/>
            </a:lvl1pPr>
            <a:lvl2pPr marL="914400" lvl="1" indent="-228600" algn="ctr">
              <a:lnSpc>
                <a:spcPct val="90000"/>
              </a:lnSpc>
              <a:spcBef>
                <a:spcPts val="1000"/>
              </a:spcBef>
              <a:spcAft>
                <a:spcPts val="0"/>
              </a:spcAft>
              <a:buClr>
                <a:srgbClr val="353634"/>
              </a:buClr>
              <a:buSzPts val="2400"/>
              <a:buFont typeface="Rubik"/>
              <a:buNone/>
              <a:defRPr sz="2400"/>
            </a:lvl2pPr>
            <a:lvl3pPr marL="1371600" lvl="2" indent="-228600" algn="ctr">
              <a:lnSpc>
                <a:spcPct val="90000"/>
              </a:lnSpc>
              <a:spcBef>
                <a:spcPts val="1000"/>
              </a:spcBef>
              <a:spcAft>
                <a:spcPts val="0"/>
              </a:spcAft>
              <a:buClr>
                <a:srgbClr val="353634"/>
              </a:buClr>
              <a:buSzPts val="2400"/>
              <a:buFont typeface="Rubik"/>
              <a:buNone/>
              <a:defRPr sz="2400"/>
            </a:lvl3pPr>
            <a:lvl4pPr marL="1828800" lvl="3" indent="-228600" algn="ctr">
              <a:lnSpc>
                <a:spcPct val="90000"/>
              </a:lnSpc>
              <a:spcBef>
                <a:spcPts val="1000"/>
              </a:spcBef>
              <a:spcAft>
                <a:spcPts val="0"/>
              </a:spcAft>
              <a:buClr>
                <a:srgbClr val="353634"/>
              </a:buClr>
              <a:buSzPts val="2400"/>
              <a:buFont typeface="Rubik"/>
              <a:buNone/>
              <a:defRPr sz="2400"/>
            </a:lvl4pPr>
            <a:lvl5pPr marL="2286000" lvl="4" indent="-228600" algn="ctr">
              <a:lnSpc>
                <a:spcPct val="90000"/>
              </a:lnSpc>
              <a:spcBef>
                <a:spcPts val="1000"/>
              </a:spcBef>
              <a:spcAft>
                <a:spcPts val="0"/>
              </a:spcAft>
              <a:buClr>
                <a:srgbClr val="353634"/>
              </a:buClr>
              <a:buSzPts val="2400"/>
              <a:buFont typeface="Rubik"/>
              <a:buNone/>
              <a:defRPr sz="2400"/>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22" name="Google Shape;422;p84"/>
          <p:cNvSpPr txBox="1">
            <a:spLocks noGrp="1"/>
          </p:cNvSpPr>
          <p:nvPr>
            <p:ph type="sldNum" idx="12"/>
          </p:nvPr>
        </p:nvSpPr>
        <p:spPr>
          <a:xfrm>
            <a:off x="11088880" y="6404293"/>
            <a:ext cx="264921" cy="26923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200">
                <a:solidFill>
                  <a:srgbClr val="8D8E8D"/>
                </a:solidFill>
                <a:latin typeface="Rubik"/>
                <a:ea typeface="Rubik"/>
                <a:cs typeface="Rubik"/>
                <a:sym typeface="Rubik"/>
              </a:defRPr>
            </a:lvl1pPr>
            <a:lvl2pPr marL="0" lvl="1" indent="0" algn="r">
              <a:spcBef>
                <a:spcPts val="0"/>
              </a:spcBef>
              <a:buNone/>
              <a:defRPr sz="1200">
                <a:solidFill>
                  <a:srgbClr val="8D8E8D"/>
                </a:solidFill>
                <a:latin typeface="Rubik"/>
                <a:ea typeface="Rubik"/>
                <a:cs typeface="Rubik"/>
                <a:sym typeface="Rubik"/>
              </a:defRPr>
            </a:lvl2pPr>
            <a:lvl3pPr marL="0" lvl="2" indent="0" algn="r">
              <a:spcBef>
                <a:spcPts val="0"/>
              </a:spcBef>
              <a:buNone/>
              <a:defRPr sz="1200">
                <a:solidFill>
                  <a:srgbClr val="8D8E8D"/>
                </a:solidFill>
                <a:latin typeface="Rubik"/>
                <a:ea typeface="Rubik"/>
                <a:cs typeface="Rubik"/>
                <a:sym typeface="Rubik"/>
              </a:defRPr>
            </a:lvl3pPr>
            <a:lvl4pPr marL="0" lvl="3" indent="0" algn="r">
              <a:spcBef>
                <a:spcPts val="0"/>
              </a:spcBef>
              <a:buNone/>
              <a:defRPr sz="1200">
                <a:solidFill>
                  <a:srgbClr val="8D8E8D"/>
                </a:solidFill>
                <a:latin typeface="Rubik"/>
                <a:ea typeface="Rubik"/>
                <a:cs typeface="Rubik"/>
                <a:sym typeface="Rubik"/>
              </a:defRPr>
            </a:lvl4pPr>
            <a:lvl5pPr marL="0" lvl="4" indent="0" algn="r">
              <a:spcBef>
                <a:spcPts val="0"/>
              </a:spcBef>
              <a:buNone/>
              <a:defRPr sz="1200">
                <a:solidFill>
                  <a:srgbClr val="8D8E8D"/>
                </a:solidFill>
                <a:latin typeface="Rubik"/>
                <a:ea typeface="Rubik"/>
                <a:cs typeface="Rubik"/>
                <a:sym typeface="Rubik"/>
              </a:defRPr>
            </a:lvl5pPr>
            <a:lvl6pPr marL="0" lvl="5" indent="0" algn="r">
              <a:spcBef>
                <a:spcPts val="0"/>
              </a:spcBef>
              <a:buNone/>
              <a:defRPr sz="1200">
                <a:solidFill>
                  <a:srgbClr val="8D8E8D"/>
                </a:solidFill>
                <a:latin typeface="Rubik"/>
                <a:ea typeface="Rubik"/>
                <a:cs typeface="Rubik"/>
                <a:sym typeface="Rubik"/>
              </a:defRPr>
            </a:lvl6pPr>
            <a:lvl7pPr marL="0" lvl="6" indent="0" algn="r">
              <a:spcBef>
                <a:spcPts val="0"/>
              </a:spcBef>
              <a:buNone/>
              <a:defRPr sz="1200">
                <a:solidFill>
                  <a:srgbClr val="8D8E8D"/>
                </a:solidFill>
                <a:latin typeface="Rubik"/>
                <a:ea typeface="Rubik"/>
                <a:cs typeface="Rubik"/>
                <a:sym typeface="Rubik"/>
              </a:defRPr>
            </a:lvl7pPr>
            <a:lvl8pPr marL="0" lvl="7" indent="0" algn="r">
              <a:spcBef>
                <a:spcPts val="0"/>
              </a:spcBef>
              <a:buNone/>
              <a:defRPr sz="1200">
                <a:solidFill>
                  <a:srgbClr val="8D8E8D"/>
                </a:solidFill>
                <a:latin typeface="Rubik"/>
                <a:ea typeface="Rubik"/>
                <a:cs typeface="Rubik"/>
                <a:sym typeface="Rubik"/>
              </a:defRPr>
            </a:lvl8pPr>
            <a:lvl9pPr marL="0" lvl="8" indent="0" algn="r">
              <a:spcBef>
                <a:spcPts val="0"/>
              </a:spcBef>
              <a:buNone/>
              <a:defRPr sz="1200">
                <a:solidFill>
                  <a:srgbClr val="8D8E8D"/>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tx">
  <p:cSld name="TITLE_AND_BODY">
    <p:spTree>
      <p:nvGrpSpPr>
        <p:cNvPr id="1" name="Shape 423"/>
        <p:cNvGrpSpPr/>
        <p:nvPr/>
      </p:nvGrpSpPr>
      <p:grpSpPr>
        <a:xfrm>
          <a:off x="0" y="0"/>
          <a:ext cx="0" cy="0"/>
          <a:chOff x="0" y="0"/>
          <a:chExt cx="0" cy="0"/>
        </a:xfrm>
      </p:grpSpPr>
      <p:sp>
        <p:nvSpPr>
          <p:cNvPr id="424" name="Google Shape;424;p85"/>
          <p:cNvSpPr txBox="1">
            <a:spLocks noGrp="1"/>
          </p:cNvSpPr>
          <p:nvPr>
            <p:ph type="title"/>
          </p:nvPr>
        </p:nvSpPr>
        <p:spPr>
          <a:xfrm>
            <a:off x="831850" y="1709738"/>
            <a:ext cx="10515600" cy="2852737"/>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353634"/>
              </a:buClr>
              <a:buSzPts val="6000"/>
              <a:buFont typeface="Rubik"/>
              <a:buNone/>
              <a:defRPr sz="6000"/>
            </a:lvl1pPr>
            <a:lvl2pPr lvl="1" algn="l">
              <a:lnSpc>
                <a:spcPct val="90000"/>
              </a:lnSpc>
              <a:spcBef>
                <a:spcPts val="0"/>
              </a:spcBef>
              <a:spcAft>
                <a:spcPts val="0"/>
              </a:spcAft>
              <a:buClr>
                <a:srgbClr val="353634"/>
              </a:buClr>
              <a:buSzPts val="1800"/>
              <a:buNone/>
              <a:defRPr/>
            </a:lvl2pPr>
            <a:lvl3pPr lvl="2" algn="l">
              <a:lnSpc>
                <a:spcPct val="90000"/>
              </a:lnSpc>
              <a:spcBef>
                <a:spcPts val="0"/>
              </a:spcBef>
              <a:spcAft>
                <a:spcPts val="0"/>
              </a:spcAft>
              <a:buClr>
                <a:srgbClr val="353634"/>
              </a:buClr>
              <a:buSzPts val="1800"/>
              <a:buNone/>
              <a:defRPr/>
            </a:lvl3pPr>
            <a:lvl4pPr lvl="3" algn="l">
              <a:lnSpc>
                <a:spcPct val="90000"/>
              </a:lnSpc>
              <a:spcBef>
                <a:spcPts val="0"/>
              </a:spcBef>
              <a:spcAft>
                <a:spcPts val="0"/>
              </a:spcAft>
              <a:buClr>
                <a:srgbClr val="353634"/>
              </a:buClr>
              <a:buSzPts val="1800"/>
              <a:buNone/>
              <a:defRPr/>
            </a:lvl4pPr>
            <a:lvl5pPr lvl="4" algn="l">
              <a:lnSpc>
                <a:spcPct val="90000"/>
              </a:lnSpc>
              <a:spcBef>
                <a:spcPts val="0"/>
              </a:spcBef>
              <a:spcAft>
                <a:spcPts val="0"/>
              </a:spcAft>
              <a:buClr>
                <a:srgbClr val="353634"/>
              </a:buClr>
              <a:buSzPts val="1800"/>
              <a:buNone/>
              <a:defRPr/>
            </a:lvl5pPr>
            <a:lvl6pPr lvl="5" algn="l">
              <a:lnSpc>
                <a:spcPct val="90000"/>
              </a:lnSpc>
              <a:spcBef>
                <a:spcPts val="0"/>
              </a:spcBef>
              <a:spcAft>
                <a:spcPts val="0"/>
              </a:spcAft>
              <a:buClr>
                <a:srgbClr val="353634"/>
              </a:buClr>
              <a:buSzPts val="1800"/>
              <a:buNone/>
              <a:defRPr/>
            </a:lvl6pPr>
            <a:lvl7pPr lvl="6" algn="l">
              <a:lnSpc>
                <a:spcPct val="90000"/>
              </a:lnSpc>
              <a:spcBef>
                <a:spcPts val="0"/>
              </a:spcBef>
              <a:spcAft>
                <a:spcPts val="0"/>
              </a:spcAft>
              <a:buClr>
                <a:srgbClr val="353634"/>
              </a:buClr>
              <a:buSzPts val="1800"/>
              <a:buNone/>
              <a:defRPr/>
            </a:lvl7pPr>
            <a:lvl8pPr lvl="7" algn="l">
              <a:lnSpc>
                <a:spcPct val="90000"/>
              </a:lnSpc>
              <a:spcBef>
                <a:spcPts val="0"/>
              </a:spcBef>
              <a:spcAft>
                <a:spcPts val="0"/>
              </a:spcAft>
              <a:buClr>
                <a:srgbClr val="353634"/>
              </a:buClr>
              <a:buSzPts val="1800"/>
              <a:buNone/>
              <a:defRPr/>
            </a:lvl8pPr>
            <a:lvl9pPr lvl="8" algn="l">
              <a:lnSpc>
                <a:spcPct val="90000"/>
              </a:lnSpc>
              <a:spcBef>
                <a:spcPts val="0"/>
              </a:spcBef>
              <a:spcAft>
                <a:spcPts val="0"/>
              </a:spcAft>
              <a:buClr>
                <a:srgbClr val="353634"/>
              </a:buClr>
              <a:buSzPts val="1800"/>
              <a:buNone/>
              <a:defRPr/>
            </a:lvl9pPr>
          </a:lstStyle>
          <a:p>
            <a:endParaRPr/>
          </a:p>
        </p:txBody>
      </p:sp>
      <p:sp>
        <p:nvSpPr>
          <p:cNvPr id="425" name="Google Shape;425;p85"/>
          <p:cNvSpPr txBox="1">
            <a:spLocks noGrp="1"/>
          </p:cNvSpPr>
          <p:nvPr>
            <p:ph type="body" idx="1"/>
          </p:nvPr>
        </p:nvSpPr>
        <p:spPr>
          <a:xfrm>
            <a:off x="831850" y="4589462"/>
            <a:ext cx="10515600" cy="1500189"/>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8D8E8D"/>
              </a:buClr>
              <a:buSzPts val="2400"/>
              <a:buFont typeface="Rubik"/>
              <a:buNone/>
              <a:defRPr sz="2400">
                <a:solidFill>
                  <a:srgbClr val="8D8E8D"/>
                </a:solidFill>
              </a:defRPr>
            </a:lvl1pPr>
            <a:lvl2pPr marL="914400" lvl="1" indent="-228600" algn="l">
              <a:lnSpc>
                <a:spcPct val="90000"/>
              </a:lnSpc>
              <a:spcBef>
                <a:spcPts val="1000"/>
              </a:spcBef>
              <a:spcAft>
                <a:spcPts val="0"/>
              </a:spcAft>
              <a:buClr>
                <a:srgbClr val="8D8E8D"/>
              </a:buClr>
              <a:buSzPts val="2400"/>
              <a:buFont typeface="Rubik"/>
              <a:buNone/>
              <a:defRPr sz="2400">
                <a:solidFill>
                  <a:srgbClr val="8D8E8D"/>
                </a:solidFill>
              </a:defRPr>
            </a:lvl2pPr>
            <a:lvl3pPr marL="1371600" lvl="2" indent="-228600" algn="l">
              <a:lnSpc>
                <a:spcPct val="90000"/>
              </a:lnSpc>
              <a:spcBef>
                <a:spcPts val="1000"/>
              </a:spcBef>
              <a:spcAft>
                <a:spcPts val="0"/>
              </a:spcAft>
              <a:buClr>
                <a:srgbClr val="8D8E8D"/>
              </a:buClr>
              <a:buSzPts val="2400"/>
              <a:buFont typeface="Rubik"/>
              <a:buNone/>
              <a:defRPr sz="2400">
                <a:solidFill>
                  <a:srgbClr val="8D8E8D"/>
                </a:solidFill>
              </a:defRPr>
            </a:lvl3pPr>
            <a:lvl4pPr marL="1828800" lvl="3" indent="-228600" algn="l">
              <a:lnSpc>
                <a:spcPct val="90000"/>
              </a:lnSpc>
              <a:spcBef>
                <a:spcPts val="1000"/>
              </a:spcBef>
              <a:spcAft>
                <a:spcPts val="0"/>
              </a:spcAft>
              <a:buClr>
                <a:srgbClr val="8D8E8D"/>
              </a:buClr>
              <a:buSzPts val="2400"/>
              <a:buFont typeface="Rubik"/>
              <a:buNone/>
              <a:defRPr sz="2400">
                <a:solidFill>
                  <a:srgbClr val="8D8E8D"/>
                </a:solidFill>
              </a:defRPr>
            </a:lvl4pPr>
            <a:lvl5pPr marL="2286000" lvl="4" indent="-228600" algn="l">
              <a:lnSpc>
                <a:spcPct val="90000"/>
              </a:lnSpc>
              <a:spcBef>
                <a:spcPts val="1000"/>
              </a:spcBef>
              <a:spcAft>
                <a:spcPts val="0"/>
              </a:spcAft>
              <a:buClr>
                <a:srgbClr val="8D8E8D"/>
              </a:buClr>
              <a:buSzPts val="2400"/>
              <a:buFont typeface="Rubik"/>
              <a:buNone/>
              <a:defRPr sz="2400">
                <a:solidFill>
                  <a:srgbClr val="8D8E8D"/>
                </a:solidFil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26" name="Google Shape;426;p85"/>
          <p:cNvSpPr txBox="1">
            <a:spLocks noGrp="1"/>
          </p:cNvSpPr>
          <p:nvPr>
            <p:ph type="sldNum" idx="12"/>
          </p:nvPr>
        </p:nvSpPr>
        <p:spPr>
          <a:xfrm>
            <a:off x="11088880" y="6404293"/>
            <a:ext cx="264921" cy="26923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200">
                <a:solidFill>
                  <a:srgbClr val="8D8E8D"/>
                </a:solidFill>
                <a:latin typeface="Rubik"/>
                <a:ea typeface="Rubik"/>
                <a:cs typeface="Rubik"/>
                <a:sym typeface="Rubik"/>
              </a:defRPr>
            </a:lvl1pPr>
            <a:lvl2pPr marL="0" lvl="1" indent="0" algn="r">
              <a:spcBef>
                <a:spcPts val="0"/>
              </a:spcBef>
              <a:buNone/>
              <a:defRPr sz="1200">
                <a:solidFill>
                  <a:srgbClr val="8D8E8D"/>
                </a:solidFill>
                <a:latin typeface="Rubik"/>
                <a:ea typeface="Rubik"/>
                <a:cs typeface="Rubik"/>
                <a:sym typeface="Rubik"/>
              </a:defRPr>
            </a:lvl2pPr>
            <a:lvl3pPr marL="0" lvl="2" indent="0" algn="r">
              <a:spcBef>
                <a:spcPts val="0"/>
              </a:spcBef>
              <a:buNone/>
              <a:defRPr sz="1200">
                <a:solidFill>
                  <a:srgbClr val="8D8E8D"/>
                </a:solidFill>
                <a:latin typeface="Rubik"/>
                <a:ea typeface="Rubik"/>
                <a:cs typeface="Rubik"/>
                <a:sym typeface="Rubik"/>
              </a:defRPr>
            </a:lvl3pPr>
            <a:lvl4pPr marL="0" lvl="3" indent="0" algn="r">
              <a:spcBef>
                <a:spcPts val="0"/>
              </a:spcBef>
              <a:buNone/>
              <a:defRPr sz="1200">
                <a:solidFill>
                  <a:srgbClr val="8D8E8D"/>
                </a:solidFill>
                <a:latin typeface="Rubik"/>
                <a:ea typeface="Rubik"/>
                <a:cs typeface="Rubik"/>
                <a:sym typeface="Rubik"/>
              </a:defRPr>
            </a:lvl4pPr>
            <a:lvl5pPr marL="0" lvl="4" indent="0" algn="r">
              <a:spcBef>
                <a:spcPts val="0"/>
              </a:spcBef>
              <a:buNone/>
              <a:defRPr sz="1200">
                <a:solidFill>
                  <a:srgbClr val="8D8E8D"/>
                </a:solidFill>
                <a:latin typeface="Rubik"/>
                <a:ea typeface="Rubik"/>
                <a:cs typeface="Rubik"/>
                <a:sym typeface="Rubik"/>
              </a:defRPr>
            </a:lvl5pPr>
            <a:lvl6pPr marL="0" lvl="5" indent="0" algn="r">
              <a:spcBef>
                <a:spcPts val="0"/>
              </a:spcBef>
              <a:buNone/>
              <a:defRPr sz="1200">
                <a:solidFill>
                  <a:srgbClr val="8D8E8D"/>
                </a:solidFill>
                <a:latin typeface="Rubik"/>
                <a:ea typeface="Rubik"/>
                <a:cs typeface="Rubik"/>
                <a:sym typeface="Rubik"/>
              </a:defRPr>
            </a:lvl6pPr>
            <a:lvl7pPr marL="0" lvl="6" indent="0" algn="r">
              <a:spcBef>
                <a:spcPts val="0"/>
              </a:spcBef>
              <a:buNone/>
              <a:defRPr sz="1200">
                <a:solidFill>
                  <a:srgbClr val="8D8E8D"/>
                </a:solidFill>
                <a:latin typeface="Rubik"/>
                <a:ea typeface="Rubik"/>
                <a:cs typeface="Rubik"/>
                <a:sym typeface="Rubik"/>
              </a:defRPr>
            </a:lvl7pPr>
            <a:lvl8pPr marL="0" lvl="7" indent="0" algn="r">
              <a:spcBef>
                <a:spcPts val="0"/>
              </a:spcBef>
              <a:buNone/>
              <a:defRPr sz="1200">
                <a:solidFill>
                  <a:srgbClr val="8D8E8D"/>
                </a:solidFill>
                <a:latin typeface="Rubik"/>
                <a:ea typeface="Rubik"/>
                <a:cs typeface="Rubik"/>
                <a:sym typeface="Rubik"/>
              </a:defRPr>
            </a:lvl8pPr>
            <a:lvl9pPr marL="0" lvl="8" indent="0" algn="r">
              <a:spcBef>
                <a:spcPts val="0"/>
              </a:spcBef>
              <a:buNone/>
              <a:defRPr sz="1200">
                <a:solidFill>
                  <a:srgbClr val="8D8E8D"/>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27"/>
        <p:cNvGrpSpPr/>
        <p:nvPr/>
      </p:nvGrpSpPr>
      <p:grpSpPr>
        <a:xfrm>
          <a:off x="0" y="0"/>
          <a:ext cx="0" cy="0"/>
          <a:chOff x="0" y="0"/>
          <a:chExt cx="0" cy="0"/>
        </a:xfrm>
      </p:grpSpPr>
      <p:sp>
        <p:nvSpPr>
          <p:cNvPr id="428" name="Google Shape;428;p86"/>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353634"/>
              </a:buClr>
              <a:buSzPts val="1800"/>
              <a:buNone/>
              <a:defRPr/>
            </a:lvl1pPr>
            <a:lvl2pPr lvl="1" algn="l">
              <a:lnSpc>
                <a:spcPct val="90000"/>
              </a:lnSpc>
              <a:spcBef>
                <a:spcPts val="0"/>
              </a:spcBef>
              <a:spcAft>
                <a:spcPts val="0"/>
              </a:spcAft>
              <a:buClr>
                <a:srgbClr val="353634"/>
              </a:buClr>
              <a:buSzPts val="1800"/>
              <a:buNone/>
              <a:defRPr/>
            </a:lvl2pPr>
            <a:lvl3pPr lvl="2" algn="l">
              <a:lnSpc>
                <a:spcPct val="90000"/>
              </a:lnSpc>
              <a:spcBef>
                <a:spcPts val="0"/>
              </a:spcBef>
              <a:spcAft>
                <a:spcPts val="0"/>
              </a:spcAft>
              <a:buClr>
                <a:srgbClr val="353634"/>
              </a:buClr>
              <a:buSzPts val="1800"/>
              <a:buNone/>
              <a:defRPr/>
            </a:lvl3pPr>
            <a:lvl4pPr lvl="3" algn="l">
              <a:lnSpc>
                <a:spcPct val="90000"/>
              </a:lnSpc>
              <a:spcBef>
                <a:spcPts val="0"/>
              </a:spcBef>
              <a:spcAft>
                <a:spcPts val="0"/>
              </a:spcAft>
              <a:buClr>
                <a:srgbClr val="353634"/>
              </a:buClr>
              <a:buSzPts val="1800"/>
              <a:buNone/>
              <a:defRPr/>
            </a:lvl4pPr>
            <a:lvl5pPr lvl="4" algn="l">
              <a:lnSpc>
                <a:spcPct val="90000"/>
              </a:lnSpc>
              <a:spcBef>
                <a:spcPts val="0"/>
              </a:spcBef>
              <a:spcAft>
                <a:spcPts val="0"/>
              </a:spcAft>
              <a:buClr>
                <a:srgbClr val="353634"/>
              </a:buClr>
              <a:buSzPts val="1800"/>
              <a:buNone/>
              <a:defRPr/>
            </a:lvl5pPr>
            <a:lvl6pPr lvl="5" algn="l">
              <a:lnSpc>
                <a:spcPct val="90000"/>
              </a:lnSpc>
              <a:spcBef>
                <a:spcPts val="0"/>
              </a:spcBef>
              <a:spcAft>
                <a:spcPts val="0"/>
              </a:spcAft>
              <a:buClr>
                <a:srgbClr val="353634"/>
              </a:buClr>
              <a:buSzPts val="1800"/>
              <a:buNone/>
              <a:defRPr/>
            </a:lvl6pPr>
            <a:lvl7pPr lvl="6" algn="l">
              <a:lnSpc>
                <a:spcPct val="90000"/>
              </a:lnSpc>
              <a:spcBef>
                <a:spcPts val="0"/>
              </a:spcBef>
              <a:spcAft>
                <a:spcPts val="0"/>
              </a:spcAft>
              <a:buClr>
                <a:srgbClr val="353634"/>
              </a:buClr>
              <a:buSzPts val="1800"/>
              <a:buNone/>
              <a:defRPr/>
            </a:lvl7pPr>
            <a:lvl8pPr lvl="7" algn="l">
              <a:lnSpc>
                <a:spcPct val="90000"/>
              </a:lnSpc>
              <a:spcBef>
                <a:spcPts val="0"/>
              </a:spcBef>
              <a:spcAft>
                <a:spcPts val="0"/>
              </a:spcAft>
              <a:buClr>
                <a:srgbClr val="353634"/>
              </a:buClr>
              <a:buSzPts val="1800"/>
              <a:buNone/>
              <a:defRPr/>
            </a:lvl8pPr>
            <a:lvl9pPr lvl="8" algn="l">
              <a:lnSpc>
                <a:spcPct val="90000"/>
              </a:lnSpc>
              <a:spcBef>
                <a:spcPts val="0"/>
              </a:spcBef>
              <a:spcAft>
                <a:spcPts val="0"/>
              </a:spcAft>
              <a:buClr>
                <a:srgbClr val="353634"/>
              </a:buClr>
              <a:buSzPts val="1800"/>
              <a:buNone/>
              <a:defRPr/>
            </a:lvl9pPr>
          </a:lstStyle>
          <a:p>
            <a:endParaRPr/>
          </a:p>
        </p:txBody>
      </p:sp>
      <p:sp>
        <p:nvSpPr>
          <p:cNvPr id="429" name="Google Shape;429;p86"/>
          <p:cNvSpPr txBox="1">
            <a:spLocks noGrp="1"/>
          </p:cNvSpPr>
          <p:nvPr>
            <p:ph type="body" idx="1"/>
          </p:nvPr>
        </p:nvSpPr>
        <p:spPr>
          <a:xfrm>
            <a:off x="838200" y="1825625"/>
            <a:ext cx="5181600"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353634"/>
              </a:buClr>
              <a:buSzPts val="1800"/>
              <a:buChar char="•"/>
              <a:defRPr/>
            </a:lvl1pPr>
            <a:lvl2pPr marL="914400" lvl="1" indent="-342900" algn="l">
              <a:lnSpc>
                <a:spcPct val="90000"/>
              </a:lnSpc>
              <a:spcBef>
                <a:spcPts val="1000"/>
              </a:spcBef>
              <a:spcAft>
                <a:spcPts val="0"/>
              </a:spcAft>
              <a:buClr>
                <a:srgbClr val="353634"/>
              </a:buClr>
              <a:buSzPts val="1800"/>
              <a:buChar char="•"/>
              <a:defRPr/>
            </a:lvl2pPr>
            <a:lvl3pPr marL="1371600" lvl="2" indent="-342900" algn="l">
              <a:lnSpc>
                <a:spcPct val="90000"/>
              </a:lnSpc>
              <a:spcBef>
                <a:spcPts val="1000"/>
              </a:spcBef>
              <a:spcAft>
                <a:spcPts val="0"/>
              </a:spcAft>
              <a:buClr>
                <a:srgbClr val="353634"/>
              </a:buClr>
              <a:buSzPts val="1800"/>
              <a:buChar char="•"/>
              <a:defRPr/>
            </a:lvl3pPr>
            <a:lvl4pPr marL="1828800" lvl="3" indent="-342900" algn="l">
              <a:lnSpc>
                <a:spcPct val="90000"/>
              </a:lnSpc>
              <a:spcBef>
                <a:spcPts val="1000"/>
              </a:spcBef>
              <a:spcAft>
                <a:spcPts val="0"/>
              </a:spcAft>
              <a:buClr>
                <a:srgbClr val="353634"/>
              </a:buClr>
              <a:buSzPts val="1800"/>
              <a:buChar char="•"/>
              <a:defRPr/>
            </a:lvl4pPr>
            <a:lvl5pPr marL="2286000" lvl="4" indent="-342900" algn="l">
              <a:lnSpc>
                <a:spcPct val="90000"/>
              </a:lnSpc>
              <a:spcBef>
                <a:spcPts val="1000"/>
              </a:spcBef>
              <a:spcAft>
                <a:spcPts val="0"/>
              </a:spcAft>
              <a:buClr>
                <a:srgbClr val="353634"/>
              </a:buClr>
              <a:buSzPts val="1800"/>
              <a:buChar char="•"/>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30" name="Google Shape;430;p86"/>
          <p:cNvSpPr txBox="1">
            <a:spLocks noGrp="1"/>
          </p:cNvSpPr>
          <p:nvPr>
            <p:ph type="sldNum" idx="12"/>
          </p:nvPr>
        </p:nvSpPr>
        <p:spPr>
          <a:xfrm>
            <a:off x="11088880" y="6404293"/>
            <a:ext cx="264921" cy="26923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200">
                <a:solidFill>
                  <a:srgbClr val="8D8E8D"/>
                </a:solidFill>
                <a:latin typeface="Rubik"/>
                <a:ea typeface="Rubik"/>
                <a:cs typeface="Rubik"/>
                <a:sym typeface="Rubik"/>
              </a:defRPr>
            </a:lvl1pPr>
            <a:lvl2pPr marL="0" lvl="1" indent="0" algn="r">
              <a:spcBef>
                <a:spcPts val="0"/>
              </a:spcBef>
              <a:buNone/>
              <a:defRPr sz="1200">
                <a:solidFill>
                  <a:srgbClr val="8D8E8D"/>
                </a:solidFill>
                <a:latin typeface="Rubik"/>
                <a:ea typeface="Rubik"/>
                <a:cs typeface="Rubik"/>
                <a:sym typeface="Rubik"/>
              </a:defRPr>
            </a:lvl2pPr>
            <a:lvl3pPr marL="0" lvl="2" indent="0" algn="r">
              <a:spcBef>
                <a:spcPts val="0"/>
              </a:spcBef>
              <a:buNone/>
              <a:defRPr sz="1200">
                <a:solidFill>
                  <a:srgbClr val="8D8E8D"/>
                </a:solidFill>
                <a:latin typeface="Rubik"/>
                <a:ea typeface="Rubik"/>
                <a:cs typeface="Rubik"/>
                <a:sym typeface="Rubik"/>
              </a:defRPr>
            </a:lvl3pPr>
            <a:lvl4pPr marL="0" lvl="3" indent="0" algn="r">
              <a:spcBef>
                <a:spcPts val="0"/>
              </a:spcBef>
              <a:buNone/>
              <a:defRPr sz="1200">
                <a:solidFill>
                  <a:srgbClr val="8D8E8D"/>
                </a:solidFill>
                <a:latin typeface="Rubik"/>
                <a:ea typeface="Rubik"/>
                <a:cs typeface="Rubik"/>
                <a:sym typeface="Rubik"/>
              </a:defRPr>
            </a:lvl4pPr>
            <a:lvl5pPr marL="0" lvl="4" indent="0" algn="r">
              <a:spcBef>
                <a:spcPts val="0"/>
              </a:spcBef>
              <a:buNone/>
              <a:defRPr sz="1200">
                <a:solidFill>
                  <a:srgbClr val="8D8E8D"/>
                </a:solidFill>
                <a:latin typeface="Rubik"/>
                <a:ea typeface="Rubik"/>
                <a:cs typeface="Rubik"/>
                <a:sym typeface="Rubik"/>
              </a:defRPr>
            </a:lvl5pPr>
            <a:lvl6pPr marL="0" lvl="5" indent="0" algn="r">
              <a:spcBef>
                <a:spcPts val="0"/>
              </a:spcBef>
              <a:buNone/>
              <a:defRPr sz="1200">
                <a:solidFill>
                  <a:srgbClr val="8D8E8D"/>
                </a:solidFill>
                <a:latin typeface="Rubik"/>
                <a:ea typeface="Rubik"/>
                <a:cs typeface="Rubik"/>
                <a:sym typeface="Rubik"/>
              </a:defRPr>
            </a:lvl6pPr>
            <a:lvl7pPr marL="0" lvl="6" indent="0" algn="r">
              <a:spcBef>
                <a:spcPts val="0"/>
              </a:spcBef>
              <a:buNone/>
              <a:defRPr sz="1200">
                <a:solidFill>
                  <a:srgbClr val="8D8E8D"/>
                </a:solidFill>
                <a:latin typeface="Rubik"/>
                <a:ea typeface="Rubik"/>
                <a:cs typeface="Rubik"/>
                <a:sym typeface="Rubik"/>
              </a:defRPr>
            </a:lvl7pPr>
            <a:lvl8pPr marL="0" lvl="7" indent="0" algn="r">
              <a:spcBef>
                <a:spcPts val="0"/>
              </a:spcBef>
              <a:buNone/>
              <a:defRPr sz="1200">
                <a:solidFill>
                  <a:srgbClr val="8D8E8D"/>
                </a:solidFill>
                <a:latin typeface="Rubik"/>
                <a:ea typeface="Rubik"/>
                <a:cs typeface="Rubik"/>
                <a:sym typeface="Rubik"/>
              </a:defRPr>
            </a:lvl8pPr>
            <a:lvl9pPr marL="0" lvl="8" indent="0" algn="r">
              <a:spcBef>
                <a:spcPts val="0"/>
              </a:spcBef>
              <a:buNone/>
              <a:defRPr sz="1200">
                <a:solidFill>
                  <a:srgbClr val="8D8E8D"/>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31"/>
        <p:cNvGrpSpPr/>
        <p:nvPr/>
      </p:nvGrpSpPr>
      <p:grpSpPr>
        <a:xfrm>
          <a:off x="0" y="0"/>
          <a:ext cx="0" cy="0"/>
          <a:chOff x="0" y="0"/>
          <a:chExt cx="0" cy="0"/>
        </a:xfrm>
      </p:grpSpPr>
      <p:sp>
        <p:nvSpPr>
          <p:cNvPr id="432" name="Google Shape;432;p87"/>
          <p:cNvSpPr txBox="1">
            <a:spLocks noGrp="1"/>
          </p:cNvSpPr>
          <p:nvPr>
            <p:ph type="title"/>
          </p:nvPr>
        </p:nvSpPr>
        <p:spPr>
          <a:xfrm>
            <a:off x="839787" y="365125"/>
            <a:ext cx="10515601"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353634"/>
              </a:buClr>
              <a:buSzPts val="1800"/>
              <a:buNone/>
              <a:defRPr/>
            </a:lvl1pPr>
            <a:lvl2pPr lvl="1" algn="l">
              <a:lnSpc>
                <a:spcPct val="90000"/>
              </a:lnSpc>
              <a:spcBef>
                <a:spcPts val="0"/>
              </a:spcBef>
              <a:spcAft>
                <a:spcPts val="0"/>
              </a:spcAft>
              <a:buClr>
                <a:srgbClr val="353634"/>
              </a:buClr>
              <a:buSzPts val="1800"/>
              <a:buNone/>
              <a:defRPr/>
            </a:lvl2pPr>
            <a:lvl3pPr lvl="2" algn="l">
              <a:lnSpc>
                <a:spcPct val="90000"/>
              </a:lnSpc>
              <a:spcBef>
                <a:spcPts val="0"/>
              </a:spcBef>
              <a:spcAft>
                <a:spcPts val="0"/>
              </a:spcAft>
              <a:buClr>
                <a:srgbClr val="353634"/>
              </a:buClr>
              <a:buSzPts val="1800"/>
              <a:buNone/>
              <a:defRPr/>
            </a:lvl3pPr>
            <a:lvl4pPr lvl="3" algn="l">
              <a:lnSpc>
                <a:spcPct val="90000"/>
              </a:lnSpc>
              <a:spcBef>
                <a:spcPts val="0"/>
              </a:spcBef>
              <a:spcAft>
                <a:spcPts val="0"/>
              </a:spcAft>
              <a:buClr>
                <a:srgbClr val="353634"/>
              </a:buClr>
              <a:buSzPts val="1800"/>
              <a:buNone/>
              <a:defRPr/>
            </a:lvl4pPr>
            <a:lvl5pPr lvl="4" algn="l">
              <a:lnSpc>
                <a:spcPct val="90000"/>
              </a:lnSpc>
              <a:spcBef>
                <a:spcPts val="0"/>
              </a:spcBef>
              <a:spcAft>
                <a:spcPts val="0"/>
              </a:spcAft>
              <a:buClr>
                <a:srgbClr val="353634"/>
              </a:buClr>
              <a:buSzPts val="1800"/>
              <a:buNone/>
              <a:defRPr/>
            </a:lvl5pPr>
            <a:lvl6pPr lvl="5" algn="l">
              <a:lnSpc>
                <a:spcPct val="90000"/>
              </a:lnSpc>
              <a:spcBef>
                <a:spcPts val="0"/>
              </a:spcBef>
              <a:spcAft>
                <a:spcPts val="0"/>
              </a:spcAft>
              <a:buClr>
                <a:srgbClr val="353634"/>
              </a:buClr>
              <a:buSzPts val="1800"/>
              <a:buNone/>
              <a:defRPr/>
            </a:lvl6pPr>
            <a:lvl7pPr lvl="6" algn="l">
              <a:lnSpc>
                <a:spcPct val="90000"/>
              </a:lnSpc>
              <a:spcBef>
                <a:spcPts val="0"/>
              </a:spcBef>
              <a:spcAft>
                <a:spcPts val="0"/>
              </a:spcAft>
              <a:buClr>
                <a:srgbClr val="353634"/>
              </a:buClr>
              <a:buSzPts val="1800"/>
              <a:buNone/>
              <a:defRPr/>
            </a:lvl7pPr>
            <a:lvl8pPr lvl="7" algn="l">
              <a:lnSpc>
                <a:spcPct val="90000"/>
              </a:lnSpc>
              <a:spcBef>
                <a:spcPts val="0"/>
              </a:spcBef>
              <a:spcAft>
                <a:spcPts val="0"/>
              </a:spcAft>
              <a:buClr>
                <a:srgbClr val="353634"/>
              </a:buClr>
              <a:buSzPts val="1800"/>
              <a:buNone/>
              <a:defRPr/>
            </a:lvl8pPr>
            <a:lvl9pPr lvl="8" algn="l">
              <a:lnSpc>
                <a:spcPct val="90000"/>
              </a:lnSpc>
              <a:spcBef>
                <a:spcPts val="0"/>
              </a:spcBef>
              <a:spcAft>
                <a:spcPts val="0"/>
              </a:spcAft>
              <a:buClr>
                <a:srgbClr val="353634"/>
              </a:buClr>
              <a:buSzPts val="1800"/>
              <a:buNone/>
              <a:defRPr/>
            </a:lvl9pPr>
          </a:lstStyle>
          <a:p>
            <a:endParaRPr/>
          </a:p>
        </p:txBody>
      </p:sp>
      <p:sp>
        <p:nvSpPr>
          <p:cNvPr id="433" name="Google Shape;433;p87"/>
          <p:cNvSpPr txBox="1">
            <a:spLocks noGrp="1"/>
          </p:cNvSpPr>
          <p:nvPr>
            <p:ph type="body" idx="1"/>
          </p:nvPr>
        </p:nvSpPr>
        <p:spPr>
          <a:xfrm>
            <a:off x="839787" y="1681163"/>
            <a:ext cx="5157790" cy="823914"/>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1000"/>
              </a:spcBef>
              <a:spcAft>
                <a:spcPts val="0"/>
              </a:spcAft>
              <a:buClr>
                <a:srgbClr val="353634"/>
              </a:buClr>
              <a:buSzPts val="2400"/>
              <a:buFont typeface="Rubik"/>
              <a:buNone/>
              <a:defRPr sz="2400" b="1"/>
            </a:lvl1pPr>
            <a:lvl2pPr marL="914400" lvl="1" indent="-228600" algn="l">
              <a:lnSpc>
                <a:spcPct val="90000"/>
              </a:lnSpc>
              <a:spcBef>
                <a:spcPts val="1000"/>
              </a:spcBef>
              <a:spcAft>
                <a:spcPts val="0"/>
              </a:spcAft>
              <a:buClr>
                <a:srgbClr val="353634"/>
              </a:buClr>
              <a:buSzPts val="2400"/>
              <a:buFont typeface="Rubik"/>
              <a:buNone/>
              <a:defRPr sz="2400" b="1"/>
            </a:lvl2pPr>
            <a:lvl3pPr marL="1371600" lvl="2" indent="-228600" algn="l">
              <a:lnSpc>
                <a:spcPct val="90000"/>
              </a:lnSpc>
              <a:spcBef>
                <a:spcPts val="1000"/>
              </a:spcBef>
              <a:spcAft>
                <a:spcPts val="0"/>
              </a:spcAft>
              <a:buClr>
                <a:srgbClr val="353634"/>
              </a:buClr>
              <a:buSzPts val="2400"/>
              <a:buFont typeface="Rubik"/>
              <a:buNone/>
              <a:defRPr sz="2400" b="1"/>
            </a:lvl3pPr>
            <a:lvl4pPr marL="1828800" lvl="3" indent="-228600" algn="l">
              <a:lnSpc>
                <a:spcPct val="90000"/>
              </a:lnSpc>
              <a:spcBef>
                <a:spcPts val="1000"/>
              </a:spcBef>
              <a:spcAft>
                <a:spcPts val="0"/>
              </a:spcAft>
              <a:buClr>
                <a:srgbClr val="353634"/>
              </a:buClr>
              <a:buSzPts val="2400"/>
              <a:buFont typeface="Rubik"/>
              <a:buNone/>
              <a:defRPr sz="2400" b="1"/>
            </a:lvl4pPr>
            <a:lvl5pPr marL="2286000" lvl="4" indent="-228600" algn="l">
              <a:lnSpc>
                <a:spcPct val="90000"/>
              </a:lnSpc>
              <a:spcBef>
                <a:spcPts val="1000"/>
              </a:spcBef>
              <a:spcAft>
                <a:spcPts val="0"/>
              </a:spcAft>
              <a:buClr>
                <a:srgbClr val="353634"/>
              </a:buClr>
              <a:buSzPts val="2400"/>
              <a:buFont typeface="Rubik"/>
              <a:buNone/>
              <a:defRPr sz="2400" b="1"/>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34" name="Google Shape;434;p87"/>
          <p:cNvSpPr txBox="1">
            <a:spLocks noGrp="1"/>
          </p:cNvSpPr>
          <p:nvPr>
            <p:ph type="body" idx="2"/>
          </p:nvPr>
        </p:nvSpPr>
        <p:spPr>
          <a:xfrm>
            <a:off x="6172200" y="1681163"/>
            <a:ext cx="5183188" cy="823914"/>
          </a:xfrm>
          <a:prstGeom prst="rect">
            <a:avLst/>
          </a:prstGeom>
          <a:noFill/>
          <a:ln>
            <a:noFill/>
          </a:ln>
        </p:spPr>
        <p:txBody>
          <a:bodyPr spcFirstLastPara="1" wrap="square" lIns="45700" tIns="45700" rIns="45700" bIns="45700" anchor="b" anchorCtr="0">
            <a:normAutofit/>
          </a:bodyPr>
          <a:lstStyle>
            <a:lvl1pPr marL="457200" lvl="0" indent="-342900" algn="l">
              <a:lnSpc>
                <a:spcPct val="90000"/>
              </a:lnSpc>
              <a:spcBef>
                <a:spcPts val="1000"/>
              </a:spcBef>
              <a:spcAft>
                <a:spcPts val="0"/>
              </a:spcAft>
              <a:buClr>
                <a:srgbClr val="353634"/>
              </a:buClr>
              <a:buSzPts val="1800"/>
              <a:buChar char="•"/>
              <a:defRPr/>
            </a:lvl1pPr>
            <a:lvl2pPr marL="914400" lvl="1" indent="-342900" algn="l">
              <a:lnSpc>
                <a:spcPct val="90000"/>
              </a:lnSpc>
              <a:spcBef>
                <a:spcPts val="1000"/>
              </a:spcBef>
              <a:spcAft>
                <a:spcPts val="0"/>
              </a:spcAft>
              <a:buClr>
                <a:srgbClr val="353634"/>
              </a:buClr>
              <a:buSzPts val="1800"/>
              <a:buChar char="•"/>
              <a:defRPr/>
            </a:lvl2pPr>
            <a:lvl3pPr marL="1371600" lvl="2" indent="-342900" algn="l">
              <a:lnSpc>
                <a:spcPct val="90000"/>
              </a:lnSpc>
              <a:spcBef>
                <a:spcPts val="1000"/>
              </a:spcBef>
              <a:spcAft>
                <a:spcPts val="0"/>
              </a:spcAft>
              <a:buClr>
                <a:srgbClr val="353634"/>
              </a:buClr>
              <a:buSzPts val="1800"/>
              <a:buChar char="•"/>
              <a:defRPr/>
            </a:lvl3pPr>
            <a:lvl4pPr marL="1828800" lvl="3" indent="-342900" algn="l">
              <a:lnSpc>
                <a:spcPct val="90000"/>
              </a:lnSpc>
              <a:spcBef>
                <a:spcPts val="1000"/>
              </a:spcBef>
              <a:spcAft>
                <a:spcPts val="0"/>
              </a:spcAft>
              <a:buClr>
                <a:srgbClr val="353634"/>
              </a:buClr>
              <a:buSzPts val="1800"/>
              <a:buChar char="•"/>
              <a:defRPr/>
            </a:lvl4pPr>
            <a:lvl5pPr marL="2286000" lvl="4" indent="-342900" algn="l">
              <a:lnSpc>
                <a:spcPct val="90000"/>
              </a:lnSpc>
              <a:spcBef>
                <a:spcPts val="1000"/>
              </a:spcBef>
              <a:spcAft>
                <a:spcPts val="0"/>
              </a:spcAft>
              <a:buClr>
                <a:srgbClr val="353634"/>
              </a:buClr>
              <a:buSzPts val="1800"/>
              <a:buChar char="•"/>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35" name="Google Shape;435;p87"/>
          <p:cNvSpPr txBox="1">
            <a:spLocks noGrp="1"/>
          </p:cNvSpPr>
          <p:nvPr>
            <p:ph type="sldNum" idx="12"/>
          </p:nvPr>
        </p:nvSpPr>
        <p:spPr>
          <a:xfrm>
            <a:off x="11088880" y="6404293"/>
            <a:ext cx="264921" cy="26923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200">
                <a:solidFill>
                  <a:srgbClr val="8D8E8D"/>
                </a:solidFill>
                <a:latin typeface="Rubik"/>
                <a:ea typeface="Rubik"/>
                <a:cs typeface="Rubik"/>
                <a:sym typeface="Rubik"/>
              </a:defRPr>
            </a:lvl1pPr>
            <a:lvl2pPr marL="0" lvl="1" indent="0" algn="r">
              <a:spcBef>
                <a:spcPts val="0"/>
              </a:spcBef>
              <a:buNone/>
              <a:defRPr sz="1200">
                <a:solidFill>
                  <a:srgbClr val="8D8E8D"/>
                </a:solidFill>
                <a:latin typeface="Rubik"/>
                <a:ea typeface="Rubik"/>
                <a:cs typeface="Rubik"/>
                <a:sym typeface="Rubik"/>
              </a:defRPr>
            </a:lvl2pPr>
            <a:lvl3pPr marL="0" lvl="2" indent="0" algn="r">
              <a:spcBef>
                <a:spcPts val="0"/>
              </a:spcBef>
              <a:buNone/>
              <a:defRPr sz="1200">
                <a:solidFill>
                  <a:srgbClr val="8D8E8D"/>
                </a:solidFill>
                <a:latin typeface="Rubik"/>
                <a:ea typeface="Rubik"/>
                <a:cs typeface="Rubik"/>
                <a:sym typeface="Rubik"/>
              </a:defRPr>
            </a:lvl3pPr>
            <a:lvl4pPr marL="0" lvl="3" indent="0" algn="r">
              <a:spcBef>
                <a:spcPts val="0"/>
              </a:spcBef>
              <a:buNone/>
              <a:defRPr sz="1200">
                <a:solidFill>
                  <a:srgbClr val="8D8E8D"/>
                </a:solidFill>
                <a:latin typeface="Rubik"/>
                <a:ea typeface="Rubik"/>
                <a:cs typeface="Rubik"/>
                <a:sym typeface="Rubik"/>
              </a:defRPr>
            </a:lvl4pPr>
            <a:lvl5pPr marL="0" lvl="4" indent="0" algn="r">
              <a:spcBef>
                <a:spcPts val="0"/>
              </a:spcBef>
              <a:buNone/>
              <a:defRPr sz="1200">
                <a:solidFill>
                  <a:srgbClr val="8D8E8D"/>
                </a:solidFill>
                <a:latin typeface="Rubik"/>
                <a:ea typeface="Rubik"/>
                <a:cs typeface="Rubik"/>
                <a:sym typeface="Rubik"/>
              </a:defRPr>
            </a:lvl5pPr>
            <a:lvl6pPr marL="0" lvl="5" indent="0" algn="r">
              <a:spcBef>
                <a:spcPts val="0"/>
              </a:spcBef>
              <a:buNone/>
              <a:defRPr sz="1200">
                <a:solidFill>
                  <a:srgbClr val="8D8E8D"/>
                </a:solidFill>
                <a:latin typeface="Rubik"/>
                <a:ea typeface="Rubik"/>
                <a:cs typeface="Rubik"/>
                <a:sym typeface="Rubik"/>
              </a:defRPr>
            </a:lvl6pPr>
            <a:lvl7pPr marL="0" lvl="6" indent="0" algn="r">
              <a:spcBef>
                <a:spcPts val="0"/>
              </a:spcBef>
              <a:buNone/>
              <a:defRPr sz="1200">
                <a:solidFill>
                  <a:srgbClr val="8D8E8D"/>
                </a:solidFill>
                <a:latin typeface="Rubik"/>
                <a:ea typeface="Rubik"/>
                <a:cs typeface="Rubik"/>
                <a:sym typeface="Rubik"/>
              </a:defRPr>
            </a:lvl7pPr>
            <a:lvl8pPr marL="0" lvl="7" indent="0" algn="r">
              <a:spcBef>
                <a:spcPts val="0"/>
              </a:spcBef>
              <a:buNone/>
              <a:defRPr sz="1200">
                <a:solidFill>
                  <a:srgbClr val="8D8E8D"/>
                </a:solidFill>
                <a:latin typeface="Rubik"/>
                <a:ea typeface="Rubik"/>
                <a:cs typeface="Rubik"/>
                <a:sym typeface="Rubik"/>
              </a:defRPr>
            </a:lvl8pPr>
            <a:lvl9pPr marL="0" lvl="8" indent="0" algn="r">
              <a:spcBef>
                <a:spcPts val="0"/>
              </a:spcBef>
              <a:buNone/>
              <a:defRPr sz="1200">
                <a:solidFill>
                  <a:srgbClr val="8D8E8D"/>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36"/>
        <p:cNvGrpSpPr/>
        <p:nvPr/>
      </p:nvGrpSpPr>
      <p:grpSpPr>
        <a:xfrm>
          <a:off x="0" y="0"/>
          <a:ext cx="0" cy="0"/>
          <a:chOff x="0" y="0"/>
          <a:chExt cx="0" cy="0"/>
        </a:xfrm>
      </p:grpSpPr>
      <p:sp>
        <p:nvSpPr>
          <p:cNvPr id="437" name="Google Shape;437;p88"/>
          <p:cNvSpPr txBox="1">
            <a:spLocks noGrp="1"/>
          </p:cNvSpPr>
          <p:nvPr>
            <p:ph type="title"/>
          </p:nvPr>
        </p:nvSpPr>
        <p:spPr>
          <a:xfrm>
            <a:off x="839787" y="457200"/>
            <a:ext cx="3932240" cy="1600200"/>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353634"/>
              </a:buClr>
              <a:buSzPts val="3200"/>
              <a:buFont typeface="Rubik"/>
              <a:buNone/>
              <a:defRPr sz="3200"/>
            </a:lvl1pPr>
            <a:lvl2pPr lvl="1" algn="l">
              <a:lnSpc>
                <a:spcPct val="90000"/>
              </a:lnSpc>
              <a:spcBef>
                <a:spcPts val="0"/>
              </a:spcBef>
              <a:spcAft>
                <a:spcPts val="0"/>
              </a:spcAft>
              <a:buClr>
                <a:srgbClr val="353634"/>
              </a:buClr>
              <a:buSzPts val="1800"/>
              <a:buNone/>
              <a:defRPr/>
            </a:lvl2pPr>
            <a:lvl3pPr lvl="2" algn="l">
              <a:lnSpc>
                <a:spcPct val="90000"/>
              </a:lnSpc>
              <a:spcBef>
                <a:spcPts val="0"/>
              </a:spcBef>
              <a:spcAft>
                <a:spcPts val="0"/>
              </a:spcAft>
              <a:buClr>
                <a:srgbClr val="353634"/>
              </a:buClr>
              <a:buSzPts val="1800"/>
              <a:buNone/>
              <a:defRPr/>
            </a:lvl3pPr>
            <a:lvl4pPr lvl="3" algn="l">
              <a:lnSpc>
                <a:spcPct val="90000"/>
              </a:lnSpc>
              <a:spcBef>
                <a:spcPts val="0"/>
              </a:spcBef>
              <a:spcAft>
                <a:spcPts val="0"/>
              </a:spcAft>
              <a:buClr>
                <a:srgbClr val="353634"/>
              </a:buClr>
              <a:buSzPts val="1800"/>
              <a:buNone/>
              <a:defRPr/>
            </a:lvl4pPr>
            <a:lvl5pPr lvl="4" algn="l">
              <a:lnSpc>
                <a:spcPct val="90000"/>
              </a:lnSpc>
              <a:spcBef>
                <a:spcPts val="0"/>
              </a:spcBef>
              <a:spcAft>
                <a:spcPts val="0"/>
              </a:spcAft>
              <a:buClr>
                <a:srgbClr val="353634"/>
              </a:buClr>
              <a:buSzPts val="1800"/>
              <a:buNone/>
              <a:defRPr/>
            </a:lvl5pPr>
            <a:lvl6pPr lvl="5" algn="l">
              <a:lnSpc>
                <a:spcPct val="90000"/>
              </a:lnSpc>
              <a:spcBef>
                <a:spcPts val="0"/>
              </a:spcBef>
              <a:spcAft>
                <a:spcPts val="0"/>
              </a:spcAft>
              <a:buClr>
                <a:srgbClr val="353634"/>
              </a:buClr>
              <a:buSzPts val="1800"/>
              <a:buNone/>
              <a:defRPr/>
            </a:lvl6pPr>
            <a:lvl7pPr lvl="6" algn="l">
              <a:lnSpc>
                <a:spcPct val="90000"/>
              </a:lnSpc>
              <a:spcBef>
                <a:spcPts val="0"/>
              </a:spcBef>
              <a:spcAft>
                <a:spcPts val="0"/>
              </a:spcAft>
              <a:buClr>
                <a:srgbClr val="353634"/>
              </a:buClr>
              <a:buSzPts val="1800"/>
              <a:buNone/>
              <a:defRPr/>
            </a:lvl7pPr>
            <a:lvl8pPr lvl="7" algn="l">
              <a:lnSpc>
                <a:spcPct val="90000"/>
              </a:lnSpc>
              <a:spcBef>
                <a:spcPts val="0"/>
              </a:spcBef>
              <a:spcAft>
                <a:spcPts val="0"/>
              </a:spcAft>
              <a:buClr>
                <a:srgbClr val="353634"/>
              </a:buClr>
              <a:buSzPts val="1800"/>
              <a:buNone/>
              <a:defRPr/>
            </a:lvl8pPr>
            <a:lvl9pPr lvl="8" algn="l">
              <a:lnSpc>
                <a:spcPct val="90000"/>
              </a:lnSpc>
              <a:spcBef>
                <a:spcPts val="0"/>
              </a:spcBef>
              <a:spcAft>
                <a:spcPts val="0"/>
              </a:spcAft>
              <a:buClr>
                <a:srgbClr val="353634"/>
              </a:buClr>
              <a:buSzPts val="1800"/>
              <a:buNone/>
              <a:defRPr/>
            </a:lvl9pPr>
          </a:lstStyle>
          <a:p>
            <a:endParaRPr/>
          </a:p>
        </p:txBody>
      </p:sp>
      <p:sp>
        <p:nvSpPr>
          <p:cNvPr id="438" name="Google Shape;438;p88"/>
          <p:cNvSpPr txBox="1">
            <a:spLocks noGrp="1"/>
          </p:cNvSpPr>
          <p:nvPr>
            <p:ph type="body" idx="1"/>
          </p:nvPr>
        </p:nvSpPr>
        <p:spPr>
          <a:xfrm>
            <a:off x="5183187" y="987425"/>
            <a:ext cx="6172202" cy="4873625"/>
          </a:xfrm>
          <a:prstGeom prst="rect">
            <a:avLst/>
          </a:prstGeom>
          <a:noFill/>
          <a:ln>
            <a:noFill/>
          </a:ln>
        </p:spPr>
        <p:txBody>
          <a:bodyPr spcFirstLastPara="1" wrap="square" lIns="45700" tIns="45700" rIns="45700" bIns="45700" anchor="t" anchorCtr="0">
            <a:normAutofit/>
          </a:bodyPr>
          <a:lstStyle>
            <a:lvl1pPr marL="457200" lvl="0" indent="-431800" algn="l">
              <a:lnSpc>
                <a:spcPct val="90000"/>
              </a:lnSpc>
              <a:spcBef>
                <a:spcPts val="1000"/>
              </a:spcBef>
              <a:spcAft>
                <a:spcPts val="0"/>
              </a:spcAft>
              <a:buClr>
                <a:srgbClr val="353634"/>
              </a:buClr>
              <a:buSzPts val="3200"/>
              <a:buChar char="•"/>
              <a:defRPr sz="3200"/>
            </a:lvl1pPr>
            <a:lvl2pPr marL="914400" lvl="1" indent="-431800" algn="l">
              <a:lnSpc>
                <a:spcPct val="90000"/>
              </a:lnSpc>
              <a:spcBef>
                <a:spcPts val="1000"/>
              </a:spcBef>
              <a:spcAft>
                <a:spcPts val="0"/>
              </a:spcAft>
              <a:buClr>
                <a:srgbClr val="353634"/>
              </a:buClr>
              <a:buSzPts val="3200"/>
              <a:buChar char="•"/>
              <a:defRPr sz="3200"/>
            </a:lvl2pPr>
            <a:lvl3pPr marL="1371600" lvl="2" indent="-431800" algn="l">
              <a:lnSpc>
                <a:spcPct val="90000"/>
              </a:lnSpc>
              <a:spcBef>
                <a:spcPts val="1000"/>
              </a:spcBef>
              <a:spcAft>
                <a:spcPts val="0"/>
              </a:spcAft>
              <a:buClr>
                <a:srgbClr val="353634"/>
              </a:buClr>
              <a:buSzPts val="3200"/>
              <a:buChar char="•"/>
              <a:defRPr sz="3200"/>
            </a:lvl3pPr>
            <a:lvl4pPr marL="1828800" lvl="3" indent="-431800" algn="l">
              <a:lnSpc>
                <a:spcPct val="90000"/>
              </a:lnSpc>
              <a:spcBef>
                <a:spcPts val="1000"/>
              </a:spcBef>
              <a:spcAft>
                <a:spcPts val="0"/>
              </a:spcAft>
              <a:buClr>
                <a:srgbClr val="353634"/>
              </a:buClr>
              <a:buSzPts val="3200"/>
              <a:buChar char="•"/>
              <a:defRPr sz="3200"/>
            </a:lvl4pPr>
            <a:lvl5pPr marL="2286000" lvl="4" indent="-431800" algn="l">
              <a:lnSpc>
                <a:spcPct val="90000"/>
              </a:lnSpc>
              <a:spcBef>
                <a:spcPts val="1000"/>
              </a:spcBef>
              <a:spcAft>
                <a:spcPts val="0"/>
              </a:spcAft>
              <a:buClr>
                <a:srgbClr val="353634"/>
              </a:buClr>
              <a:buSzPts val="3200"/>
              <a:buChar char="•"/>
              <a:defRPr sz="3200"/>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39" name="Google Shape;439;p88"/>
          <p:cNvSpPr txBox="1">
            <a:spLocks noGrp="1"/>
          </p:cNvSpPr>
          <p:nvPr>
            <p:ph type="body" idx="2"/>
          </p:nvPr>
        </p:nvSpPr>
        <p:spPr>
          <a:xfrm>
            <a:off x="839787" y="2057400"/>
            <a:ext cx="3932240" cy="381158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353634"/>
              </a:buClr>
              <a:buSzPts val="1800"/>
              <a:buChar char="•"/>
              <a:defRPr/>
            </a:lvl1pPr>
            <a:lvl2pPr marL="914400" lvl="1" indent="-342900" algn="l">
              <a:lnSpc>
                <a:spcPct val="90000"/>
              </a:lnSpc>
              <a:spcBef>
                <a:spcPts val="1000"/>
              </a:spcBef>
              <a:spcAft>
                <a:spcPts val="0"/>
              </a:spcAft>
              <a:buClr>
                <a:srgbClr val="353634"/>
              </a:buClr>
              <a:buSzPts val="1800"/>
              <a:buChar char="•"/>
              <a:defRPr/>
            </a:lvl2pPr>
            <a:lvl3pPr marL="1371600" lvl="2" indent="-342900" algn="l">
              <a:lnSpc>
                <a:spcPct val="90000"/>
              </a:lnSpc>
              <a:spcBef>
                <a:spcPts val="1000"/>
              </a:spcBef>
              <a:spcAft>
                <a:spcPts val="0"/>
              </a:spcAft>
              <a:buClr>
                <a:srgbClr val="353634"/>
              </a:buClr>
              <a:buSzPts val="1800"/>
              <a:buChar char="•"/>
              <a:defRPr/>
            </a:lvl3pPr>
            <a:lvl4pPr marL="1828800" lvl="3" indent="-342900" algn="l">
              <a:lnSpc>
                <a:spcPct val="90000"/>
              </a:lnSpc>
              <a:spcBef>
                <a:spcPts val="1000"/>
              </a:spcBef>
              <a:spcAft>
                <a:spcPts val="0"/>
              </a:spcAft>
              <a:buClr>
                <a:srgbClr val="353634"/>
              </a:buClr>
              <a:buSzPts val="1800"/>
              <a:buChar char="•"/>
              <a:defRPr/>
            </a:lvl4pPr>
            <a:lvl5pPr marL="2286000" lvl="4" indent="-342900" algn="l">
              <a:lnSpc>
                <a:spcPct val="90000"/>
              </a:lnSpc>
              <a:spcBef>
                <a:spcPts val="1000"/>
              </a:spcBef>
              <a:spcAft>
                <a:spcPts val="0"/>
              </a:spcAft>
              <a:buClr>
                <a:srgbClr val="353634"/>
              </a:buClr>
              <a:buSzPts val="1800"/>
              <a:buChar char="•"/>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40" name="Google Shape;440;p88"/>
          <p:cNvSpPr txBox="1">
            <a:spLocks noGrp="1"/>
          </p:cNvSpPr>
          <p:nvPr>
            <p:ph type="sldNum" idx="12"/>
          </p:nvPr>
        </p:nvSpPr>
        <p:spPr>
          <a:xfrm>
            <a:off x="11088880" y="6404293"/>
            <a:ext cx="264921" cy="26923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200">
                <a:solidFill>
                  <a:srgbClr val="8D8E8D"/>
                </a:solidFill>
                <a:latin typeface="Rubik"/>
                <a:ea typeface="Rubik"/>
                <a:cs typeface="Rubik"/>
                <a:sym typeface="Rubik"/>
              </a:defRPr>
            </a:lvl1pPr>
            <a:lvl2pPr marL="0" lvl="1" indent="0" algn="r">
              <a:spcBef>
                <a:spcPts val="0"/>
              </a:spcBef>
              <a:buNone/>
              <a:defRPr sz="1200">
                <a:solidFill>
                  <a:srgbClr val="8D8E8D"/>
                </a:solidFill>
                <a:latin typeface="Rubik"/>
                <a:ea typeface="Rubik"/>
                <a:cs typeface="Rubik"/>
                <a:sym typeface="Rubik"/>
              </a:defRPr>
            </a:lvl2pPr>
            <a:lvl3pPr marL="0" lvl="2" indent="0" algn="r">
              <a:spcBef>
                <a:spcPts val="0"/>
              </a:spcBef>
              <a:buNone/>
              <a:defRPr sz="1200">
                <a:solidFill>
                  <a:srgbClr val="8D8E8D"/>
                </a:solidFill>
                <a:latin typeface="Rubik"/>
                <a:ea typeface="Rubik"/>
                <a:cs typeface="Rubik"/>
                <a:sym typeface="Rubik"/>
              </a:defRPr>
            </a:lvl3pPr>
            <a:lvl4pPr marL="0" lvl="3" indent="0" algn="r">
              <a:spcBef>
                <a:spcPts val="0"/>
              </a:spcBef>
              <a:buNone/>
              <a:defRPr sz="1200">
                <a:solidFill>
                  <a:srgbClr val="8D8E8D"/>
                </a:solidFill>
                <a:latin typeface="Rubik"/>
                <a:ea typeface="Rubik"/>
                <a:cs typeface="Rubik"/>
                <a:sym typeface="Rubik"/>
              </a:defRPr>
            </a:lvl4pPr>
            <a:lvl5pPr marL="0" lvl="4" indent="0" algn="r">
              <a:spcBef>
                <a:spcPts val="0"/>
              </a:spcBef>
              <a:buNone/>
              <a:defRPr sz="1200">
                <a:solidFill>
                  <a:srgbClr val="8D8E8D"/>
                </a:solidFill>
                <a:latin typeface="Rubik"/>
                <a:ea typeface="Rubik"/>
                <a:cs typeface="Rubik"/>
                <a:sym typeface="Rubik"/>
              </a:defRPr>
            </a:lvl5pPr>
            <a:lvl6pPr marL="0" lvl="5" indent="0" algn="r">
              <a:spcBef>
                <a:spcPts val="0"/>
              </a:spcBef>
              <a:buNone/>
              <a:defRPr sz="1200">
                <a:solidFill>
                  <a:srgbClr val="8D8E8D"/>
                </a:solidFill>
                <a:latin typeface="Rubik"/>
                <a:ea typeface="Rubik"/>
                <a:cs typeface="Rubik"/>
                <a:sym typeface="Rubik"/>
              </a:defRPr>
            </a:lvl6pPr>
            <a:lvl7pPr marL="0" lvl="6" indent="0" algn="r">
              <a:spcBef>
                <a:spcPts val="0"/>
              </a:spcBef>
              <a:buNone/>
              <a:defRPr sz="1200">
                <a:solidFill>
                  <a:srgbClr val="8D8E8D"/>
                </a:solidFill>
                <a:latin typeface="Rubik"/>
                <a:ea typeface="Rubik"/>
                <a:cs typeface="Rubik"/>
                <a:sym typeface="Rubik"/>
              </a:defRPr>
            </a:lvl7pPr>
            <a:lvl8pPr marL="0" lvl="7" indent="0" algn="r">
              <a:spcBef>
                <a:spcPts val="0"/>
              </a:spcBef>
              <a:buNone/>
              <a:defRPr sz="1200">
                <a:solidFill>
                  <a:srgbClr val="8D8E8D"/>
                </a:solidFill>
                <a:latin typeface="Rubik"/>
                <a:ea typeface="Rubik"/>
                <a:cs typeface="Rubik"/>
                <a:sym typeface="Rubik"/>
              </a:defRPr>
            </a:lvl8pPr>
            <a:lvl9pPr marL="0" lvl="8" indent="0" algn="r">
              <a:spcBef>
                <a:spcPts val="0"/>
              </a:spcBef>
              <a:buNone/>
              <a:defRPr sz="1200">
                <a:solidFill>
                  <a:srgbClr val="8D8E8D"/>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41"/>
        <p:cNvGrpSpPr/>
        <p:nvPr/>
      </p:nvGrpSpPr>
      <p:grpSpPr>
        <a:xfrm>
          <a:off x="0" y="0"/>
          <a:ext cx="0" cy="0"/>
          <a:chOff x="0" y="0"/>
          <a:chExt cx="0" cy="0"/>
        </a:xfrm>
      </p:grpSpPr>
      <p:sp>
        <p:nvSpPr>
          <p:cNvPr id="442" name="Google Shape;442;p89"/>
          <p:cNvSpPr txBox="1">
            <a:spLocks noGrp="1"/>
          </p:cNvSpPr>
          <p:nvPr>
            <p:ph type="sldNum" idx="12"/>
          </p:nvPr>
        </p:nvSpPr>
        <p:spPr>
          <a:xfrm>
            <a:off x="126998" y="6444350"/>
            <a:ext cx="282334" cy="286651"/>
          </a:xfrm>
          <a:prstGeom prst="rect">
            <a:avLst/>
          </a:prstGeom>
          <a:noFill/>
          <a:ln>
            <a:noFill/>
          </a:ln>
        </p:spPr>
        <p:txBody>
          <a:bodyPr spcFirstLastPara="1" wrap="square" lIns="54425" tIns="54425" rIns="54425" bIns="54425" anchor="b" anchorCtr="0">
            <a:spAutoFit/>
          </a:bodyPr>
          <a:lstStyle>
            <a:lvl1pPr marL="0" lvl="0" indent="0" algn="l">
              <a:spcBef>
                <a:spcPts val="0"/>
              </a:spcBef>
              <a:buNone/>
              <a:defRPr>
                <a:solidFill>
                  <a:srgbClr val="FFFFFF"/>
                </a:solidFill>
              </a:defRPr>
            </a:lvl1pPr>
            <a:lvl2pPr marL="0" lvl="1" indent="0" algn="l">
              <a:spcBef>
                <a:spcPts val="0"/>
              </a:spcBef>
              <a:buNone/>
              <a:defRPr>
                <a:solidFill>
                  <a:srgbClr val="FFFFFF"/>
                </a:solidFill>
              </a:defRPr>
            </a:lvl2pPr>
            <a:lvl3pPr marL="0" lvl="2" indent="0" algn="l">
              <a:spcBef>
                <a:spcPts val="0"/>
              </a:spcBef>
              <a:buNone/>
              <a:defRPr>
                <a:solidFill>
                  <a:srgbClr val="FFFFFF"/>
                </a:solidFill>
              </a:defRPr>
            </a:lvl3pPr>
            <a:lvl4pPr marL="0" lvl="3" indent="0" algn="l">
              <a:spcBef>
                <a:spcPts val="0"/>
              </a:spcBef>
              <a:buNone/>
              <a:defRPr>
                <a:solidFill>
                  <a:srgbClr val="FFFFFF"/>
                </a:solidFill>
              </a:defRPr>
            </a:lvl4pPr>
            <a:lvl5pPr marL="0" lvl="4" indent="0" algn="l">
              <a:spcBef>
                <a:spcPts val="0"/>
              </a:spcBef>
              <a:buNone/>
              <a:defRPr>
                <a:solidFill>
                  <a:srgbClr val="FFFFFF"/>
                </a:solidFill>
              </a:defRPr>
            </a:lvl5pPr>
            <a:lvl6pPr marL="0" lvl="5" indent="0" algn="l">
              <a:spcBef>
                <a:spcPts val="0"/>
              </a:spcBef>
              <a:buNone/>
              <a:defRPr>
                <a:solidFill>
                  <a:srgbClr val="FFFFFF"/>
                </a:solidFill>
              </a:defRPr>
            </a:lvl6pPr>
            <a:lvl7pPr marL="0" lvl="6" indent="0" algn="l">
              <a:spcBef>
                <a:spcPts val="0"/>
              </a:spcBef>
              <a:buNone/>
              <a:defRPr>
                <a:solidFill>
                  <a:srgbClr val="FFFFFF"/>
                </a:solidFill>
              </a:defRPr>
            </a:lvl7pPr>
            <a:lvl8pPr marL="0" lvl="7" indent="0" algn="l">
              <a:spcBef>
                <a:spcPts val="0"/>
              </a:spcBef>
              <a:buNone/>
              <a:defRPr>
                <a:solidFill>
                  <a:srgbClr val="FFFFFF"/>
                </a:solidFill>
              </a:defRPr>
            </a:lvl8pPr>
            <a:lvl9pPr marL="0" lvl="8" indent="0" algn="l">
              <a:spcBef>
                <a:spcPts val="0"/>
              </a:spcBef>
              <a:buNone/>
              <a:defRPr>
                <a:solidFill>
                  <a:srgbClr val="FFFFFF"/>
                </a:solidFill>
              </a:defRPr>
            </a:lvl9pPr>
          </a:lstStyle>
          <a:p>
            <a:pPr marL="0" lvl="0" indent="0" algn="l" rtl="0">
              <a:spcBef>
                <a:spcPts val="0"/>
              </a:spcBef>
              <a:spcAft>
                <a:spcPts val="0"/>
              </a:spcAft>
              <a:buNone/>
            </a:pPr>
            <a:fld id="{00000000-1234-1234-1234-123412341234}" type="slidenum">
              <a:rPr lang="en-US"/>
              <a:t>‹#›</a:t>
            </a:fld>
            <a:endParaRPr sz="1200">
              <a:latin typeface="Rubik"/>
              <a:ea typeface="Rubik"/>
              <a:cs typeface="Rubik"/>
              <a:sym typeface="Rubik"/>
            </a:endParaRPr>
          </a:p>
        </p:txBody>
      </p:sp>
    </p:spTree>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443"/>
        <p:cNvGrpSpPr/>
        <p:nvPr/>
      </p:nvGrpSpPr>
      <p:grpSpPr>
        <a:xfrm>
          <a:off x="0" y="0"/>
          <a:ext cx="0" cy="0"/>
          <a:chOff x="0" y="0"/>
          <a:chExt cx="0" cy="0"/>
        </a:xfrm>
      </p:grpSpPr>
      <p:sp>
        <p:nvSpPr>
          <p:cNvPr id="444" name="Google Shape;444;p90"/>
          <p:cNvSpPr>
            <a:spLocks noGrp="1"/>
          </p:cNvSpPr>
          <p:nvPr>
            <p:ph type="pic" idx="2"/>
          </p:nvPr>
        </p:nvSpPr>
        <p:spPr>
          <a:xfrm>
            <a:off x="1217613" y="1408113"/>
            <a:ext cx="2759075" cy="4521200"/>
          </a:xfrm>
          <a:prstGeom prst="rect">
            <a:avLst/>
          </a:prstGeom>
          <a:noFill/>
          <a:ln>
            <a:noFill/>
          </a:ln>
        </p:spPr>
      </p:sp>
      <p:sp>
        <p:nvSpPr>
          <p:cNvPr id="445" name="Google Shape;445;p90"/>
          <p:cNvSpPr/>
          <p:nvPr/>
        </p:nvSpPr>
        <p:spPr>
          <a:xfrm>
            <a:off x="1216926" y="0"/>
            <a:ext cx="9758149" cy="641445"/>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6" name="Google Shape;446;p90"/>
          <p:cNvSpPr txBox="1">
            <a:spLocks noGrp="1"/>
          </p:cNvSpPr>
          <p:nvPr>
            <p:ph type="body" idx="1"/>
          </p:nvPr>
        </p:nvSpPr>
        <p:spPr>
          <a:xfrm>
            <a:off x="8147198" y="1900072"/>
            <a:ext cx="2800668" cy="1466500"/>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1000"/>
              </a:spcBef>
              <a:spcAft>
                <a:spcPts val="0"/>
              </a:spcAft>
              <a:buClr>
                <a:srgbClr val="353634"/>
              </a:buClr>
              <a:buSzPts val="2800"/>
              <a:buNone/>
              <a:defRPr>
                <a:latin typeface="Arial"/>
                <a:ea typeface="Arial"/>
                <a:cs typeface="Arial"/>
                <a:sym typeface="Arial"/>
              </a:defRPr>
            </a:lvl1pPr>
            <a:lvl2pPr marL="914400" lvl="1" indent="-228600" algn="l">
              <a:lnSpc>
                <a:spcPct val="90000"/>
              </a:lnSpc>
              <a:spcBef>
                <a:spcPts val="1000"/>
              </a:spcBef>
              <a:spcAft>
                <a:spcPts val="0"/>
              </a:spcAft>
              <a:buClr>
                <a:srgbClr val="353634"/>
              </a:buClr>
              <a:buSzPts val="2800"/>
              <a:buNone/>
              <a:defRPr>
                <a:latin typeface="Arial"/>
                <a:ea typeface="Arial"/>
                <a:cs typeface="Arial"/>
                <a:sym typeface="Arial"/>
              </a:defRPr>
            </a:lvl2pPr>
            <a:lvl3pPr marL="1371600" lvl="2" indent="-228600" algn="l">
              <a:lnSpc>
                <a:spcPct val="90000"/>
              </a:lnSpc>
              <a:spcBef>
                <a:spcPts val="1000"/>
              </a:spcBef>
              <a:spcAft>
                <a:spcPts val="0"/>
              </a:spcAft>
              <a:buClr>
                <a:srgbClr val="353634"/>
              </a:buClr>
              <a:buSzPts val="2800"/>
              <a:buNone/>
              <a:defRPr>
                <a:latin typeface="Arial"/>
                <a:ea typeface="Arial"/>
                <a:cs typeface="Arial"/>
                <a:sym typeface="Arial"/>
              </a:defRPr>
            </a:lvl3pPr>
            <a:lvl4pPr marL="1828800" lvl="3" indent="-228600" algn="l">
              <a:lnSpc>
                <a:spcPct val="90000"/>
              </a:lnSpc>
              <a:spcBef>
                <a:spcPts val="1000"/>
              </a:spcBef>
              <a:spcAft>
                <a:spcPts val="0"/>
              </a:spcAft>
              <a:buClr>
                <a:srgbClr val="353634"/>
              </a:buClr>
              <a:buSzPts val="2800"/>
              <a:buNone/>
              <a:defRPr>
                <a:latin typeface="Arial"/>
                <a:ea typeface="Arial"/>
                <a:cs typeface="Arial"/>
                <a:sym typeface="Arial"/>
              </a:defRPr>
            </a:lvl4pPr>
            <a:lvl5pPr marL="2286000" lvl="4" indent="-228600" algn="l">
              <a:lnSpc>
                <a:spcPct val="90000"/>
              </a:lnSpc>
              <a:spcBef>
                <a:spcPts val="1000"/>
              </a:spcBef>
              <a:spcAft>
                <a:spcPts val="0"/>
              </a:spcAft>
              <a:buClr>
                <a:srgbClr val="353634"/>
              </a:buClr>
              <a:buSzPts val="2800"/>
              <a:buNone/>
              <a:defRPr>
                <a:latin typeface="Arial"/>
                <a:ea typeface="Arial"/>
                <a:cs typeface="Arial"/>
                <a:sym typeface="Aria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47" name="Google Shape;447;p90"/>
          <p:cNvSpPr txBox="1">
            <a:spLocks noGrp="1"/>
          </p:cNvSpPr>
          <p:nvPr>
            <p:ph type="body" idx="3"/>
          </p:nvPr>
        </p:nvSpPr>
        <p:spPr>
          <a:xfrm>
            <a:off x="8147198" y="3515541"/>
            <a:ext cx="2800668" cy="146650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353634"/>
              </a:buClr>
              <a:buSzPts val="1200"/>
              <a:buNone/>
              <a:defRPr sz="1200" b="0" i="0">
                <a:latin typeface="Arial"/>
                <a:ea typeface="Arial"/>
                <a:cs typeface="Arial"/>
                <a:sym typeface="Arial"/>
              </a:defRPr>
            </a:lvl1pPr>
            <a:lvl2pPr marL="914400" lvl="1" indent="-228600" algn="l">
              <a:lnSpc>
                <a:spcPct val="90000"/>
              </a:lnSpc>
              <a:spcBef>
                <a:spcPts val="1000"/>
              </a:spcBef>
              <a:spcAft>
                <a:spcPts val="0"/>
              </a:spcAft>
              <a:buClr>
                <a:srgbClr val="353634"/>
              </a:buClr>
              <a:buSzPts val="2800"/>
              <a:buNone/>
              <a:defRPr>
                <a:latin typeface="Arial"/>
                <a:ea typeface="Arial"/>
                <a:cs typeface="Arial"/>
                <a:sym typeface="Arial"/>
              </a:defRPr>
            </a:lvl2pPr>
            <a:lvl3pPr marL="1371600" lvl="2" indent="-228600" algn="l">
              <a:lnSpc>
                <a:spcPct val="90000"/>
              </a:lnSpc>
              <a:spcBef>
                <a:spcPts val="1000"/>
              </a:spcBef>
              <a:spcAft>
                <a:spcPts val="0"/>
              </a:spcAft>
              <a:buClr>
                <a:srgbClr val="353634"/>
              </a:buClr>
              <a:buSzPts val="2800"/>
              <a:buNone/>
              <a:defRPr>
                <a:latin typeface="Arial"/>
                <a:ea typeface="Arial"/>
                <a:cs typeface="Arial"/>
                <a:sym typeface="Arial"/>
              </a:defRPr>
            </a:lvl3pPr>
            <a:lvl4pPr marL="1828800" lvl="3" indent="-228600" algn="l">
              <a:lnSpc>
                <a:spcPct val="90000"/>
              </a:lnSpc>
              <a:spcBef>
                <a:spcPts val="1000"/>
              </a:spcBef>
              <a:spcAft>
                <a:spcPts val="0"/>
              </a:spcAft>
              <a:buClr>
                <a:srgbClr val="353634"/>
              </a:buClr>
              <a:buSzPts val="2800"/>
              <a:buNone/>
              <a:defRPr>
                <a:latin typeface="Arial"/>
                <a:ea typeface="Arial"/>
                <a:cs typeface="Arial"/>
                <a:sym typeface="Arial"/>
              </a:defRPr>
            </a:lvl4pPr>
            <a:lvl5pPr marL="2286000" lvl="4" indent="-228600" algn="l">
              <a:lnSpc>
                <a:spcPct val="90000"/>
              </a:lnSpc>
              <a:spcBef>
                <a:spcPts val="1000"/>
              </a:spcBef>
              <a:spcAft>
                <a:spcPts val="0"/>
              </a:spcAft>
              <a:buClr>
                <a:srgbClr val="353634"/>
              </a:buClr>
              <a:buSzPts val="2800"/>
              <a:buNone/>
              <a:defRPr>
                <a:latin typeface="Arial"/>
                <a:ea typeface="Arial"/>
                <a:cs typeface="Arial"/>
                <a:sym typeface="Aria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48" name="Google Shape;448;p90"/>
          <p:cNvSpPr txBox="1">
            <a:spLocks noGrp="1"/>
          </p:cNvSpPr>
          <p:nvPr>
            <p:ph type="body" idx="4"/>
          </p:nvPr>
        </p:nvSpPr>
        <p:spPr>
          <a:xfrm>
            <a:off x="4800442" y="2312991"/>
            <a:ext cx="2346907" cy="830026"/>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353634"/>
              </a:buClr>
              <a:buSzPts val="1000"/>
              <a:buNone/>
              <a:defRPr sz="1000" b="0" i="0">
                <a:latin typeface="Arial"/>
                <a:ea typeface="Arial"/>
                <a:cs typeface="Arial"/>
                <a:sym typeface="Arial"/>
              </a:defRPr>
            </a:lvl1pPr>
            <a:lvl2pPr marL="914400" lvl="1" indent="-228600" algn="l">
              <a:lnSpc>
                <a:spcPct val="90000"/>
              </a:lnSpc>
              <a:spcBef>
                <a:spcPts val="1000"/>
              </a:spcBef>
              <a:spcAft>
                <a:spcPts val="0"/>
              </a:spcAft>
              <a:buClr>
                <a:srgbClr val="353634"/>
              </a:buClr>
              <a:buSzPts val="1200"/>
              <a:buNone/>
              <a:defRPr sz="1200" b="0" i="0">
                <a:latin typeface="Arial"/>
                <a:ea typeface="Arial"/>
                <a:cs typeface="Arial"/>
                <a:sym typeface="Arial"/>
              </a:defRPr>
            </a:lvl2pPr>
            <a:lvl3pPr marL="1371600" lvl="2" indent="-228600" algn="l">
              <a:lnSpc>
                <a:spcPct val="90000"/>
              </a:lnSpc>
              <a:spcBef>
                <a:spcPts val="1000"/>
              </a:spcBef>
              <a:spcAft>
                <a:spcPts val="0"/>
              </a:spcAft>
              <a:buClr>
                <a:srgbClr val="353634"/>
              </a:buClr>
              <a:buSzPts val="1200"/>
              <a:buNone/>
              <a:defRPr sz="1200" b="0" i="0">
                <a:latin typeface="Arial"/>
                <a:ea typeface="Arial"/>
                <a:cs typeface="Arial"/>
                <a:sym typeface="Arial"/>
              </a:defRPr>
            </a:lvl3pPr>
            <a:lvl4pPr marL="1828800" lvl="3" indent="-228600" algn="l">
              <a:lnSpc>
                <a:spcPct val="90000"/>
              </a:lnSpc>
              <a:spcBef>
                <a:spcPts val="1000"/>
              </a:spcBef>
              <a:spcAft>
                <a:spcPts val="0"/>
              </a:spcAft>
              <a:buClr>
                <a:srgbClr val="353634"/>
              </a:buClr>
              <a:buSzPts val="1200"/>
              <a:buNone/>
              <a:defRPr sz="1200" b="0" i="0">
                <a:latin typeface="Arial"/>
                <a:ea typeface="Arial"/>
                <a:cs typeface="Arial"/>
                <a:sym typeface="Arial"/>
              </a:defRPr>
            </a:lvl4pPr>
            <a:lvl5pPr marL="2286000" lvl="4" indent="-228600" algn="l">
              <a:lnSpc>
                <a:spcPct val="90000"/>
              </a:lnSpc>
              <a:spcBef>
                <a:spcPts val="1000"/>
              </a:spcBef>
              <a:spcAft>
                <a:spcPts val="0"/>
              </a:spcAft>
              <a:buClr>
                <a:srgbClr val="353634"/>
              </a:buClr>
              <a:buSzPts val="1200"/>
              <a:buNone/>
              <a:defRPr sz="1200" b="0" i="0">
                <a:latin typeface="Arial"/>
                <a:ea typeface="Arial"/>
                <a:cs typeface="Arial"/>
                <a:sym typeface="Aria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49" name="Google Shape;449;p90"/>
          <p:cNvSpPr txBox="1">
            <a:spLocks noGrp="1"/>
          </p:cNvSpPr>
          <p:nvPr>
            <p:ph type="body" idx="5"/>
          </p:nvPr>
        </p:nvSpPr>
        <p:spPr>
          <a:xfrm>
            <a:off x="4800440" y="1968944"/>
            <a:ext cx="2346907" cy="23400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353634"/>
              </a:buClr>
              <a:buSzPts val="1200"/>
              <a:buNone/>
              <a:defRPr sz="1200" b="1" i="0">
                <a:latin typeface="Arial"/>
                <a:ea typeface="Arial"/>
                <a:cs typeface="Arial"/>
                <a:sym typeface="Arial"/>
              </a:defRPr>
            </a:lvl1pPr>
            <a:lvl2pPr marL="914400" lvl="1" indent="-228600" algn="l">
              <a:lnSpc>
                <a:spcPct val="90000"/>
              </a:lnSpc>
              <a:spcBef>
                <a:spcPts val="1000"/>
              </a:spcBef>
              <a:spcAft>
                <a:spcPts val="0"/>
              </a:spcAft>
              <a:buClr>
                <a:srgbClr val="353634"/>
              </a:buClr>
              <a:buSzPts val="1200"/>
              <a:buNone/>
              <a:defRPr sz="1200" b="0" i="0">
                <a:latin typeface="Arial"/>
                <a:ea typeface="Arial"/>
                <a:cs typeface="Arial"/>
                <a:sym typeface="Arial"/>
              </a:defRPr>
            </a:lvl2pPr>
            <a:lvl3pPr marL="1371600" lvl="2" indent="-228600" algn="l">
              <a:lnSpc>
                <a:spcPct val="90000"/>
              </a:lnSpc>
              <a:spcBef>
                <a:spcPts val="1000"/>
              </a:spcBef>
              <a:spcAft>
                <a:spcPts val="0"/>
              </a:spcAft>
              <a:buClr>
                <a:srgbClr val="353634"/>
              </a:buClr>
              <a:buSzPts val="1200"/>
              <a:buNone/>
              <a:defRPr sz="1200" b="0" i="0">
                <a:latin typeface="Arial"/>
                <a:ea typeface="Arial"/>
                <a:cs typeface="Arial"/>
                <a:sym typeface="Arial"/>
              </a:defRPr>
            </a:lvl3pPr>
            <a:lvl4pPr marL="1828800" lvl="3" indent="-228600" algn="l">
              <a:lnSpc>
                <a:spcPct val="90000"/>
              </a:lnSpc>
              <a:spcBef>
                <a:spcPts val="1000"/>
              </a:spcBef>
              <a:spcAft>
                <a:spcPts val="0"/>
              </a:spcAft>
              <a:buClr>
                <a:srgbClr val="353634"/>
              </a:buClr>
              <a:buSzPts val="1200"/>
              <a:buNone/>
              <a:defRPr sz="1200" b="0" i="0">
                <a:latin typeface="Arial"/>
                <a:ea typeface="Arial"/>
                <a:cs typeface="Arial"/>
                <a:sym typeface="Arial"/>
              </a:defRPr>
            </a:lvl4pPr>
            <a:lvl5pPr marL="2286000" lvl="4" indent="-228600" algn="l">
              <a:lnSpc>
                <a:spcPct val="90000"/>
              </a:lnSpc>
              <a:spcBef>
                <a:spcPts val="1000"/>
              </a:spcBef>
              <a:spcAft>
                <a:spcPts val="0"/>
              </a:spcAft>
              <a:buClr>
                <a:srgbClr val="353634"/>
              </a:buClr>
              <a:buSzPts val="1200"/>
              <a:buNone/>
              <a:defRPr sz="1200" b="0" i="0">
                <a:latin typeface="Arial"/>
                <a:ea typeface="Arial"/>
                <a:cs typeface="Arial"/>
                <a:sym typeface="Aria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50" name="Google Shape;450;p90"/>
          <p:cNvSpPr txBox="1">
            <a:spLocks noGrp="1"/>
          </p:cNvSpPr>
          <p:nvPr>
            <p:ph type="body" idx="6"/>
          </p:nvPr>
        </p:nvSpPr>
        <p:spPr>
          <a:xfrm>
            <a:off x="4799873" y="3757048"/>
            <a:ext cx="2346907" cy="830026"/>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353634"/>
              </a:buClr>
              <a:buSzPts val="1000"/>
              <a:buNone/>
              <a:defRPr sz="1000" b="0" i="0">
                <a:latin typeface="Arial"/>
                <a:ea typeface="Arial"/>
                <a:cs typeface="Arial"/>
                <a:sym typeface="Arial"/>
              </a:defRPr>
            </a:lvl1pPr>
            <a:lvl2pPr marL="914400" lvl="1" indent="-228600" algn="l">
              <a:lnSpc>
                <a:spcPct val="90000"/>
              </a:lnSpc>
              <a:spcBef>
                <a:spcPts val="1000"/>
              </a:spcBef>
              <a:spcAft>
                <a:spcPts val="0"/>
              </a:spcAft>
              <a:buClr>
                <a:srgbClr val="353634"/>
              </a:buClr>
              <a:buSzPts val="1200"/>
              <a:buNone/>
              <a:defRPr sz="1200" b="0" i="0">
                <a:latin typeface="Arial"/>
                <a:ea typeface="Arial"/>
                <a:cs typeface="Arial"/>
                <a:sym typeface="Arial"/>
              </a:defRPr>
            </a:lvl2pPr>
            <a:lvl3pPr marL="1371600" lvl="2" indent="-228600" algn="l">
              <a:lnSpc>
                <a:spcPct val="90000"/>
              </a:lnSpc>
              <a:spcBef>
                <a:spcPts val="1000"/>
              </a:spcBef>
              <a:spcAft>
                <a:spcPts val="0"/>
              </a:spcAft>
              <a:buClr>
                <a:srgbClr val="353634"/>
              </a:buClr>
              <a:buSzPts val="1200"/>
              <a:buNone/>
              <a:defRPr sz="1200" b="0" i="0">
                <a:latin typeface="Arial"/>
                <a:ea typeface="Arial"/>
                <a:cs typeface="Arial"/>
                <a:sym typeface="Arial"/>
              </a:defRPr>
            </a:lvl3pPr>
            <a:lvl4pPr marL="1828800" lvl="3" indent="-228600" algn="l">
              <a:lnSpc>
                <a:spcPct val="90000"/>
              </a:lnSpc>
              <a:spcBef>
                <a:spcPts val="1000"/>
              </a:spcBef>
              <a:spcAft>
                <a:spcPts val="0"/>
              </a:spcAft>
              <a:buClr>
                <a:srgbClr val="353634"/>
              </a:buClr>
              <a:buSzPts val="1200"/>
              <a:buNone/>
              <a:defRPr sz="1200" b="0" i="0">
                <a:latin typeface="Arial"/>
                <a:ea typeface="Arial"/>
                <a:cs typeface="Arial"/>
                <a:sym typeface="Arial"/>
              </a:defRPr>
            </a:lvl4pPr>
            <a:lvl5pPr marL="2286000" lvl="4" indent="-228600" algn="l">
              <a:lnSpc>
                <a:spcPct val="90000"/>
              </a:lnSpc>
              <a:spcBef>
                <a:spcPts val="1000"/>
              </a:spcBef>
              <a:spcAft>
                <a:spcPts val="0"/>
              </a:spcAft>
              <a:buClr>
                <a:srgbClr val="353634"/>
              </a:buClr>
              <a:buSzPts val="1200"/>
              <a:buNone/>
              <a:defRPr sz="1200" b="0" i="0">
                <a:latin typeface="Arial"/>
                <a:ea typeface="Arial"/>
                <a:cs typeface="Arial"/>
                <a:sym typeface="Aria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51" name="Google Shape;451;p90"/>
          <p:cNvSpPr txBox="1">
            <a:spLocks noGrp="1"/>
          </p:cNvSpPr>
          <p:nvPr>
            <p:ph type="body" idx="7"/>
          </p:nvPr>
        </p:nvSpPr>
        <p:spPr>
          <a:xfrm>
            <a:off x="4799871" y="3413001"/>
            <a:ext cx="2346907" cy="23400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353634"/>
              </a:buClr>
              <a:buSzPts val="1200"/>
              <a:buNone/>
              <a:defRPr sz="1200" b="1" i="0">
                <a:latin typeface="Arial"/>
                <a:ea typeface="Arial"/>
                <a:cs typeface="Arial"/>
                <a:sym typeface="Arial"/>
              </a:defRPr>
            </a:lvl1pPr>
            <a:lvl2pPr marL="914400" lvl="1" indent="-228600" algn="l">
              <a:lnSpc>
                <a:spcPct val="90000"/>
              </a:lnSpc>
              <a:spcBef>
                <a:spcPts val="1000"/>
              </a:spcBef>
              <a:spcAft>
                <a:spcPts val="0"/>
              </a:spcAft>
              <a:buClr>
                <a:srgbClr val="353634"/>
              </a:buClr>
              <a:buSzPts val="1200"/>
              <a:buNone/>
              <a:defRPr sz="1200" b="0" i="0">
                <a:latin typeface="Arial"/>
                <a:ea typeface="Arial"/>
                <a:cs typeface="Arial"/>
                <a:sym typeface="Arial"/>
              </a:defRPr>
            </a:lvl2pPr>
            <a:lvl3pPr marL="1371600" lvl="2" indent="-228600" algn="l">
              <a:lnSpc>
                <a:spcPct val="90000"/>
              </a:lnSpc>
              <a:spcBef>
                <a:spcPts val="1000"/>
              </a:spcBef>
              <a:spcAft>
                <a:spcPts val="0"/>
              </a:spcAft>
              <a:buClr>
                <a:srgbClr val="353634"/>
              </a:buClr>
              <a:buSzPts val="1200"/>
              <a:buNone/>
              <a:defRPr sz="1200" b="0" i="0">
                <a:latin typeface="Arial"/>
                <a:ea typeface="Arial"/>
                <a:cs typeface="Arial"/>
                <a:sym typeface="Arial"/>
              </a:defRPr>
            </a:lvl3pPr>
            <a:lvl4pPr marL="1828800" lvl="3" indent="-228600" algn="l">
              <a:lnSpc>
                <a:spcPct val="90000"/>
              </a:lnSpc>
              <a:spcBef>
                <a:spcPts val="1000"/>
              </a:spcBef>
              <a:spcAft>
                <a:spcPts val="0"/>
              </a:spcAft>
              <a:buClr>
                <a:srgbClr val="353634"/>
              </a:buClr>
              <a:buSzPts val="1200"/>
              <a:buNone/>
              <a:defRPr sz="1200" b="0" i="0">
                <a:latin typeface="Arial"/>
                <a:ea typeface="Arial"/>
                <a:cs typeface="Arial"/>
                <a:sym typeface="Arial"/>
              </a:defRPr>
            </a:lvl4pPr>
            <a:lvl5pPr marL="2286000" lvl="4" indent="-228600" algn="l">
              <a:lnSpc>
                <a:spcPct val="90000"/>
              </a:lnSpc>
              <a:spcBef>
                <a:spcPts val="1000"/>
              </a:spcBef>
              <a:spcAft>
                <a:spcPts val="0"/>
              </a:spcAft>
              <a:buClr>
                <a:srgbClr val="353634"/>
              </a:buClr>
              <a:buSzPts val="1200"/>
              <a:buNone/>
              <a:defRPr sz="1200" b="0" i="0">
                <a:latin typeface="Arial"/>
                <a:ea typeface="Arial"/>
                <a:cs typeface="Arial"/>
                <a:sym typeface="Aria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52" name="Google Shape;452;p90"/>
          <p:cNvSpPr txBox="1">
            <a:spLocks noGrp="1"/>
          </p:cNvSpPr>
          <p:nvPr>
            <p:ph type="body" idx="8"/>
          </p:nvPr>
        </p:nvSpPr>
        <p:spPr>
          <a:xfrm>
            <a:off x="4799871" y="5174085"/>
            <a:ext cx="2346907" cy="754621"/>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353634"/>
              </a:buClr>
              <a:buSzPts val="1000"/>
              <a:buNone/>
              <a:defRPr sz="1000" b="0" i="0">
                <a:latin typeface="Arial"/>
                <a:ea typeface="Arial"/>
                <a:cs typeface="Arial"/>
                <a:sym typeface="Arial"/>
              </a:defRPr>
            </a:lvl1pPr>
            <a:lvl2pPr marL="914400" lvl="1" indent="-228600" algn="l">
              <a:lnSpc>
                <a:spcPct val="90000"/>
              </a:lnSpc>
              <a:spcBef>
                <a:spcPts val="1000"/>
              </a:spcBef>
              <a:spcAft>
                <a:spcPts val="0"/>
              </a:spcAft>
              <a:buClr>
                <a:srgbClr val="353634"/>
              </a:buClr>
              <a:buSzPts val="1200"/>
              <a:buNone/>
              <a:defRPr sz="1200" b="0" i="0">
                <a:latin typeface="Arial"/>
                <a:ea typeface="Arial"/>
                <a:cs typeface="Arial"/>
                <a:sym typeface="Arial"/>
              </a:defRPr>
            </a:lvl2pPr>
            <a:lvl3pPr marL="1371600" lvl="2" indent="-228600" algn="l">
              <a:lnSpc>
                <a:spcPct val="90000"/>
              </a:lnSpc>
              <a:spcBef>
                <a:spcPts val="1000"/>
              </a:spcBef>
              <a:spcAft>
                <a:spcPts val="0"/>
              </a:spcAft>
              <a:buClr>
                <a:srgbClr val="353634"/>
              </a:buClr>
              <a:buSzPts val="1200"/>
              <a:buNone/>
              <a:defRPr sz="1200" b="0" i="0">
                <a:latin typeface="Arial"/>
                <a:ea typeface="Arial"/>
                <a:cs typeface="Arial"/>
                <a:sym typeface="Arial"/>
              </a:defRPr>
            </a:lvl3pPr>
            <a:lvl4pPr marL="1828800" lvl="3" indent="-228600" algn="l">
              <a:lnSpc>
                <a:spcPct val="90000"/>
              </a:lnSpc>
              <a:spcBef>
                <a:spcPts val="1000"/>
              </a:spcBef>
              <a:spcAft>
                <a:spcPts val="0"/>
              </a:spcAft>
              <a:buClr>
                <a:srgbClr val="353634"/>
              </a:buClr>
              <a:buSzPts val="1200"/>
              <a:buNone/>
              <a:defRPr sz="1200" b="0" i="0">
                <a:latin typeface="Arial"/>
                <a:ea typeface="Arial"/>
                <a:cs typeface="Arial"/>
                <a:sym typeface="Arial"/>
              </a:defRPr>
            </a:lvl4pPr>
            <a:lvl5pPr marL="2286000" lvl="4" indent="-228600" algn="l">
              <a:lnSpc>
                <a:spcPct val="90000"/>
              </a:lnSpc>
              <a:spcBef>
                <a:spcPts val="1000"/>
              </a:spcBef>
              <a:spcAft>
                <a:spcPts val="0"/>
              </a:spcAft>
              <a:buClr>
                <a:srgbClr val="353634"/>
              </a:buClr>
              <a:buSzPts val="1200"/>
              <a:buNone/>
              <a:defRPr sz="1200" b="0" i="0">
                <a:latin typeface="Arial"/>
                <a:ea typeface="Arial"/>
                <a:cs typeface="Arial"/>
                <a:sym typeface="Aria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53" name="Google Shape;453;p90"/>
          <p:cNvSpPr txBox="1">
            <a:spLocks noGrp="1"/>
          </p:cNvSpPr>
          <p:nvPr>
            <p:ph type="body" idx="9"/>
          </p:nvPr>
        </p:nvSpPr>
        <p:spPr>
          <a:xfrm>
            <a:off x="4799869" y="4830038"/>
            <a:ext cx="2346907" cy="23400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353634"/>
              </a:buClr>
              <a:buSzPts val="1200"/>
              <a:buNone/>
              <a:defRPr sz="1200" b="1" i="0">
                <a:latin typeface="Arial"/>
                <a:ea typeface="Arial"/>
                <a:cs typeface="Arial"/>
                <a:sym typeface="Arial"/>
              </a:defRPr>
            </a:lvl1pPr>
            <a:lvl2pPr marL="914400" lvl="1" indent="-228600" algn="l">
              <a:lnSpc>
                <a:spcPct val="90000"/>
              </a:lnSpc>
              <a:spcBef>
                <a:spcPts val="1000"/>
              </a:spcBef>
              <a:spcAft>
                <a:spcPts val="0"/>
              </a:spcAft>
              <a:buClr>
                <a:srgbClr val="353634"/>
              </a:buClr>
              <a:buSzPts val="1200"/>
              <a:buNone/>
              <a:defRPr sz="1200" b="0" i="0">
                <a:latin typeface="Arial"/>
                <a:ea typeface="Arial"/>
                <a:cs typeface="Arial"/>
                <a:sym typeface="Arial"/>
              </a:defRPr>
            </a:lvl2pPr>
            <a:lvl3pPr marL="1371600" lvl="2" indent="-228600" algn="l">
              <a:lnSpc>
                <a:spcPct val="90000"/>
              </a:lnSpc>
              <a:spcBef>
                <a:spcPts val="1000"/>
              </a:spcBef>
              <a:spcAft>
                <a:spcPts val="0"/>
              </a:spcAft>
              <a:buClr>
                <a:srgbClr val="353634"/>
              </a:buClr>
              <a:buSzPts val="1200"/>
              <a:buNone/>
              <a:defRPr sz="1200" b="0" i="0">
                <a:latin typeface="Arial"/>
                <a:ea typeface="Arial"/>
                <a:cs typeface="Arial"/>
                <a:sym typeface="Arial"/>
              </a:defRPr>
            </a:lvl3pPr>
            <a:lvl4pPr marL="1828800" lvl="3" indent="-228600" algn="l">
              <a:lnSpc>
                <a:spcPct val="90000"/>
              </a:lnSpc>
              <a:spcBef>
                <a:spcPts val="1000"/>
              </a:spcBef>
              <a:spcAft>
                <a:spcPts val="0"/>
              </a:spcAft>
              <a:buClr>
                <a:srgbClr val="353634"/>
              </a:buClr>
              <a:buSzPts val="1200"/>
              <a:buNone/>
              <a:defRPr sz="1200" b="0" i="0">
                <a:latin typeface="Arial"/>
                <a:ea typeface="Arial"/>
                <a:cs typeface="Arial"/>
                <a:sym typeface="Arial"/>
              </a:defRPr>
            </a:lvl4pPr>
            <a:lvl5pPr marL="2286000" lvl="4" indent="-228600" algn="l">
              <a:lnSpc>
                <a:spcPct val="90000"/>
              </a:lnSpc>
              <a:spcBef>
                <a:spcPts val="1000"/>
              </a:spcBef>
              <a:spcAft>
                <a:spcPts val="0"/>
              </a:spcAft>
              <a:buClr>
                <a:srgbClr val="353634"/>
              </a:buClr>
              <a:buSzPts val="1200"/>
              <a:buNone/>
              <a:defRPr sz="1200" b="0" i="0">
                <a:latin typeface="Arial"/>
                <a:ea typeface="Arial"/>
                <a:cs typeface="Arial"/>
                <a:sym typeface="Aria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54" name="Google Shape;454;p90"/>
          <p:cNvSpPr txBox="1">
            <a:spLocks noGrp="1"/>
          </p:cNvSpPr>
          <p:nvPr>
            <p:ph type="sldNum" idx="12"/>
          </p:nvPr>
        </p:nvSpPr>
        <p:spPr>
          <a:xfrm>
            <a:off x="11088880" y="6404293"/>
            <a:ext cx="264921" cy="26923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S ContentHeavy-BasicWithCallout">
  <p:cSld name="LS ContentHeavy-BasicWithCallou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838200" y="228600"/>
            <a:ext cx="10515600" cy="1101408"/>
          </a:xfrm>
          <a:prstGeom prst="rect">
            <a:avLst/>
          </a:prstGeom>
          <a:noFill/>
          <a:ln>
            <a:noFill/>
          </a:ln>
        </p:spPr>
        <p:txBody>
          <a:bodyPr spcFirstLastPara="1" wrap="square" lIns="91425" tIns="45700" rIns="91425" bIns="45700" anchor="ctr" anchorCtr="0">
            <a:noAutofit/>
          </a:bodyPr>
          <a:lstStyle>
            <a:lvl1pPr lvl="0" algn="l">
              <a:lnSpc>
                <a:spcPct val="87000"/>
              </a:lnSpc>
              <a:spcBef>
                <a:spcPts val="0"/>
              </a:spcBef>
              <a:spcAft>
                <a:spcPts val="0"/>
              </a:spcAft>
              <a:buClr>
                <a:schemeClr val="accent2"/>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8"/>
          <p:cNvSpPr txBox="1">
            <a:spLocks noGrp="1"/>
          </p:cNvSpPr>
          <p:nvPr>
            <p:ph type="body" idx="1"/>
          </p:nvPr>
        </p:nvSpPr>
        <p:spPr>
          <a:xfrm>
            <a:off x="838200" y="1435608"/>
            <a:ext cx="6620691" cy="4733699"/>
          </a:xfrm>
          <a:prstGeom prst="rect">
            <a:avLst/>
          </a:prstGeom>
          <a:noFill/>
          <a:ln>
            <a:noFill/>
          </a:ln>
        </p:spPr>
        <p:txBody>
          <a:bodyPr spcFirstLastPara="1" wrap="square" lIns="91425" tIns="91425" rIns="91425" bIns="91425" anchor="t" anchorCtr="0">
            <a:normAutofit/>
          </a:bodyPr>
          <a:lstStyle>
            <a:lvl1pPr marL="457200" lvl="0" indent="-228600" algn="l">
              <a:lnSpc>
                <a:spcPct val="87000"/>
              </a:lnSpc>
              <a:spcBef>
                <a:spcPts val="1800"/>
              </a:spcBef>
              <a:spcAft>
                <a:spcPts val="0"/>
              </a:spcAft>
              <a:buSzPts val="2400"/>
              <a:buNone/>
              <a:defRPr sz="2400">
                <a:solidFill>
                  <a:schemeClr val="dk2"/>
                </a:solidFill>
              </a:defRPr>
            </a:lvl1pPr>
            <a:lvl2pPr marL="914400" lvl="1" indent="-342900" algn="l">
              <a:lnSpc>
                <a:spcPct val="87000"/>
              </a:lnSpc>
              <a:spcBef>
                <a:spcPts val="800"/>
              </a:spcBef>
              <a:spcAft>
                <a:spcPts val="0"/>
              </a:spcAft>
              <a:buSzPts val="1800"/>
              <a:buChar char="•"/>
              <a:defRPr sz="1800" cap="none"/>
            </a:lvl2pPr>
            <a:lvl3pPr marL="1371600" lvl="2" indent="-342900" algn="l">
              <a:lnSpc>
                <a:spcPct val="87000"/>
              </a:lnSpc>
              <a:spcBef>
                <a:spcPts val="1200"/>
              </a:spcBef>
              <a:spcAft>
                <a:spcPts val="0"/>
              </a:spcAft>
              <a:buSzPts val="1800"/>
              <a:buChar char="•"/>
              <a:defRPr sz="1800" cap="none"/>
            </a:lvl3pPr>
            <a:lvl4pPr marL="1828800" lvl="3" indent="-342900" algn="l">
              <a:lnSpc>
                <a:spcPct val="87000"/>
              </a:lnSpc>
              <a:spcBef>
                <a:spcPts val="1200"/>
              </a:spcBef>
              <a:spcAft>
                <a:spcPts val="0"/>
              </a:spcAft>
              <a:buSzPts val="1800"/>
              <a:buChar char="•"/>
              <a:defRPr sz="1800" cap="none"/>
            </a:lvl4pPr>
            <a:lvl5pPr marL="2286000" lvl="4" indent="-342900" algn="l">
              <a:lnSpc>
                <a:spcPct val="87000"/>
              </a:lnSpc>
              <a:spcBef>
                <a:spcPts val="1200"/>
              </a:spcBef>
              <a:spcAft>
                <a:spcPts val="0"/>
              </a:spcAft>
              <a:buSzPts val="1800"/>
              <a:buChar char="•"/>
              <a:defRPr sz="1800" cap="none"/>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8"/>
          <p:cNvSpPr txBox="1">
            <a:spLocks noGrp="1"/>
          </p:cNvSpPr>
          <p:nvPr>
            <p:ph type="body" idx="2"/>
          </p:nvPr>
        </p:nvSpPr>
        <p:spPr>
          <a:xfrm>
            <a:off x="7694023" y="1436688"/>
            <a:ext cx="3657600" cy="4736592"/>
          </a:xfrm>
          <a:prstGeom prst="rect">
            <a:avLst/>
          </a:prstGeom>
          <a:solidFill>
            <a:schemeClr val="lt1"/>
          </a:solidFill>
          <a:ln w="9525" cap="flat" cmpd="sng">
            <a:solidFill>
              <a:srgbClr val="C1C1C1"/>
            </a:solidFill>
            <a:prstDash val="solid"/>
            <a:round/>
            <a:headEnd type="none" w="sm" len="sm"/>
            <a:tailEnd type="none" w="sm" len="sm"/>
          </a:ln>
        </p:spPr>
        <p:txBody>
          <a:bodyPr spcFirstLastPara="1" wrap="square" lIns="182875" tIns="182875" rIns="182875" bIns="182875" anchor="t" anchorCtr="0">
            <a:normAutofit/>
          </a:bodyPr>
          <a:lstStyle>
            <a:lvl1pPr marL="457200" lvl="0" indent="-228600" algn="ctr">
              <a:lnSpc>
                <a:spcPct val="87000"/>
              </a:lnSpc>
              <a:spcBef>
                <a:spcPts val="1800"/>
              </a:spcBef>
              <a:spcAft>
                <a:spcPts val="0"/>
              </a:spcAft>
              <a:buSzPts val="1800"/>
              <a:buNone/>
              <a:defRPr sz="1800" b="0" cap="none">
                <a:solidFill>
                  <a:schemeClr val="accent4"/>
                </a:solidFill>
              </a:defRPr>
            </a:lvl1pPr>
            <a:lvl2pPr marL="914400" lvl="1" indent="-228600" algn="l">
              <a:lnSpc>
                <a:spcPct val="87000"/>
              </a:lnSpc>
              <a:spcBef>
                <a:spcPts val="800"/>
              </a:spcBef>
              <a:spcAft>
                <a:spcPts val="0"/>
              </a:spcAft>
              <a:buSzPts val="1800"/>
              <a:buNone/>
              <a:defRPr sz="1800"/>
            </a:lvl2pPr>
            <a:lvl3pPr marL="1371600" lvl="2" indent="-342900" algn="l">
              <a:lnSpc>
                <a:spcPct val="87000"/>
              </a:lnSpc>
              <a:spcBef>
                <a:spcPts val="1200"/>
              </a:spcBef>
              <a:spcAft>
                <a:spcPts val="0"/>
              </a:spcAft>
              <a:buSzPts val="1800"/>
              <a:buChar char="•"/>
              <a:defRPr/>
            </a:lvl3pPr>
            <a:lvl4pPr marL="1828800" lvl="3" indent="-342900" algn="l">
              <a:lnSpc>
                <a:spcPct val="87000"/>
              </a:lnSpc>
              <a:spcBef>
                <a:spcPts val="1200"/>
              </a:spcBef>
              <a:spcAft>
                <a:spcPts val="0"/>
              </a:spcAft>
              <a:buSzPts val="1800"/>
              <a:buChar char="•"/>
              <a:defRPr/>
            </a:lvl4pPr>
            <a:lvl5pPr marL="2286000" lvl="4" indent="-342900" algn="l">
              <a:lnSpc>
                <a:spcPct val="87000"/>
              </a:lnSpc>
              <a:spcBef>
                <a:spcPts val="1200"/>
              </a:spcBef>
              <a:spcAft>
                <a:spcPts val="0"/>
              </a:spcAft>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8"/>
          <p:cNvSpPr txBox="1">
            <a:spLocks noGrp="1"/>
          </p:cNvSpPr>
          <p:nvPr>
            <p:ph type="sldNum" idx="12"/>
          </p:nvPr>
        </p:nvSpPr>
        <p:spPr>
          <a:xfrm>
            <a:off x="291059" y="6356351"/>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0_Custom Layout">
  <p:cSld name="30_Custom Layout">
    <p:spTree>
      <p:nvGrpSpPr>
        <p:cNvPr id="1" name="Shape 455"/>
        <p:cNvGrpSpPr/>
        <p:nvPr/>
      </p:nvGrpSpPr>
      <p:grpSpPr>
        <a:xfrm>
          <a:off x="0" y="0"/>
          <a:ext cx="0" cy="0"/>
          <a:chOff x="0" y="0"/>
          <a:chExt cx="0" cy="0"/>
        </a:xfrm>
      </p:grpSpPr>
      <p:sp>
        <p:nvSpPr>
          <p:cNvPr id="456" name="Google Shape;456;p91"/>
          <p:cNvSpPr/>
          <p:nvPr/>
        </p:nvSpPr>
        <p:spPr>
          <a:xfrm>
            <a:off x="-1" y="781334"/>
            <a:ext cx="12192001" cy="5295331"/>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7" name="Google Shape;457;p91"/>
          <p:cNvSpPr>
            <a:spLocks noGrp="1"/>
          </p:cNvSpPr>
          <p:nvPr>
            <p:ph type="pic" idx="2"/>
          </p:nvPr>
        </p:nvSpPr>
        <p:spPr>
          <a:xfrm>
            <a:off x="-1" y="1341982"/>
            <a:ext cx="7345346" cy="4175125"/>
          </a:xfrm>
          <a:prstGeom prst="rect">
            <a:avLst/>
          </a:prstGeom>
          <a:noFill/>
          <a:ln>
            <a:noFill/>
          </a:ln>
        </p:spPr>
      </p:sp>
      <p:sp>
        <p:nvSpPr>
          <p:cNvPr id="458" name="Google Shape;458;p91"/>
          <p:cNvSpPr txBox="1">
            <a:spLocks noGrp="1"/>
          </p:cNvSpPr>
          <p:nvPr>
            <p:ph type="body" idx="1"/>
          </p:nvPr>
        </p:nvSpPr>
        <p:spPr>
          <a:xfrm>
            <a:off x="8464795" y="2016820"/>
            <a:ext cx="2782889" cy="1198562"/>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1000"/>
              </a:spcBef>
              <a:spcAft>
                <a:spcPts val="0"/>
              </a:spcAft>
              <a:buClr>
                <a:srgbClr val="353634"/>
              </a:buClr>
              <a:buSzPts val="2800"/>
              <a:buNone/>
              <a:defRPr sz="2800">
                <a:latin typeface="Arial"/>
                <a:ea typeface="Arial"/>
                <a:cs typeface="Arial"/>
                <a:sym typeface="Arial"/>
              </a:defRPr>
            </a:lvl1pPr>
            <a:lvl2pPr marL="914400" lvl="1" indent="-406400" algn="l">
              <a:lnSpc>
                <a:spcPct val="90000"/>
              </a:lnSpc>
              <a:spcBef>
                <a:spcPts val="1000"/>
              </a:spcBef>
              <a:spcAft>
                <a:spcPts val="0"/>
              </a:spcAft>
              <a:buClr>
                <a:srgbClr val="353634"/>
              </a:buClr>
              <a:buSzPts val="2800"/>
              <a:buChar char="•"/>
              <a:defRPr sz="2800">
                <a:latin typeface="Arial"/>
                <a:ea typeface="Arial"/>
                <a:cs typeface="Arial"/>
                <a:sym typeface="Arial"/>
              </a:defRPr>
            </a:lvl2pPr>
            <a:lvl3pPr marL="1371600" lvl="2" indent="-406400" algn="l">
              <a:lnSpc>
                <a:spcPct val="90000"/>
              </a:lnSpc>
              <a:spcBef>
                <a:spcPts val="1000"/>
              </a:spcBef>
              <a:spcAft>
                <a:spcPts val="0"/>
              </a:spcAft>
              <a:buClr>
                <a:srgbClr val="353634"/>
              </a:buClr>
              <a:buSzPts val="2800"/>
              <a:buChar char="•"/>
              <a:defRPr sz="2800">
                <a:latin typeface="Arial"/>
                <a:ea typeface="Arial"/>
                <a:cs typeface="Arial"/>
                <a:sym typeface="Arial"/>
              </a:defRPr>
            </a:lvl3pPr>
            <a:lvl4pPr marL="1828800" lvl="3" indent="-406400" algn="l">
              <a:lnSpc>
                <a:spcPct val="90000"/>
              </a:lnSpc>
              <a:spcBef>
                <a:spcPts val="1000"/>
              </a:spcBef>
              <a:spcAft>
                <a:spcPts val="0"/>
              </a:spcAft>
              <a:buClr>
                <a:srgbClr val="353634"/>
              </a:buClr>
              <a:buSzPts val="2800"/>
              <a:buChar char="•"/>
              <a:defRPr sz="2800">
                <a:latin typeface="Arial"/>
                <a:ea typeface="Arial"/>
                <a:cs typeface="Arial"/>
                <a:sym typeface="Arial"/>
              </a:defRPr>
            </a:lvl4pPr>
            <a:lvl5pPr marL="2286000" lvl="4" indent="-406400" algn="l">
              <a:lnSpc>
                <a:spcPct val="90000"/>
              </a:lnSpc>
              <a:spcBef>
                <a:spcPts val="1000"/>
              </a:spcBef>
              <a:spcAft>
                <a:spcPts val="0"/>
              </a:spcAft>
              <a:buClr>
                <a:srgbClr val="353634"/>
              </a:buClr>
              <a:buSzPts val="2800"/>
              <a:buChar char="•"/>
              <a:defRPr sz="2800">
                <a:latin typeface="Arial"/>
                <a:ea typeface="Arial"/>
                <a:cs typeface="Arial"/>
                <a:sym typeface="Aria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59" name="Google Shape;459;p91"/>
          <p:cNvSpPr txBox="1">
            <a:spLocks noGrp="1"/>
          </p:cNvSpPr>
          <p:nvPr>
            <p:ph type="body" idx="3"/>
          </p:nvPr>
        </p:nvSpPr>
        <p:spPr>
          <a:xfrm>
            <a:off x="8464795" y="3464620"/>
            <a:ext cx="2782889" cy="132715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353634"/>
              </a:buClr>
              <a:buSzPts val="1200"/>
              <a:buNone/>
              <a:defRPr sz="1200" b="0" i="0">
                <a:latin typeface="Arial"/>
                <a:ea typeface="Arial"/>
                <a:cs typeface="Arial"/>
                <a:sym typeface="Arial"/>
              </a:defRPr>
            </a:lvl1pPr>
            <a:lvl2pPr marL="914400" lvl="1" indent="-228600" algn="l">
              <a:lnSpc>
                <a:spcPct val="90000"/>
              </a:lnSpc>
              <a:spcBef>
                <a:spcPts val="1000"/>
              </a:spcBef>
              <a:spcAft>
                <a:spcPts val="0"/>
              </a:spcAft>
              <a:buClr>
                <a:srgbClr val="353634"/>
              </a:buClr>
              <a:buSzPts val="1200"/>
              <a:buNone/>
              <a:defRPr sz="1200" b="0" i="0">
                <a:latin typeface="Arial"/>
                <a:ea typeface="Arial"/>
                <a:cs typeface="Arial"/>
                <a:sym typeface="Arial"/>
              </a:defRPr>
            </a:lvl2pPr>
            <a:lvl3pPr marL="1371600" lvl="2" indent="-228600" algn="l">
              <a:lnSpc>
                <a:spcPct val="90000"/>
              </a:lnSpc>
              <a:spcBef>
                <a:spcPts val="1000"/>
              </a:spcBef>
              <a:spcAft>
                <a:spcPts val="0"/>
              </a:spcAft>
              <a:buClr>
                <a:srgbClr val="353634"/>
              </a:buClr>
              <a:buSzPts val="1200"/>
              <a:buNone/>
              <a:defRPr sz="1200" b="0" i="0">
                <a:latin typeface="Arial"/>
                <a:ea typeface="Arial"/>
                <a:cs typeface="Arial"/>
                <a:sym typeface="Arial"/>
              </a:defRPr>
            </a:lvl3pPr>
            <a:lvl4pPr marL="1828800" lvl="3" indent="-228600" algn="l">
              <a:lnSpc>
                <a:spcPct val="90000"/>
              </a:lnSpc>
              <a:spcBef>
                <a:spcPts val="1000"/>
              </a:spcBef>
              <a:spcAft>
                <a:spcPts val="0"/>
              </a:spcAft>
              <a:buClr>
                <a:srgbClr val="353634"/>
              </a:buClr>
              <a:buSzPts val="1200"/>
              <a:buNone/>
              <a:defRPr sz="1200" b="0" i="0">
                <a:latin typeface="Arial"/>
                <a:ea typeface="Arial"/>
                <a:cs typeface="Arial"/>
                <a:sym typeface="Arial"/>
              </a:defRPr>
            </a:lvl4pPr>
            <a:lvl5pPr marL="2286000" lvl="4" indent="-228600" algn="l">
              <a:lnSpc>
                <a:spcPct val="90000"/>
              </a:lnSpc>
              <a:spcBef>
                <a:spcPts val="1000"/>
              </a:spcBef>
              <a:spcAft>
                <a:spcPts val="0"/>
              </a:spcAft>
              <a:buClr>
                <a:srgbClr val="353634"/>
              </a:buClr>
              <a:buSzPts val="1200"/>
              <a:buNone/>
              <a:defRPr sz="1200" b="0" i="0">
                <a:latin typeface="Arial"/>
                <a:ea typeface="Arial"/>
                <a:cs typeface="Arial"/>
                <a:sym typeface="Aria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60" name="Google Shape;460;p91"/>
          <p:cNvSpPr txBox="1">
            <a:spLocks noGrp="1"/>
          </p:cNvSpPr>
          <p:nvPr>
            <p:ph type="sldNum" idx="12"/>
          </p:nvPr>
        </p:nvSpPr>
        <p:spPr>
          <a:xfrm>
            <a:off x="11088880" y="6404293"/>
            <a:ext cx="264921" cy="26923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sic Content Slide">
  <p:cSld name="Basic Content Slide">
    <p:spTree>
      <p:nvGrpSpPr>
        <p:cNvPr id="1" name="Shape 461"/>
        <p:cNvGrpSpPr/>
        <p:nvPr/>
      </p:nvGrpSpPr>
      <p:grpSpPr>
        <a:xfrm>
          <a:off x="0" y="0"/>
          <a:ext cx="0" cy="0"/>
          <a:chOff x="0" y="0"/>
          <a:chExt cx="0" cy="0"/>
        </a:xfrm>
      </p:grpSpPr>
      <p:sp>
        <p:nvSpPr>
          <p:cNvPr id="462" name="Google Shape;462;p92"/>
          <p:cNvSpPr txBox="1">
            <a:spLocks noGrp="1"/>
          </p:cNvSpPr>
          <p:nvPr>
            <p:ph type="title"/>
          </p:nvPr>
        </p:nvSpPr>
        <p:spPr>
          <a:xfrm>
            <a:off x="838200" y="228600"/>
            <a:ext cx="10515600" cy="1600200"/>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353634"/>
              </a:buClr>
              <a:buSzPts val="4800"/>
              <a:buFont typeface="Rubik"/>
              <a:buNone/>
              <a:defRPr sz="4800"/>
            </a:lvl1pPr>
            <a:lvl2pPr lvl="1" algn="l">
              <a:lnSpc>
                <a:spcPct val="90000"/>
              </a:lnSpc>
              <a:spcBef>
                <a:spcPts val="0"/>
              </a:spcBef>
              <a:spcAft>
                <a:spcPts val="0"/>
              </a:spcAft>
              <a:buClr>
                <a:srgbClr val="353634"/>
              </a:buClr>
              <a:buSzPts val="1800"/>
              <a:buNone/>
              <a:defRPr/>
            </a:lvl2pPr>
            <a:lvl3pPr lvl="2" algn="l">
              <a:lnSpc>
                <a:spcPct val="90000"/>
              </a:lnSpc>
              <a:spcBef>
                <a:spcPts val="0"/>
              </a:spcBef>
              <a:spcAft>
                <a:spcPts val="0"/>
              </a:spcAft>
              <a:buClr>
                <a:srgbClr val="353634"/>
              </a:buClr>
              <a:buSzPts val="1800"/>
              <a:buNone/>
              <a:defRPr/>
            </a:lvl3pPr>
            <a:lvl4pPr lvl="3" algn="l">
              <a:lnSpc>
                <a:spcPct val="90000"/>
              </a:lnSpc>
              <a:spcBef>
                <a:spcPts val="0"/>
              </a:spcBef>
              <a:spcAft>
                <a:spcPts val="0"/>
              </a:spcAft>
              <a:buClr>
                <a:srgbClr val="353634"/>
              </a:buClr>
              <a:buSzPts val="1800"/>
              <a:buNone/>
              <a:defRPr/>
            </a:lvl4pPr>
            <a:lvl5pPr lvl="4" algn="l">
              <a:lnSpc>
                <a:spcPct val="90000"/>
              </a:lnSpc>
              <a:spcBef>
                <a:spcPts val="0"/>
              </a:spcBef>
              <a:spcAft>
                <a:spcPts val="0"/>
              </a:spcAft>
              <a:buClr>
                <a:srgbClr val="353634"/>
              </a:buClr>
              <a:buSzPts val="1800"/>
              <a:buNone/>
              <a:defRPr/>
            </a:lvl5pPr>
            <a:lvl6pPr lvl="5" algn="l">
              <a:lnSpc>
                <a:spcPct val="90000"/>
              </a:lnSpc>
              <a:spcBef>
                <a:spcPts val="0"/>
              </a:spcBef>
              <a:spcAft>
                <a:spcPts val="0"/>
              </a:spcAft>
              <a:buClr>
                <a:srgbClr val="353634"/>
              </a:buClr>
              <a:buSzPts val="1800"/>
              <a:buNone/>
              <a:defRPr/>
            </a:lvl6pPr>
            <a:lvl7pPr lvl="6" algn="l">
              <a:lnSpc>
                <a:spcPct val="90000"/>
              </a:lnSpc>
              <a:spcBef>
                <a:spcPts val="0"/>
              </a:spcBef>
              <a:spcAft>
                <a:spcPts val="0"/>
              </a:spcAft>
              <a:buClr>
                <a:srgbClr val="353634"/>
              </a:buClr>
              <a:buSzPts val="1800"/>
              <a:buNone/>
              <a:defRPr/>
            </a:lvl7pPr>
            <a:lvl8pPr lvl="7" algn="l">
              <a:lnSpc>
                <a:spcPct val="90000"/>
              </a:lnSpc>
              <a:spcBef>
                <a:spcPts val="0"/>
              </a:spcBef>
              <a:spcAft>
                <a:spcPts val="0"/>
              </a:spcAft>
              <a:buClr>
                <a:srgbClr val="353634"/>
              </a:buClr>
              <a:buSzPts val="1800"/>
              <a:buNone/>
              <a:defRPr/>
            </a:lvl8pPr>
            <a:lvl9pPr lvl="8" algn="l">
              <a:lnSpc>
                <a:spcPct val="90000"/>
              </a:lnSpc>
              <a:spcBef>
                <a:spcPts val="0"/>
              </a:spcBef>
              <a:spcAft>
                <a:spcPts val="0"/>
              </a:spcAft>
              <a:buClr>
                <a:srgbClr val="353634"/>
              </a:buClr>
              <a:buSzPts val="1800"/>
              <a:buNone/>
              <a:defRPr/>
            </a:lvl9pPr>
          </a:lstStyle>
          <a:p>
            <a:endParaRPr/>
          </a:p>
        </p:txBody>
      </p:sp>
      <p:sp>
        <p:nvSpPr>
          <p:cNvPr id="463" name="Google Shape;463;p92"/>
          <p:cNvSpPr txBox="1">
            <a:spLocks noGrp="1"/>
          </p:cNvSpPr>
          <p:nvPr>
            <p:ph type="body" idx="1"/>
          </p:nvPr>
        </p:nvSpPr>
        <p:spPr>
          <a:xfrm>
            <a:off x="838200" y="1918447"/>
            <a:ext cx="10515600" cy="4249271"/>
          </a:xfrm>
          <a:prstGeom prst="rect">
            <a:avLst/>
          </a:prstGeom>
          <a:noFill/>
          <a:ln>
            <a:noFill/>
          </a:ln>
        </p:spPr>
        <p:txBody>
          <a:bodyPr spcFirstLastPara="1" wrap="square" lIns="91425" tIns="91425" rIns="91425" bIns="91425" anchor="t" anchorCtr="0">
            <a:normAutofit/>
          </a:bodyPr>
          <a:lstStyle>
            <a:lvl1pPr marL="457200" lvl="0" indent="-457200" algn="l">
              <a:lnSpc>
                <a:spcPct val="90000"/>
              </a:lnSpc>
              <a:spcBef>
                <a:spcPts val="2000"/>
              </a:spcBef>
              <a:spcAft>
                <a:spcPts val="0"/>
              </a:spcAft>
              <a:buClr>
                <a:srgbClr val="141414"/>
              </a:buClr>
              <a:buSzPts val="3600"/>
              <a:buChar char="•"/>
              <a:defRPr sz="3600">
                <a:solidFill>
                  <a:srgbClr val="141414"/>
                </a:solidFill>
              </a:defRPr>
            </a:lvl1pPr>
            <a:lvl2pPr marL="914400" lvl="1" indent="-406400" algn="l">
              <a:lnSpc>
                <a:spcPct val="90000"/>
              </a:lnSpc>
              <a:spcBef>
                <a:spcPts val="2000"/>
              </a:spcBef>
              <a:spcAft>
                <a:spcPts val="0"/>
              </a:spcAft>
              <a:buClr>
                <a:srgbClr val="141414"/>
              </a:buClr>
              <a:buSzPts val="2800"/>
              <a:buChar char="•"/>
              <a:defRPr sz="2800">
                <a:solidFill>
                  <a:srgbClr val="141414"/>
                </a:solidFill>
              </a:defRPr>
            </a:lvl2pPr>
            <a:lvl3pPr marL="1371600" lvl="2" indent="-406400" algn="l">
              <a:lnSpc>
                <a:spcPct val="90000"/>
              </a:lnSpc>
              <a:spcBef>
                <a:spcPts val="2000"/>
              </a:spcBef>
              <a:spcAft>
                <a:spcPts val="0"/>
              </a:spcAft>
              <a:buClr>
                <a:srgbClr val="141414"/>
              </a:buClr>
              <a:buSzPts val="2800"/>
              <a:buChar char="•"/>
              <a:defRPr sz="2800">
                <a:solidFill>
                  <a:srgbClr val="141414"/>
                </a:solidFill>
              </a:defRPr>
            </a:lvl3pPr>
            <a:lvl4pPr marL="1828800" lvl="3" indent="-406400" algn="l">
              <a:lnSpc>
                <a:spcPct val="90000"/>
              </a:lnSpc>
              <a:spcBef>
                <a:spcPts val="2000"/>
              </a:spcBef>
              <a:spcAft>
                <a:spcPts val="0"/>
              </a:spcAft>
              <a:buClr>
                <a:srgbClr val="141414"/>
              </a:buClr>
              <a:buSzPts val="2800"/>
              <a:buChar char="•"/>
              <a:defRPr sz="2800">
                <a:solidFill>
                  <a:srgbClr val="141414"/>
                </a:solidFill>
              </a:defRPr>
            </a:lvl4pPr>
            <a:lvl5pPr marL="2286000" lvl="4" indent="-406400" algn="l">
              <a:lnSpc>
                <a:spcPct val="90000"/>
              </a:lnSpc>
              <a:spcBef>
                <a:spcPts val="2000"/>
              </a:spcBef>
              <a:spcAft>
                <a:spcPts val="0"/>
              </a:spcAft>
              <a:buClr>
                <a:srgbClr val="141414"/>
              </a:buClr>
              <a:buSzPts val="2800"/>
              <a:buChar char="•"/>
              <a:defRPr sz="2800">
                <a:solidFill>
                  <a:srgbClr val="141414"/>
                </a:solidFill>
              </a:defRPr>
            </a:lvl5pPr>
            <a:lvl6pPr marL="2743200" lvl="5" indent="-342900" algn="l">
              <a:lnSpc>
                <a:spcPct val="90000"/>
              </a:lnSpc>
              <a:spcBef>
                <a:spcPts val="1000"/>
              </a:spcBef>
              <a:spcAft>
                <a:spcPts val="0"/>
              </a:spcAft>
              <a:buClr>
                <a:srgbClr val="353634"/>
              </a:buClr>
              <a:buSzPts val="1800"/>
              <a:buChar char="•"/>
              <a:defRPr/>
            </a:lvl6pPr>
            <a:lvl7pPr marL="3200400" lvl="6" indent="-342900" algn="l">
              <a:lnSpc>
                <a:spcPct val="90000"/>
              </a:lnSpc>
              <a:spcBef>
                <a:spcPts val="1000"/>
              </a:spcBef>
              <a:spcAft>
                <a:spcPts val="0"/>
              </a:spcAft>
              <a:buClr>
                <a:srgbClr val="353634"/>
              </a:buClr>
              <a:buSzPts val="1800"/>
              <a:buChar char="•"/>
              <a:defRPr/>
            </a:lvl7pPr>
            <a:lvl8pPr marL="3657600" lvl="7" indent="-342900" algn="l">
              <a:lnSpc>
                <a:spcPct val="90000"/>
              </a:lnSpc>
              <a:spcBef>
                <a:spcPts val="1000"/>
              </a:spcBef>
              <a:spcAft>
                <a:spcPts val="0"/>
              </a:spcAft>
              <a:buClr>
                <a:srgbClr val="353634"/>
              </a:buClr>
              <a:buSzPts val="1800"/>
              <a:buChar char="•"/>
              <a:defRPr/>
            </a:lvl8pPr>
            <a:lvl9pPr marL="4114800" lvl="8" indent="-342900" algn="l">
              <a:lnSpc>
                <a:spcPct val="90000"/>
              </a:lnSpc>
              <a:spcBef>
                <a:spcPts val="1000"/>
              </a:spcBef>
              <a:spcAft>
                <a:spcPts val="0"/>
              </a:spcAft>
              <a:buClr>
                <a:srgbClr val="353634"/>
              </a:buClr>
              <a:buSzPts val="1800"/>
              <a:buChar char="•"/>
              <a:defRPr/>
            </a:lvl9pPr>
          </a:lstStyle>
          <a:p>
            <a:endParaRPr/>
          </a:p>
        </p:txBody>
      </p:sp>
      <p:sp>
        <p:nvSpPr>
          <p:cNvPr id="464" name="Google Shape;464;p92"/>
          <p:cNvSpPr txBox="1">
            <a:spLocks noGrp="1"/>
          </p:cNvSpPr>
          <p:nvPr>
            <p:ph type="sldNum" idx="12"/>
          </p:nvPr>
        </p:nvSpPr>
        <p:spPr>
          <a:xfrm>
            <a:off x="11088880" y="6404293"/>
            <a:ext cx="264921" cy="26923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0_Custom Layout">
  <p:cSld name="30_Custom Layout">
    <p:spTree>
      <p:nvGrpSpPr>
        <p:cNvPr id="1" name="Shape 472"/>
        <p:cNvGrpSpPr/>
        <p:nvPr/>
      </p:nvGrpSpPr>
      <p:grpSpPr>
        <a:xfrm>
          <a:off x="0" y="0"/>
          <a:ext cx="0" cy="0"/>
          <a:chOff x="0" y="0"/>
          <a:chExt cx="0" cy="0"/>
        </a:xfrm>
      </p:grpSpPr>
      <p:sp>
        <p:nvSpPr>
          <p:cNvPr id="473" name="Google Shape;473;p94"/>
          <p:cNvSpPr/>
          <p:nvPr/>
        </p:nvSpPr>
        <p:spPr>
          <a:xfrm>
            <a:off x="-1" y="781334"/>
            <a:ext cx="12192001" cy="5295331"/>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4" name="Google Shape;474;p94"/>
          <p:cNvSpPr>
            <a:spLocks noGrp="1"/>
          </p:cNvSpPr>
          <p:nvPr>
            <p:ph type="pic" idx="2"/>
          </p:nvPr>
        </p:nvSpPr>
        <p:spPr>
          <a:xfrm>
            <a:off x="-1" y="1341982"/>
            <a:ext cx="7345346" cy="4175125"/>
          </a:xfrm>
          <a:prstGeom prst="rect">
            <a:avLst/>
          </a:prstGeom>
          <a:noFill/>
          <a:ln>
            <a:noFill/>
          </a:ln>
        </p:spPr>
      </p:sp>
      <p:sp>
        <p:nvSpPr>
          <p:cNvPr id="475" name="Google Shape;475;p94"/>
          <p:cNvSpPr txBox="1">
            <a:spLocks noGrp="1"/>
          </p:cNvSpPr>
          <p:nvPr>
            <p:ph type="body" idx="1"/>
          </p:nvPr>
        </p:nvSpPr>
        <p:spPr>
          <a:xfrm>
            <a:off x="8464795" y="2016820"/>
            <a:ext cx="2782889" cy="119856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800"/>
              <a:buNone/>
              <a:defRPr sz="2800">
                <a:latin typeface="Arial"/>
                <a:ea typeface="Arial"/>
                <a:cs typeface="Arial"/>
                <a:sym typeface="Arial"/>
              </a:defRPr>
            </a:lvl1pPr>
            <a:lvl2pPr marL="914400" lvl="1" indent="-406400" algn="l">
              <a:lnSpc>
                <a:spcPct val="90000"/>
              </a:lnSpc>
              <a:spcBef>
                <a:spcPts val="500"/>
              </a:spcBef>
              <a:spcAft>
                <a:spcPts val="0"/>
              </a:spcAft>
              <a:buClr>
                <a:schemeClr val="dk1"/>
              </a:buClr>
              <a:buSzPts val="2800"/>
              <a:buChar char="•"/>
              <a:defRPr sz="2800">
                <a:latin typeface="Arial"/>
                <a:ea typeface="Arial"/>
                <a:cs typeface="Arial"/>
                <a:sym typeface="Arial"/>
              </a:defRPr>
            </a:lvl2pPr>
            <a:lvl3pPr marL="1371600" lvl="2" indent="-406400" algn="l">
              <a:lnSpc>
                <a:spcPct val="90000"/>
              </a:lnSpc>
              <a:spcBef>
                <a:spcPts val="500"/>
              </a:spcBef>
              <a:spcAft>
                <a:spcPts val="0"/>
              </a:spcAft>
              <a:buClr>
                <a:schemeClr val="dk1"/>
              </a:buClr>
              <a:buSzPts val="2800"/>
              <a:buChar char="•"/>
              <a:defRPr sz="2800">
                <a:latin typeface="Arial"/>
                <a:ea typeface="Arial"/>
                <a:cs typeface="Arial"/>
                <a:sym typeface="Arial"/>
              </a:defRPr>
            </a:lvl3pPr>
            <a:lvl4pPr marL="1828800" lvl="3" indent="-406400" algn="l">
              <a:lnSpc>
                <a:spcPct val="90000"/>
              </a:lnSpc>
              <a:spcBef>
                <a:spcPts val="500"/>
              </a:spcBef>
              <a:spcAft>
                <a:spcPts val="0"/>
              </a:spcAft>
              <a:buClr>
                <a:schemeClr val="dk1"/>
              </a:buClr>
              <a:buSzPts val="2800"/>
              <a:buChar char="•"/>
              <a:defRPr sz="2800">
                <a:latin typeface="Arial"/>
                <a:ea typeface="Arial"/>
                <a:cs typeface="Arial"/>
                <a:sym typeface="Arial"/>
              </a:defRPr>
            </a:lvl4pPr>
            <a:lvl5pPr marL="2286000" lvl="4" indent="-406400" algn="l">
              <a:lnSpc>
                <a:spcPct val="90000"/>
              </a:lnSpc>
              <a:spcBef>
                <a:spcPts val="500"/>
              </a:spcBef>
              <a:spcAft>
                <a:spcPts val="0"/>
              </a:spcAft>
              <a:buClr>
                <a:schemeClr val="dk1"/>
              </a:buClr>
              <a:buSzPts val="2800"/>
              <a:buChar char="•"/>
              <a:defRPr sz="2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6" name="Google Shape;476;p94"/>
          <p:cNvSpPr txBox="1">
            <a:spLocks noGrp="1"/>
          </p:cNvSpPr>
          <p:nvPr>
            <p:ph type="body" idx="3"/>
          </p:nvPr>
        </p:nvSpPr>
        <p:spPr>
          <a:xfrm>
            <a:off x="8464795" y="3464620"/>
            <a:ext cx="2782889" cy="1327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1200"/>
              <a:buNone/>
              <a:defRPr sz="1200" b="0" i="0">
                <a:latin typeface="Arial"/>
                <a:ea typeface="Arial"/>
                <a:cs typeface="Arial"/>
                <a:sym typeface="Arial"/>
              </a:defRPr>
            </a:lvl2pPr>
            <a:lvl3pPr marL="1371600" lvl="2" indent="-228600" algn="l">
              <a:lnSpc>
                <a:spcPct val="90000"/>
              </a:lnSpc>
              <a:spcBef>
                <a:spcPts val="500"/>
              </a:spcBef>
              <a:spcAft>
                <a:spcPts val="0"/>
              </a:spcAft>
              <a:buClr>
                <a:schemeClr val="dk1"/>
              </a:buClr>
              <a:buSzPts val="1200"/>
              <a:buNone/>
              <a:defRPr sz="1200" b="0" i="0">
                <a:latin typeface="Arial"/>
                <a:ea typeface="Arial"/>
                <a:cs typeface="Arial"/>
                <a:sym typeface="Arial"/>
              </a:defRPr>
            </a:lvl3pPr>
            <a:lvl4pPr marL="1828800" lvl="3" indent="-228600" algn="l">
              <a:lnSpc>
                <a:spcPct val="90000"/>
              </a:lnSpc>
              <a:spcBef>
                <a:spcPts val="500"/>
              </a:spcBef>
              <a:spcAft>
                <a:spcPts val="0"/>
              </a:spcAft>
              <a:buClr>
                <a:schemeClr val="dk1"/>
              </a:buClr>
              <a:buSzPts val="1200"/>
              <a:buNone/>
              <a:defRPr sz="1200" b="0" i="0">
                <a:latin typeface="Arial"/>
                <a:ea typeface="Arial"/>
                <a:cs typeface="Arial"/>
                <a:sym typeface="Arial"/>
              </a:defRPr>
            </a:lvl4pPr>
            <a:lvl5pPr marL="2286000" lvl="4" indent="-228600" algn="l">
              <a:lnSpc>
                <a:spcPct val="90000"/>
              </a:lnSpc>
              <a:spcBef>
                <a:spcPts val="500"/>
              </a:spcBef>
              <a:spcAft>
                <a:spcPts val="0"/>
              </a:spcAft>
              <a:buClr>
                <a:schemeClr val="dk1"/>
              </a:buClr>
              <a:buSzPts val="1200"/>
              <a:buNone/>
              <a:defRPr sz="12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7" name="Google Shape;477;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8"/>
        <p:cNvGrpSpPr/>
        <p:nvPr/>
      </p:nvGrpSpPr>
      <p:grpSpPr>
        <a:xfrm>
          <a:off x="0" y="0"/>
          <a:ext cx="0" cy="0"/>
          <a:chOff x="0" y="0"/>
          <a:chExt cx="0" cy="0"/>
        </a:xfrm>
      </p:grpSpPr>
      <p:sp>
        <p:nvSpPr>
          <p:cNvPr id="479" name="Google Shape;479;p9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Rubi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0" name="Google Shape;480;p9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81" name="Google Shape;481;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84"/>
        <p:cNvGrpSpPr/>
        <p:nvPr/>
      </p:nvGrpSpPr>
      <p:grpSpPr>
        <a:xfrm>
          <a:off x="0" y="0"/>
          <a:ext cx="0" cy="0"/>
          <a:chOff x="0" y="0"/>
          <a:chExt cx="0" cy="0"/>
        </a:xfrm>
      </p:grpSpPr>
      <p:sp>
        <p:nvSpPr>
          <p:cNvPr id="485" name="Google Shape;485;p96"/>
          <p:cNvSpPr>
            <a:spLocks noGrp="1"/>
          </p:cNvSpPr>
          <p:nvPr>
            <p:ph type="pic" idx="2"/>
          </p:nvPr>
        </p:nvSpPr>
        <p:spPr>
          <a:xfrm>
            <a:off x="0" y="0"/>
            <a:ext cx="12192000" cy="6858000"/>
          </a:xfrm>
          <a:prstGeom prst="rect">
            <a:avLst/>
          </a:prstGeom>
          <a:noFill/>
          <a:ln>
            <a:noFill/>
          </a:ln>
        </p:spPr>
      </p:sp>
    </p:spTree>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6"/>
        <p:cNvGrpSpPr/>
        <p:nvPr/>
      </p:nvGrpSpPr>
      <p:grpSpPr>
        <a:xfrm>
          <a:off x="0" y="0"/>
          <a:ext cx="0" cy="0"/>
          <a:chOff x="0" y="0"/>
          <a:chExt cx="0" cy="0"/>
        </a:xfrm>
      </p:grpSpPr>
      <p:sp>
        <p:nvSpPr>
          <p:cNvPr id="487" name="Google Shape;487;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8" name="Google Shape;488;p9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9" name="Google Shape;489;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1" name="Google Shape;491;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2"/>
        <p:cNvGrpSpPr/>
        <p:nvPr/>
      </p:nvGrpSpPr>
      <p:grpSpPr>
        <a:xfrm>
          <a:off x="0" y="0"/>
          <a:ext cx="0" cy="0"/>
          <a:chOff x="0" y="0"/>
          <a:chExt cx="0" cy="0"/>
        </a:xfrm>
      </p:grpSpPr>
      <p:sp>
        <p:nvSpPr>
          <p:cNvPr id="493" name="Google Shape;493;p98"/>
          <p:cNvSpPr txBox="1">
            <a:spLocks noGrp="1"/>
          </p:cNvSpPr>
          <p:nvPr>
            <p:ph type="body" idx="1"/>
          </p:nvPr>
        </p:nvSpPr>
        <p:spPr>
          <a:xfrm>
            <a:off x="838200" y="365124"/>
            <a:ext cx="10515600" cy="60864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4"/>
        <p:cNvGrpSpPr/>
        <p:nvPr/>
      </p:nvGrpSpPr>
      <p:grpSpPr>
        <a:xfrm>
          <a:off x="0" y="0"/>
          <a:ext cx="0" cy="0"/>
          <a:chOff x="0" y="0"/>
          <a:chExt cx="0" cy="0"/>
        </a:xfrm>
      </p:grpSpPr>
      <p:sp>
        <p:nvSpPr>
          <p:cNvPr id="495" name="Google Shape;495;p9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Rubi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6" name="Google Shape;496;p9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D8E8D"/>
              </a:buClr>
              <a:buSzPts val="2400"/>
              <a:buNone/>
              <a:defRPr sz="2400">
                <a:solidFill>
                  <a:srgbClr val="8D8E8D"/>
                </a:solidFill>
              </a:defRPr>
            </a:lvl1pPr>
            <a:lvl2pPr marL="914400" lvl="1" indent="-228600" algn="l">
              <a:lnSpc>
                <a:spcPct val="90000"/>
              </a:lnSpc>
              <a:spcBef>
                <a:spcPts val="500"/>
              </a:spcBef>
              <a:spcAft>
                <a:spcPts val="0"/>
              </a:spcAft>
              <a:buClr>
                <a:srgbClr val="8D8E8D"/>
              </a:buClr>
              <a:buSzPts val="2000"/>
              <a:buNone/>
              <a:defRPr sz="2000">
                <a:solidFill>
                  <a:srgbClr val="8D8E8D"/>
                </a:solidFill>
              </a:defRPr>
            </a:lvl2pPr>
            <a:lvl3pPr marL="1371600" lvl="2" indent="-228600" algn="l">
              <a:lnSpc>
                <a:spcPct val="90000"/>
              </a:lnSpc>
              <a:spcBef>
                <a:spcPts val="500"/>
              </a:spcBef>
              <a:spcAft>
                <a:spcPts val="0"/>
              </a:spcAft>
              <a:buClr>
                <a:srgbClr val="8D8E8D"/>
              </a:buClr>
              <a:buSzPts val="1800"/>
              <a:buNone/>
              <a:defRPr sz="1800">
                <a:solidFill>
                  <a:srgbClr val="8D8E8D"/>
                </a:solidFill>
              </a:defRPr>
            </a:lvl3pPr>
            <a:lvl4pPr marL="1828800" lvl="3" indent="-228600" algn="l">
              <a:lnSpc>
                <a:spcPct val="90000"/>
              </a:lnSpc>
              <a:spcBef>
                <a:spcPts val="500"/>
              </a:spcBef>
              <a:spcAft>
                <a:spcPts val="0"/>
              </a:spcAft>
              <a:buClr>
                <a:srgbClr val="8D8E8D"/>
              </a:buClr>
              <a:buSzPts val="1600"/>
              <a:buNone/>
              <a:defRPr sz="1600">
                <a:solidFill>
                  <a:srgbClr val="8D8E8D"/>
                </a:solidFill>
              </a:defRPr>
            </a:lvl4pPr>
            <a:lvl5pPr marL="2286000" lvl="4" indent="-228600" algn="l">
              <a:lnSpc>
                <a:spcPct val="90000"/>
              </a:lnSpc>
              <a:spcBef>
                <a:spcPts val="500"/>
              </a:spcBef>
              <a:spcAft>
                <a:spcPts val="0"/>
              </a:spcAft>
              <a:buClr>
                <a:srgbClr val="8D8E8D"/>
              </a:buClr>
              <a:buSzPts val="1600"/>
              <a:buNone/>
              <a:defRPr sz="1600">
                <a:solidFill>
                  <a:srgbClr val="8D8E8D"/>
                </a:solidFill>
              </a:defRPr>
            </a:lvl5pPr>
            <a:lvl6pPr marL="2743200" lvl="5" indent="-228600" algn="l">
              <a:lnSpc>
                <a:spcPct val="90000"/>
              </a:lnSpc>
              <a:spcBef>
                <a:spcPts val="500"/>
              </a:spcBef>
              <a:spcAft>
                <a:spcPts val="0"/>
              </a:spcAft>
              <a:buClr>
                <a:srgbClr val="8D8E8D"/>
              </a:buClr>
              <a:buSzPts val="1600"/>
              <a:buNone/>
              <a:defRPr sz="1600">
                <a:solidFill>
                  <a:srgbClr val="8D8E8D"/>
                </a:solidFill>
              </a:defRPr>
            </a:lvl6pPr>
            <a:lvl7pPr marL="3200400" lvl="6" indent="-228600" algn="l">
              <a:lnSpc>
                <a:spcPct val="90000"/>
              </a:lnSpc>
              <a:spcBef>
                <a:spcPts val="500"/>
              </a:spcBef>
              <a:spcAft>
                <a:spcPts val="0"/>
              </a:spcAft>
              <a:buClr>
                <a:srgbClr val="8D8E8D"/>
              </a:buClr>
              <a:buSzPts val="1600"/>
              <a:buNone/>
              <a:defRPr sz="1600">
                <a:solidFill>
                  <a:srgbClr val="8D8E8D"/>
                </a:solidFill>
              </a:defRPr>
            </a:lvl7pPr>
            <a:lvl8pPr marL="3657600" lvl="7" indent="-228600" algn="l">
              <a:lnSpc>
                <a:spcPct val="90000"/>
              </a:lnSpc>
              <a:spcBef>
                <a:spcPts val="500"/>
              </a:spcBef>
              <a:spcAft>
                <a:spcPts val="0"/>
              </a:spcAft>
              <a:buClr>
                <a:srgbClr val="8D8E8D"/>
              </a:buClr>
              <a:buSzPts val="1600"/>
              <a:buNone/>
              <a:defRPr sz="1600">
                <a:solidFill>
                  <a:srgbClr val="8D8E8D"/>
                </a:solidFill>
              </a:defRPr>
            </a:lvl8pPr>
            <a:lvl9pPr marL="4114800" lvl="8" indent="-228600" algn="l">
              <a:lnSpc>
                <a:spcPct val="90000"/>
              </a:lnSpc>
              <a:spcBef>
                <a:spcPts val="500"/>
              </a:spcBef>
              <a:spcAft>
                <a:spcPts val="0"/>
              </a:spcAft>
              <a:buClr>
                <a:srgbClr val="8D8E8D"/>
              </a:buClr>
              <a:buSzPts val="1600"/>
              <a:buNone/>
              <a:defRPr sz="1600">
                <a:solidFill>
                  <a:srgbClr val="8D8E8D"/>
                </a:solidFill>
              </a:defRPr>
            </a:lvl9pPr>
          </a:lstStyle>
          <a:p>
            <a:endParaRPr/>
          </a:p>
        </p:txBody>
      </p:sp>
      <p:sp>
        <p:nvSpPr>
          <p:cNvPr id="497" name="Google Shape;497;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0"/>
        <p:cNvGrpSpPr/>
        <p:nvPr/>
      </p:nvGrpSpPr>
      <p:grpSpPr>
        <a:xfrm>
          <a:off x="0" y="0"/>
          <a:ext cx="0" cy="0"/>
          <a:chOff x="0" y="0"/>
          <a:chExt cx="0" cy="0"/>
        </a:xfrm>
      </p:grpSpPr>
      <p:sp>
        <p:nvSpPr>
          <p:cNvPr id="501" name="Google Shape;501;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2" name="Google Shape;502;p10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3" name="Google Shape;503;p10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4" name="Google Shape;504;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5" name="Google Shape;505;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6" name="Google Shape;506;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7"/>
        <p:cNvGrpSpPr/>
        <p:nvPr/>
      </p:nvGrpSpPr>
      <p:grpSpPr>
        <a:xfrm>
          <a:off x="0" y="0"/>
          <a:ext cx="0" cy="0"/>
          <a:chOff x="0" y="0"/>
          <a:chExt cx="0" cy="0"/>
        </a:xfrm>
      </p:grpSpPr>
      <p:sp>
        <p:nvSpPr>
          <p:cNvPr id="508" name="Google Shape;508;p10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9" name="Google Shape;509;p10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0" name="Google Shape;510;p10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1" name="Google Shape;511;p10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2" name="Google Shape;512;p10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3" name="Google Shape;513;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S ContentHeavy-NoTitle">
  <p:cSld name="LS ContentHeavy-NoTitle">
    <p:spTree>
      <p:nvGrpSpPr>
        <p:cNvPr id="1" name="Shape 37"/>
        <p:cNvGrpSpPr/>
        <p:nvPr/>
      </p:nvGrpSpPr>
      <p:grpSpPr>
        <a:xfrm>
          <a:off x="0" y="0"/>
          <a:ext cx="0" cy="0"/>
          <a:chOff x="0" y="0"/>
          <a:chExt cx="0" cy="0"/>
        </a:xfrm>
      </p:grpSpPr>
      <p:sp>
        <p:nvSpPr>
          <p:cNvPr id="38" name="Google Shape;38;p9"/>
          <p:cNvSpPr txBox="1">
            <a:spLocks noGrp="1"/>
          </p:cNvSpPr>
          <p:nvPr>
            <p:ph type="body" idx="1"/>
          </p:nvPr>
        </p:nvSpPr>
        <p:spPr>
          <a:xfrm>
            <a:off x="838200" y="591671"/>
            <a:ext cx="10515600" cy="5613495"/>
          </a:xfrm>
          <a:prstGeom prst="rect">
            <a:avLst/>
          </a:prstGeom>
          <a:noFill/>
          <a:ln>
            <a:noFill/>
          </a:ln>
        </p:spPr>
        <p:txBody>
          <a:bodyPr spcFirstLastPara="1" wrap="square" lIns="91425" tIns="91425" rIns="91425" bIns="91425" anchor="t" anchorCtr="0">
            <a:normAutofit/>
          </a:bodyPr>
          <a:lstStyle>
            <a:lvl1pPr marL="457200" lvl="0" indent="-228600" algn="l">
              <a:lnSpc>
                <a:spcPct val="87000"/>
              </a:lnSpc>
              <a:spcBef>
                <a:spcPts val="1800"/>
              </a:spcBef>
              <a:spcAft>
                <a:spcPts val="0"/>
              </a:spcAft>
              <a:buSzPts val="2400"/>
              <a:buNone/>
              <a:defRPr sz="2400">
                <a:solidFill>
                  <a:schemeClr val="dk2"/>
                </a:solidFill>
              </a:defRPr>
            </a:lvl1pPr>
            <a:lvl2pPr marL="914400" lvl="1" indent="-342900" algn="l">
              <a:lnSpc>
                <a:spcPct val="87000"/>
              </a:lnSpc>
              <a:spcBef>
                <a:spcPts val="800"/>
              </a:spcBef>
              <a:spcAft>
                <a:spcPts val="0"/>
              </a:spcAft>
              <a:buSzPts val="1800"/>
              <a:buChar char="•"/>
              <a:defRPr sz="1800" cap="none"/>
            </a:lvl2pPr>
            <a:lvl3pPr marL="1371600" lvl="2" indent="-342900" algn="l">
              <a:lnSpc>
                <a:spcPct val="87000"/>
              </a:lnSpc>
              <a:spcBef>
                <a:spcPts val="1200"/>
              </a:spcBef>
              <a:spcAft>
                <a:spcPts val="0"/>
              </a:spcAft>
              <a:buSzPts val="1800"/>
              <a:buChar char="•"/>
              <a:defRPr sz="1800" cap="none"/>
            </a:lvl3pPr>
            <a:lvl4pPr marL="1828800" lvl="3" indent="-342900" algn="l">
              <a:lnSpc>
                <a:spcPct val="87000"/>
              </a:lnSpc>
              <a:spcBef>
                <a:spcPts val="1200"/>
              </a:spcBef>
              <a:spcAft>
                <a:spcPts val="0"/>
              </a:spcAft>
              <a:buSzPts val="1800"/>
              <a:buChar char="•"/>
              <a:defRPr sz="1800" cap="none"/>
            </a:lvl4pPr>
            <a:lvl5pPr marL="2286000" lvl="4" indent="-342900" algn="l">
              <a:lnSpc>
                <a:spcPct val="87000"/>
              </a:lnSpc>
              <a:spcBef>
                <a:spcPts val="1200"/>
              </a:spcBef>
              <a:spcAft>
                <a:spcPts val="0"/>
              </a:spcAft>
              <a:buSzPts val="1800"/>
              <a:buChar char="•"/>
              <a:defRPr sz="1800" cap="none"/>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9"/>
          <p:cNvSpPr txBox="1">
            <a:spLocks noGrp="1"/>
          </p:cNvSpPr>
          <p:nvPr>
            <p:ph type="sldNum" idx="12"/>
          </p:nvPr>
        </p:nvSpPr>
        <p:spPr>
          <a:xfrm>
            <a:off x="291059" y="6356351"/>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516"/>
        <p:cNvGrpSpPr/>
        <p:nvPr/>
      </p:nvGrpSpPr>
      <p:grpSpPr>
        <a:xfrm>
          <a:off x="0" y="0"/>
          <a:ext cx="0" cy="0"/>
          <a:chOff x="0" y="0"/>
          <a:chExt cx="0" cy="0"/>
        </a:xfrm>
      </p:grpSpPr>
      <p:sp>
        <p:nvSpPr>
          <p:cNvPr id="517" name="Google Shape;517;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8" name="Google Shape;518;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9" name="Google Shape;519;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1"/>
        <p:cNvGrpSpPr/>
        <p:nvPr/>
      </p:nvGrpSpPr>
      <p:grpSpPr>
        <a:xfrm>
          <a:off x="0" y="0"/>
          <a:ext cx="0" cy="0"/>
          <a:chOff x="0" y="0"/>
          <a:chExt cx="0" cy="0"/>
        </a:xfrm>
      </p:grpSpPr>
      <p:sp>
        <p:nvSpPr>
          <p:cNvPr id="522" name="Google Shape;522;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4" name="Google Shape;524;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25" name="Google Shape;525;p103"/>
          <p:cNvSpPr/>
          <p:nvPr/>
        </p:nvSpPr>
        <p:spPr>
          <a:xfrm>
            <a:off x="11433717" y="5984488"/>
            <a:ext cx="661639" cy="8735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6"/>
        <p:cNvGrpSpPr/>
        <p:nvPr/>
      </p:nvGrpSpPr>
      <p:grpSpPr>
        <a:xfrm>
          <a:off x="0" y="0"/>
          <a:ext cx="0" cy="0"/>
          <a:chOff x="0" y="0"/>
          <a:chExt cx="0" cy="0"/>
        </a:xfrm>
      </p:grpSpPr>
      <p:sp>
        <p:nvSpPr>
          <p:cNvPr id="527" name="Google Shape;527;p10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ubi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8" name="Google Shape;528;p10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9" name="Google Shape;529;p10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0" name="Google Shape;530;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1" name="Google Shape;531;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2" name="Google Shape;532;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3"/>
        <p:cNvGrpSpPr/>
        <p:nvPr/>
      </p:nvGrpSpPr>
      <p:grpSpPr>
        <a:xfrm>
          <a:off x="0" y="0"/>
          <a:ext cx="0" cy="0"/>
          <a:chOff x="0" y="0"/>
          <a:chExt cx="0" cy="0"/>
        </a:xfrm>
      </p:grpSpPr>
      <p:sp>
        <p:nvSpPr>
          <p:cNvPr id="534" name="Google Shape;534;p10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ubi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5" name="Google Shape;535;p105"/>
          <p:cNvSpPr>
            <a:spLocks noGrp="1"/>
          </p:cNvSpPr>
          <p:nvPr>
            <p:ph type="pic" idx="2"/>
          </p:nvPr>
        </p:nvSpPr>
        <p:spPr>
          <a:xfrm>
            <a:off x="5183188" y="987425"/>
            <a:ext cx="6172200" cy="4873625"/>
          </a:xfrm>
          <a:prstGeom prst="rect">
            <a:avLst/>
          </a:prstGeom>
          <a:noFill/>
          <a:ln>
            <a:noFill/>
          </a:ln>
        </p:spPr>
      </p:sp>
      <p:sp>
        <p:nvSpPr>
          <p:cNvPr id="536" name="Google Shape;536;p10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7" name="Google Shape;537;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8" name="Google Shape;538;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9" name="Google Shape;539;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40"/>
        <p:cNvGrpSpPr/>
        <p:nvPr/>
      </p:nvGrpSpPr>
      <p:grpSpPr>
        <a:xfrm>
          <a:off x="0" y="0"/>
          <a:ext cx="0" cy="0"/>
          <a:chOff x="0" y="0"/>
          <a:chExt cx="0" cy="0"/>
        </a:xfrm>
      </p:grpSpPr>
      <p:sp>
        <p:nvSpPr>
          <p:cNvPr id="541" name="Google Shape;541;p10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2" name="Google Shape;542;p10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3" name="Google Shape;543;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46"/>
        <p:cNvGrpSpPr/>
        <p:nvPr/>
      </p:nvGrpSpPr>
      <p:grpSpPr>
        <a:xfrm>
          <a:off x="0" y="0"/>
          <a:ext cx="0" cy="0"/>
          <a:chOff x="0" y="0"/>
          <a:chExt cx="0" cy="0"/>
        </a:xfrm>
      </p:grpSpPr>
      <p:sp>
        <p:nvSpPr>
          <p:cNvPr id="547" name="Google Shape;547;p10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0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9" name="Google Shape;549;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552"/>
        <p:cNvGrpSpPr/>
        <p:nvPr/>
      </p:nvGrpSpPr>
      <p:grpSpPr>
        <a:xfrm>
          <a:off x="0" y="0"/>
          <a:ext cx="0" cy="0"/>
          <a:chOff x="0" y="0"/>
          <a:chExt cx="0" cy="0"/>
        </a:xfrm>
      </p:grpSpPr>
      <p:pic>
        <p:nvPicPr>
          <p:cNvPr id="553" name="Google Shape;553;p10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54" name="Google Shape;554;p108"/>
          <p:cNvSpPr>
            <a:spLocks noGrp="1"/>
          </p:cNvSpPr>
          <p:nvPr>
            <p:ph type="media" idx="2"/>
          </p:nvPr>
        </p:nvSpPr>
        <p:spPr>
          <a:xfrm>
            <a:off x="1327150" y="658813"/>
            <a:ext cx="9812338" cy="54070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ubik"/>
                <a:ea typeface="Rubik"/>
                <a:cs typeface="Rubik"/>
                <a:sym typeface="Rubik"/>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ubik"/>
                <a:ea typeface="Rubik"/>
                <a:cs typeface="Rubik"/>
                <a:sym typeface="Rubik"/>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ubik"/>
                <a:ea typeface="Rubik"/>
                <a:cs typeface="Rubik"/>
                <a:sym typeface="Rubik"/>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52_Custom Layout">
  <p:cSld name="52_Custom Layout">
    <p:spTree>
      <p:nvGrpSpPr>
        <p:cNvPr id="1" name="Shape 568"/>
        <p:cNvGrpSpPr/>
        <p:nvPr/>
      </p:nvGrpSpPr>
      <p:grpSpPr>
        <a:xfrm>
          <a:off x="0" y="0"/>
          <a:ext cx="0" cy="0"/>
          <a:chOff x="0" y="0"/>
          <a:chExt cx="0" cy="0"/>
        </a:xfrm>
      </p:grpSpPr>
      <p:sp>
        <p:nvSpPr>
          <p:cNvPr id="569" name="Google Shape;569;p110"/>
          <p:cNvSpPr>
            <a:spLocks noGrp="1"/>
          </p:cNvSpPr>
          <p:nvPr>
            <p:ph type="pic" idx="2"/>
          </p:nvPr>
        </p:nvSpPr>
        <p:spPr>
          <a:xfrm>
            <a:off x="1185353" y="1174750"/>
            <a:ext cx="4508500" cy="4508500"/>
          </a:xfrm>
          <a:prstGeom prst="rect">
            <a:avLst/>
          </a:prstGeom>
          <a:noFill/>
          <a:ln>
            <a:noFill/>
          </a:ln>
        </p:spPr>
      </p:sp>
      <p:sp>
        <p:nvSpPr>
          <p:cNvPr id="570" name="Google Shape;570;p110"/>
          <p:cNvSpPr txBox="1">
            <a:spLocks noGrp="1"/>
          </p:cNvSpPr>
          <p:nvPr>
            <p:ph type="body" idx="1"/>
          </p:nvPr>
        </p:nvSpPr>
        <p:spPr>
          <a:xfrm>
            <a:off x="6498145" y="1286067"/>
            <a:ext cx="4508500" cy="119856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800"/>
              <a:buNone/>
              <a:defRPr sz="2800">
                <a:latin typeface="Arial"/>
                <a:ea typeface="Arial"/>
                <a:cs typeface="Arial"/>
                <a:sym typeface="Arial"/>
              </a:defRPr>
            </a:lvl1pPr>
            <a:lvl2pPr marL="914400" lvl="1" indent="-406400" algn="l">
              <a:lnSpc>
                <a:spcPct val="90000"/>
              </a:lnSpc>
              <a:spcBef>
                <a:spcPts val="500"/>
              </a:spcBef>
              <a:spcAft>
                <a:spcPts val="0"/>
              </a:spcAft>
              <a:buClr>
                <a:schemeClr val="dk1"/>
              </a:buClr>
              <a:buSzPts val="2800"/>
              <a:buChar char="•"/>
              <a:defRPr sz="2800">
                <a:latin typeface="Arial"/>
                <a:ea typeface="Arial"/>
                <a:cs typeface="Arial"/>
                <a:sym typeface="Arial"/>
              </a:defRPr>
            </a:lvl2pPr>
            <a:lvl3pPr marL="1371600" lvl="2" indent="-406400" algn="l">
              <a:lnSpc>
                <a:spcPct val="90000"/>
              </a:lnSpc>
              <a:spcBef>
                <a:spcPts val="500"/>
              </a:spcBef>
              <a:spcAft>
                <a:spcPts val="0"/>
              </a:spcAft>
              <a:buClr>
                <a:schemeClr val="dk1"/>
              </a:buClr>
              <a:buSzPts val="2800"/>
              <a:buChar char="•"/>
              <a:defRPr sz="2800">
                <a:latin typeface="Arial"/>
                <a:ea typeface="Arial"/>
                <a:cs typeface="Arial"/>
                <a:sym typeface="Arial"/>
              </a:defRPr>
            </a:lvl3pPr>
            <a:lvl4pPr marL="1828800" lvl="3" indent="-406400" algn="l">
              <a:lnSpc>
                <a:spcPct val="90000"/>
              </a:lnSpc>
              <a:spcBef>
                <a:spcPts val="500"/>
              </a:spcBef>
              <a:spcAft>
                <a:spcPts val="0"/>
              </a:spcAft>
              <a:buClr>
                <a:schemeClr val="dk1"/>
              </a:buClr>
              <a:buSzPts val="2800"/>
              <a:buChar char="•"/>
              <a:defRPr sz="2800">
                <a:latin typeface="Arial"/>
                <a:ea typeface="Arial"/>
                <a:cs typeface="Arial"/>
                <a:sym typeface="Arial"/>
              </a:defRPr>
            </a:lvl4pPr>
            <a:lvl5pPr marL="2286000" lvl="4" indent="-406400" algn="l">
              <a:lnSpc>
                <a:spcPct val="90000"/>
              </a:lnSpc>
              <a:spcBef>
                <a:spcPts val="500"/>
              </a:spcBef>
              <a:spcAft>
                <a:spcPts val="0"/>
              </a:spcAft>
              <a:buClr>
                <a:schemeClr val="dk1"/>
              </a:buClr>
              <a:buSzPts val="2800"/>
              <a:buChar char="•"/>
              <a:defRPr sz="2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1" name="Google Shape;571;p110"/>
          <p:cNvSpPr>
            <a:spLocks noGrp="1"/>
          </p:cNvSpPr>
          <p:nvPr>
            <p:ph type="pic" idx="3"/>
          </p:nvPr>
        </p:nvSpPr>
        <p:spPr>
          <a:xfrm>
            <a:off x="6498145" y="2970608"/>
            <a:ext cx="956904" cy="827087"/>
          </a:xfrm>
          <a:prstGeom prst="rect">
            <a:avLst/>
          </a:prstGeom>
          <a:noFill/>
          <a:ln>
            <a:noFill/>
          </a:ln>
        </p:spPr>
      </p:sp>
      <p:sp>
        <p:nvSpPr>
          <p:cNvPr id="572" name="Google Shape;572;p110"/>
          <p:cNvSpPr>
            <a:spLocks noGrp="1"/>
          </p:cNvSpPr>
          <p:nvPr>
            <p:ph type="pic" idx="4"/>
          </p:nvPr>
        </p:nvSpPr>
        <p:spPr>
          <a:xfrm>
            <a:off x="6498145" y="4406402"/>
            <a:ext cx="956904" cy="827087"/>
          </a:xfrm>
          <a:prstGeom prst="rect">
            <a:avLst/>
          </a:prstGeom>
          <a:noFill/>
          <a:ln>
            <a:noFill/>
          </a:ln>
        </p:spPr>
      </p:sp>
      <p:sp>
        <p:nvSpPr>
          <p:cNvPr id="573" name="Google Shape;573;p110"/>
          <p:cNvSpPr txBox="1">
            <a:spLocks noGrp="1"/>
          </p:cNvSpPr>
          <p:nvPr>
            <p:ph type="body" idx="5"/>
          </p:nvPr>
        </p:nvSpPr>
        <p:spPr>
          <a:xfrm>
            <a:off x="7686452" y="2970608"/>
            <a:ext cx="3320144" cy="2127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63636"/>
              </a:buClr>
              <a:buSzPts val="1400"/>
              <a:buNone/>
              <a:defRPr sz="1400" b="1" i="0">
                <a:solidFill>
                  <a:srgbClr val="363636"/>
                </a:solidFill>
                <a:latin typeface="Arial"/>
                <a:ea typeface="Arial"/>
                <a:cs typeface="Arial"/>
                <a:sym typeface="Arial"/>
              </a:defRPr>
            </a:lvl1pPr>
            <a:lvl2pPr marL="914400" lvl="1" indent="-228600" algn="l">
              <a:lnSpc>
                <a:spcPct val="90000"/>
              </a:lnSpc>
              <a:spcBef>
                <a:spcPts val="500"/>
              </a:spcBef>
              <a:spcAft>
                <a:spcPts val="0"/>
              </a:spcAft>
              <a:buClr>
                <a:srgbClr val="264C92"/>
              </a:buClr>
              <a:buSzPts val="1400"/>
              <a:buNone/>
              <a:defRPr sz="1400" b="1" i="0">
                <a:solidFill>
                  <a:srgbClr val="264C92"/>
                </a:solidFill>
                <a:latin typeface="Arial"/>
                <a:ea typeface="Arial"/>
                <a:cs typeface="Arial"/>
                <a:sym typeface="Arial"/>
              </a:defRPr>
            </a:lvl2pPr>
            <a:lvl3pPr marL="1371600" lvl="2" indent="-228600" algn="l">
              <a:lnSpc>
                <a:spcPct val="90000"/>
              </a:lnSpc>
              <a:spcBef>
                <a:spcPts val="500"/>
              </a:spcBef>
              <a:spcAft>
                <a:spcPts val="0"/>
              </a:spcAft>
              <a:buClr>
                <a:srgbClr val="264C92"/>
              </a:buClr>
              <a:buSzPts val="1400"/>
              <a:buNone/>
              <a:defRPr sz="1400" b="1" i="0">
                <a:solidFill>
                  <a:srgbClr val="264C92"/>
                </a:solidFill>
                <a:latin typeface="Arial"/>
                <a:ea typeface="Arial"/>
                <a:cs typeface="Arial"/>
                <a:sym typeface="Arial"/>
              </a:defRPr>
            </a:lvl3pPr>
            <a:lvl4pPr marL="1828800" lvl="3" indent="-228600" algn="l">
              <a:lnSpc>
                <a:spcPct val="90000"/>
              </a:lnSpc>
              <a:spcBef>
                <a:spcPts val="500"/>
              </a:spcBef>
              <a:spcAft>
                <a:spcPts val="0"/>
              </a:spcAft>
              <a:buClr>
                <a:srgbClr val="264C92"/>
              </a:buClr>
              <a:buSzPts val="1400"/>
              <a:buNone/>
              <a:defRPr sz="1400" b="1" i="0">
                <a:solidFill>
                  <a:srgbClr val="264C92"/>
                </a:solidFill>
                <a:latin typeface="Arial"/>
                <a:ea typeface="Arial"/>
                <a:cs typeface="Arial"/>
                <a:sym typeface="Arial"/>
              </a:defRPr>
            </a:lvl4pPr>
            <a:lvl5pPr marL="2286000" lvl="4" indent="-228600" algn="l">
              <a:lnSpc>
                <a:spcPct val="90000"/>
              </a:lnSpc>
              <a:spcBef>
                <a:spcPts val="500"/>
              </a:spcBef>
              <a:spcAft>
                <a:spcPts val="0"/>
              </a:spcAft>
              <a:buClr>
                <a:srgbClr val="264C92"/>
              </a:buClr>
              <a:buSzPts val="1400"/>
              <a:buNone/>
              <a:defRPr sz="1400" b="1" i="0">
                <a:solidFill>
                  <a:srgbClr val="264C9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4" name="Google Shape;574;p110"/>
          <p:cNvSpPr txBox="1">
            <a:spLocks noGrp="1"/>
          </p:cNvSpPr>
          <p:nvPr>
            <p:ph type="body" idx="6"/>
          </p:nvPr>
        </p:nvSpPr>
        <p:spPr>
          <a:xfrm>
            <a:off x="7686452" y="3278746"/>
            <a:ext cx="3320144" cy="5189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63636"/>
              </a:buClr>
              <a:buSzPts val="1200"/>
              <a:buNone/>
              <a:defRPr sz="1200" b="0" i="0">
                <a:solidFill>
                  <a:srgbClr val="363636"/>
                </a:solidFill>
                <a:latin typeface="Arial"/>
                <a:ea typeface="Arial"/>
                <a:cs typeface="Arial"/>
                <a:sym typeface="Arial"/>
              </a:defRPr>
            </a:lvl1pPr>
            <a:lvl2pPr marL="914400" lvl="1" indent="-228600" algn="l">
              <a:lnSpc>
                <a:spcPct val="90000"/>
              </a:lnSpc>
              <a:spcBef>
                <a:spcPts val="500"/>
              </a:spcBef>
              <a:spcAft>
                <a:spcPts val="0"/>
              </a:spcAft>
              <a:buClr>
                <a:srgbClr val="264C92"/>
              </a:buClr>
              <a:buSzPts val="1400"/>
              <a:buNone/>
              <a:defRPr sz="1400" b="1" i="0">
                <a:solidFill>
                  <a:srgbClr val="264C92"/>
                </a:solidFill>
                <a:latin typeface="Arial"/>
                <a:ea typeface="Arial"/>
                <a:cs typeface="Arial"/>
                <a:sym typeface="Arial"/>
              </a:defRPr>
            </a:lvl2pPr>
            <a:lvl3pPr marL="1371600" lvl="2" indent="-228600" algn="l">
              <a:lnSpc>
                <a:spcPct val="90000"/>
              </a:lnSpc>
              <a:spcBef>
                <a:spcPts val="500"/>
              </a:spcBef>
              <a:spcAft>
                <a:spcPts val="0"/>
              </a:spcAft>
              <a:buClr>
                <a:srgbClr val="264C92"/>
              </a:buClr>
              <a:buSzPts val="1400"/>
              <a:buNone/>
              <a:defRPr sz="1400" b="1" i="0">
                <a:solidFill>
                  <a:srgbClr val="264C92"/>
                </a:solidFill>
                <a:latin typeface="Arial"/>
                <a:ea typeface="Arial"/>
                <a:cs typeface="Arial"/>
                <a:sym typeface="Arial"/>
              </a:defRPr>
            </a:lvl3pPr>
            <a:lvl4pPr marL="1828800" lvl="3" indent="-228600" algn="l">
              <a:lnSpc>
                <a:spcPct val="90000"/>
              </a:lnSpc>
              <a:spcBef>
                <a:spcPts val="500"/>
              </a:spcBef>
              <a:spcAft>
                <a:spcPts val="0"/>
              </a:spcAft>
              <a:buClr>
                <a:srgbClr val="264C92"/>
              </a:buClr>
              <a:buSzPts val="1400"/>
              <a:buNone/>
              <a:defRPr sz="1400" b="1" i="0">
                <a:solidFill>
                  <a:srgbClr val="264C92"/>
                </a:solidFill>
                <a:latin typeface="Arial"/>
                <a:ea typeface="Arial"/>
                <a:cs typeface="Arial"/>
                <a:sym typeface="Arial"/>
              </a:defRPr>
            </a:lvl4pPr>
            <a:lvl5pPr marL="2286000" lvl="4" indent="-228600" algn="l">
              <a:lnSpc>
                <a:spcPct val="90000"/>
              </a:lnSpc>
              <a:spcBef>
                <a:spcPts val="500"/>
              </a:spcBef>
              <a:spcAft>
                <a:spcPts val="0"/>
              </a:spcAft>
              <a:buClr>
                <a:srgbClr val="264C92"/>
              </a:buClr>
              <a:buSzPts val="1400"/>
              <a:buNone/>
              <a:defRPr sz="1400" b="1" i="0">
                <a:solidFill>
                  <a:srgbClr val="264C9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5" name="Google Shape;575;p110"/>
          <p:cNvSpPr txBox="1">
            <a:spLocks noGrp="1"/>
          </p:cNvSpPr>
          <p:nvPr>
            <p:ph type="body" idx="7"/>
          </p:nvPr>
        </p:nvSpPr>
        <p:spPr>
          <a:xfrm>
            <a:off x="7686452" y="4406402"/>
            <a:ext cx="3320144" cy="2127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63636"/>
              </a:buClr>
              <a:buSzPts val="1400"/>
              <a:buNone/>
              <a:defRPr sz="1400" b="1" i="0">
                <a:solidFill>
                  <a:srgbClr val="363636"/>
                </a:solidFill>
                <a:latin typeface="Arial"/>
                <a:ea typeface="Arial"/>
                <a:cs typeface="Arial"/>
                <a:sym typeface="Arial"/>
              </a:defRPr>
            </a:lvl1pPr>
            <a:lvl2pPr marL="914400" lvl="1" indent="-228600" algn="l">
              <a:lnSpc>
                <a:spcPct val="90000"/>
              </a:lnSpc>
              <a:spcBef>
                <a:spcPts val="500"/>
              </a:spcBef>
              <a:spcAft>
                <a:spcPts val="0"/>
              </a:spcAft>
              <a:buClr>
                <a:srgbClr val="264C92"/>
              </a:buClr>
              <a:buSzPts val="1400"/>
              <a:buNone/>
              <a:defRPr sz="1400" b="1" i="0">
                <a:solidFill>
                  <a:srgbClr val="264C92"/>
                </a:solidFill>
                <a:latin typeface="Arial"/>
                <a:ea typeface="Arial"/>
                <a:cs typeface="Arial"/>
                <a:sym typeface="Arial"/>
              </a:defRPr>
            </a:lvl2pPr>
            <a:lvl3pPr marL="1371600" lvl="2" indent="-228600" algn="l">
              <a:lnSpc>
                <a:spcPct val="90000"/>
              </a:lnSpc>
              <a:spcBef>
                <a:spcPts val="500"/>
              </a:spcBef>
              <a:spcAft>
                <a:spcPts val="0"/>
              </a:spcAft>
              <a:buClr>
                <a:srgbClr val="264C92"/>
              </a:buClr>
              <a:buSzPts val="1400"/>
              <a:buNone/>
              <a:defRPr sz="1400" b="1" i="0">
                <a:solidFill>
                  <a:srgbClr val="264C92"/>
                </a:solidFill>
                <a:latin typeface="Arial"/>
                <a:ea typeface="Arial"/>
                <a:cs typeface="Arial"/>
                <a:sym typeface="Arial"/>
              </a:defRPr>
            </a:lvl3pPr>
            <a:lvl4pPr marL="1828800" lvl="3" indent="-228600" algn="l">
              <a:lnSpc>
                <a:spcPct val="90000"/>
              </a:lnSpc>
              <a:spcBef>
                <a:spcPts val="500"/>
              </a:spcBef>
              <a:spcAft>
                <a:spcPts val="0"/>
              </a:spcAft>
              <a:buClr>
                <a:srgbClr val="264C92"/>
              </a:buClr>
              <a:buSzPts val="1400"/>
              <a:buNone/>
              <a:defRPr sz="1400" b="1" i="0">
                <a:solidFill>
                  <a:srgbClr val="264C92"/>
                </a:solidFill>
                <a:latin typeface="Arial"/>
                <a:ea typeface="Arial"/>
                <a:cs typeface="Arial"/>
                <a:sym typeface="Arial"/>
              </a:defRPr>
            </a:lvl4pPr>
            <a:lvl5pPr marL="2286000" lvl="4" indent="-228600" algn="l">
              <a:lnSpc>
                <a:spcPct val="90000"/>
              </a:lnSpc>
              <a:spcBef>
                <a:spcPts val="500"/>
              </a:spcBef>
              <a:spcAft>
                <a:spcPts val="0"/>
              </a:spcAft>
              <a:buClr>
                <a:srgbClr val="264C92"/>
              </a:buClr>
              <a:buSzPts val="1400"/>
              <a:buNone/>
              <a:defRPr sz="1400" b="1" i="0">
                <a:solidFill>
                  <a:srgbClr val="264C9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6" name="Google Shape;576;p110"/>
          <p:cNvSpPr txBox="1">
            <a:spLocks noGrp="1"/>
          </p:cNvSpPr>
          <p:nvPr>
            <p:ph type="body" idx="8"/>
          </p:nvPr>
        </p:nvSpPr>
        <p:spPr>
          <a:xfrm>
            <a:off x="7686452" y="4714540"/>
            <a:ext cx="3320144" cy="5189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63636"/>
              </a:buClr>
              <a:buSzPts val="1200"/>
              <a:buNone/>
              <a:defRPr sz="1200" b="0" i="0">
                <a:solidFill>
                  <a:srgbClr val="363636"/>
                </a:solidFill>
                <a:latin typeface="Arial"/>
                <a:ea typeface="Arial"/>
                <a:cs typeface="Arial"/>
                <a:sym typeface="Arial"/>
              </a:defRPr>
            </a:lvl1pPr>
            <a:lvl2pPr marL="914400" lvl="1" indent="-228600" algn="l">
              <a:lnSpc>
                <a:spcPct val="90000"/>
              </a:lnSpc>
              <a:spcBef>
                <a:spcPts val="500"/>
              </a:spcBef>
              <a:spcAft>
                <a:spcPts val="0"/>
              </a:spcAft>
              <a:buClr>
                <a:srgbClr val="264C92"/>
              </a:buClr>
              <a:buSzPts val="1400"/>
              <a:buNone/>
              <a:defRPr sz="1400" b="1" i="0">
                <a:solidFill>
                  <a:srgbClr val="264C92"/>
                </a:solidFill>
                <a:latin typeface="Arial"/>
                <a:ea typeface="Arial"/>
                <a:cs typeface="Arial"/>
                <a:sym typeface="Arial"/>
              </a:defRPr>
            </a:lvl2pPr>
            <a:lvl3pPr marL="1371600" lvl="2" indent="-228600" algn="l">
              <a:lnSpc>
                <a:spcPct val="90000"/>
              </a:lnSpc>
              <a:spcBef>
                <a:spcPts val="500"/>
              </a:spcBef>
              <a:spcAft>
                <a:spcPts val="0"/>
              </a:spcAft>
              <a:buClr>
                <a:srgbClr val="264C92"/>
              </a:buClr>
              <a:buSzPts val="1400"/>
              <a:buNone/>
              <a:defRPr sz="1400" b="1" i="0">
                <a:solidFill>
                  <a:srgbClr val="264C92"/>
                </a:solidFill>
                <a:latin typeface="Arial"/>
                <a:ea typeface="Arial"/>
                <a:cs typeface="Arial"/>
                <a:sym typeface="Arial"/>
              </a:defRPr>
            </a:lvl3pPr>
            <a:lvl4pPr marL="1828800" lvl="3" indent="-228600" algn="l">
              <a:lnSpc>
                <a:spcPct val="90000"/>
              </a:lnSpc>
              <a:spcBef>
                <a:spcPts val="500"/>
              </a:spcBef>
              <a:spcAft>
                <a:spcPts val="0"/>
              </a:spcAft>
              <a:buClr>
                <a:srgbClr val="264C92"/>
              </a:buClr>
              <a:buSzPts val="1400"/>
              <a:buNone/>
              <a:defRPr sz="1400" b="1" i="0">
                <a:solidFill>
                  <a:srgbClr val="264C92"/>
                </a:solidFill>
                <a:latin typeface="Arial"/>
                <a:ea typeface="Arial"/>
                <a:cs typeface="Arial"/>
                <a:sym typeface="Arial"/>
              </a:defRPr>
            </a:lvl4pPr>
            <a:lvl5pPr marL="2286000" lvl="4" indent="-228600" algn="l">
              <a:lnSpc>
                <a:spcPct val="90000"/>
              </a:lnSpc>
              <a:spcBef>
                <a:spcPts val="500"/>
              </a:spcBef>
              <a:spcAft>
                <a:spcPts val="0"/>
              </a:spcAft>
              <a:buClr>
                <a:srgbClr val="264C92"/>
              </a:buClr>
              <a:buSzPts val="1400"/>
              <a:buNone/>
              <a:defRPr sz="1400" b="1" i="0">
                <a:solidFill>
                  <a:srgbClr val="264C9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7" name="Google Shape;577;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IDS Photo with Caption-Full Slide">
  <p:cSld name="IDS Photo with Caption-Full Slide">
    <p:spTree>
      <p:nvGrpSpPr>
        <p:cNvPr id="1" name="Shape 580"/>
        <p:cNvGrpSpPr/>
        <p:nvPr/>
      </p:nvGrpSpPr>
      <p:grpSpPr>
        <a:xfrm>
          <a:off x="0" y="0"/>
          <a:ext cx="0" cy="0"/>
          <a:chOff x="0" y="0"/>
          <a:chExt cx="0" cy="0"/>
        </a:xfrm>
      </p:grpSpPr>
      <p:sp>
        <p:nvSpPr>
          <p:cNvPr id="581" name="Google Shape;581;p112"/>
          <p:cNvSpPr>
            <a:spLocks noGrp="1"/>
          </p:cNvSpPr>
          <p:nvPr>
            <p:ph type="pic" idx="2"/>
          </p:nvPr>
        </p:nvSpPr>
        <p:spPr>
          <a:xfrm>
            <a:off x="0" y="0"/>
            <a:ext cx="12192000" cy="6858000"/>
          </a:xfrm>
          <a:prstGeom prst="rect">
            <a:avLst/>
          </a:prstGeom>
          <a:noFill/>
          <a:ln>
            <a:noFill/>
          </a:ln>
        </p:spPr>
      </p:sp>
      <p:sp>
        <p:nvSpPr>
          <p:cNvPr id="582" name="Google Shape;582;p112"/>
          <p:cNvSpPr txBox="1">
            <a:spLocks noGrp="1"/>
          </p:cNvSpPr>
          <p:nvPr>
            <p:ph type="body" idx="1"/>
          </p:nvPr>
        </p:nvSpPr>
        <p:spPr>
          <a:xfrm>
            <a:off x="1685132" y="2420938"/>
            <a:ext cx="8822100" cy="3908400"/>
          </a:xfrm>
          <a:prstGeom prst="rect">
            <a:avLst/>
          </a:prstGeom>
          <a:solidFill>
            <a:schemeClr val="lt1">
              <a:alpha val="89800"/>
            </a:schemeClr>
          </a:solidFill>
          <a:ln>
            <a:noFill/>
          </a:ln>
        </p:spPr>
        <p:txBody>
          <a:bodyPr spcFirstLastPara="1" wrap="square" lIns="274300" tIns="274300" rIns="274300" bIns="274300" anchor="t" anchorCtr="0">
            <a:normAutofit/>
          </a:bodyPr>
          <a:lstStyle>
            <a:lvl1pPr marL="457200" lvl="0" indent="-577850" algn="ctr">
              <a:lnSpc>
                <a:spcPct val="87000"/>
              </a:lnSpc>
              <a:spcBef>
                <a:spcPts val="1900"/>
              </a:spcBef>
              <a:spcAft>
                <a:spcPts val="0"/>
              </a:spcAft>
              <a:buSzPts val="5500"/>
              <a:buChar char="•"/>
              <a:defRPr sz="5500" b="1">
                <a:solidFill>
                  <a:schemeClr val="accent6"/>
                </a:solidFill>
                <a:latin typeface="Arial"/>
                <a:ea typeface="Arial"/>
                <a:cs typeface="Arial"/>
                <a:sym typeface="Arial"/>
              </a:defRPr>
            </a:lvl1pPr>
            <a:lvl2pPr marL="914400" lvl="1" indent="-228600" algn="ctr">
              <a:lnSpc>
                <a:spcPct val="87000"/>
              </a:lnSpc>
              <a:spcBef>
                <a:spcPts val="800"/>
              </a:spcBef>
              <a:spcAft>
                <a:spcPts val="0"/>
              </a:spcAft>
              <a:buSzPts val="4000"/>
              <a:buNone/>
              <a:defRPr sz="4000"/>
            </a:lvl2pPr>
            <a:lvl3pPr marL="1371600" lvl="2" indent="-349250" algn="l">
              <a:lnSpc>
                <a:spcPct val="87000"/>
              </a:lnSpc>
              <a:spcBef>
                <a:spcPts val="1200"/>
              </a:spcBef>
              <a:spcAft>
                <a:spcPts val="0"/>
              </a:spcAft>
              <a:buSzPts val="1900"/>
              <a:buChar char="•"/>
              <a:defRPr/>
            </a:lvl3pPr>
            <a:lvl4pPr marL="1828800" lvl="3" indent="-349250" algn="l">
              <a:lnSpc>
                <a:spcPct val="87000"/>
              </a:lnSpc>
              <a:spcBef>
                <a:spcPts val="1200"/>
              </a:spcBef>
              <a:spcAft>
                <a:spcPts val="0"/>
              </a:spcAft>
              <a:buSzPts val="1900"/>
              <a:buChar char="•"/>
              <a:defRPr/>
            </a:lvl4pPr>
            <a:lvl5pPr marL="2286000" lvl="4" indent="-349250" algn="l">
              <a:lnSpc>
                <a:spcPct val="87000"/>
              </a:lnSpc>
              <a:spcBef>
                <a:spcPts val="1200"/>
              </a:spcBef>
              <a:spcAft>
                <a:spcPts val="0"/>
              </a:spcAft>
              <a:buSzPts val="1900"/>
              <a:buChar char="•"/>
              <a:defRPr/>
            </a:lvl5pPr>
            <a:lvl6pPr marL="2743200" lvl="5" indent="-349250" algn="l">
              <a:lnSpc>
                <a:spcPct val="90000"/>
              </a:lnSpc>
              <a:spcBef>
                <a:spcPts val="12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transition spd="slow">
    <p:push/>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LS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547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S 1_Content with Caption">
  <p:cSld name="LS 1_Content with Caption">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5414683" y="0"/>
            <a:ext cx="5934636" cy="1757083"/>
          </a:xfrm>
          <a:prstGeom prst="rect">
            <a:avLst/>
          </a:prstGeom>
          <a:noFill/>
          <a:ln>
            <a:noFill/>
          </a:ln>
        </p:spPr>
        <p:txBody>
          <a:bodyPr spcFirstLastPara="1" wrap="square" lIns="91425" tIns="45700" rIns="91425" bIns="45700" anchor="ctr" anchorCtr="0">
            <a:noAutofit/>
          </a:bodyPr>
          <a:lstStyle>
            <a:lvl1pPr lvl="0" algn="l">
              <a:lnSpc>
                <a:spcPct val="87000"/>
              </a:lnSpc>
              <a:spcBef>
                <a:spcPts val="0"/>
              </a:spcBef>
              <a:spcAft>
                <a:spcPts val="0"/>
              </a:spcAft>
              <a:buClr>
                <a:schemeClr val="accent2"/>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5414684" y="1757083"/>
            <a:ext cx="5940705" cy="4500283"/>
          </a:xfrm>
          <a:prstGeom prst="rect">
            <a:avLst/>
          </a:prstGeom>
          <a:noFill/>
          <a:ln>
            <a:noFill/>
          </a:ln>
        </p:spPr>
        <p:txBody>
          <a:bodyPr spcFirstLastPara="1" wrap="square" lIns="91425" tIns="91425" rIns="91425" bIns="91425" anchor="t" anchorCtr="0">
            <a:normAutofit/>
          </a:bodyPr>
          <a:lstStyle>
            <a:lvl1pPr marL="457200" lvl="0" indent="-228600" algn="l">
              <a:lnSpc>
                <a:spcPct val="87000"/>
              </a:lnSpc>
              <a:spcBef>
                <a:spcPts val="1800"/>
              </a:spcBef>
              <a:spcAft>
                <a:spcPts val="0"/>
              </a:spcAft>
              <a:buSzPts val="3600"/>
              <a:buNone/>
              <a:defRPr sz="3600"/>
            </a:lvl1pPr>
            <a:lvl2pPr marL="914400" lvl="1" indent="-431800" algn="l">
              <a:lnSpc>
                <a:spcPct val="87000"/>
              </a:lnSpc>
              <a:spcBef>
                <a:spcPts val="800"/>
              </a:spcBef>
              <a:spcAft>
                <a:spcPts val="0"/>
              </a:spcAft>
              <a:buSzPts val="3200"/>
              <a:buChar char="•"/>
              <a:defRPr sz="3200"/>
            </a:lvl2pPr>
            <a:lvl3pPr marL="1371600" lvl="2" indent="-431800" algn="l">
              <a:lnSpc>
                <a:spcPct val="87000"/>
              </a:lnSpc>
              <a:spcBef>
                <a:spcPts val="1200"/>
              </a:spcBef>
              <a:spcAft>
                <a:spcPts val="0"/>
              </a:spcAft>
              <a:buSzPts val="3200"/>
              <a:buChar char="•"/>
              <a:defRPr sz="3200"/>
            </a:lvl3pPr>
            <a:lvl4pPr marL="1828800" lvl="3" indent="-431800" algn="l">
              <a:lnSpc>
                <a:spcPct val="87000"/>
              </a:lnSpc>
              <a:spcBef>
                <a:spcPts val="1200"/>
              </a:spcBef>
              <a:spcAft>
                <a:spcPts val="0"/>
              </a:spcAft>
              <a:buSzPts val="3200"/>
              <a:buChar char="•"/>
              <a:defRPr sz="3200"/>
            </a:lvl4pPr>
            <a:lvl5pPr marL="2286000" lvl="4" indent="-431800" algn="l">
              <a:lnSpc>
                <a:spcPct val="87000"/>
              </a:lnSpc>
              <a:spcBef>
                <a:spcPts val="1200"/>
              </a:spcBef>
              <a:spcAft>
                <a:spcPts val="0"/>
              </a:spcAft>
              <a:buSzPts val="3200"/>
              <a:buChar char="•"/>
              <a:defRPr sz="3200"/>
            </a:lvl5pPr>
            <a:lvl6pPr marL="2743200" lvl="5" indent="-355600" algn="l">
              <a:lnSpc>
                <a:spcPct val="90000"/>
              </a:lnSpc>
              <a:spcBef>
                <a:spcPts val="12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 name="Google Shape;43;p10"/>
          <p:cNvSpPr>
            <a:spLocks noGrp="1"/>
          </p:cNvSpPr>
          <p:nvPr>
            <p:ph type="pic" idx="2"/>
          </p:nvPr>
        </p:nvSpPr>
        <p:spPr>
          <a:xfrm>
            <a:off x="1" y="2"/>
            <a:ext cx="5181600" cy="6257364"/>
          </a:xfrm>
          <a:prstGeom prst="rect">
            <a:avLst/>
          </a:prstGeom>
          <a:noFill/>
          <a:ln>
            <a:noFill/>
          </a:ln>
        </p:spPr>
      </p:sp>
      <p:sp>
        <p:nvSpPr>
          <p:cNvPr id="44" name="Google Shape;44;p10"/>
          <p:cNvSpPr txBox="1">
            <a:spLocks noGrp="1"/>
          </p:cNvSpPr>
          <p:nvPr>
            <p:ph type="sldNum" idx="12"/>
          </p:nvPr>
        </p:nvSpPr>
        <p:spPr>
          <a:xfrm>
            <a:off x="291059" y="6356351"/>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06"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107" name="Picture Placeholder 2"/>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a:p>
        </p:txBody>
      </p:sp>
      <p:sp>
        <p:nvSpPr>
          <p:cNvPr id="108"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489473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586"/>
        <p:cNvGrpSpPr/>
        <p:nvPr/>
      </p:nvGrpSpPr>
      <p:grpSpPr>
        <a:xfrm>
          <a:off x="0" y="0"/>
          <a:ext cx="0" cy="0"/>
          <a:chOff x="0" y="0"/>
          <a:chExt cx="0" cy="0"/>
        </a:xfrm>
      </p:grpSpPr>
      <p:sp>
        <p:nvSpPr>
          <p:cNvPr id="587" name="Google Shape;587;p114"/>
          <p:cNvSpPr txBox="1">
            <a:spLocks noGrp="1"/>
          </p:cNvSpPr>
          <p:nvPr>
            <p:ph type="body" idx="1"/>
          </p:nvPr>
        </p:nvSpPr>
        <p:spPr>
          <a:xfrm>
            <a:off x="1343512" y="1901554"/>
            <a:ext cx="3434362" cy="11985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8" name="Google Shape;588;p114"/>
          <p:cNvSpPr txBox="1">
            <a:spLocks noGrp="1"/>
          </p:cNvSpPr>
          <p:nvPr>
            <p:ph type="body" idx="2"/>
          </p:nvPr>
        </p:nvSpPr>
        <p:spPr>
          <a:xfrm>
            <a:off x="1343512" y="3349354"/>
            <a:ext cx="3434362" cy="13271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9" name="Google Shape;589;p114"/>
          <p:cNvSpPr/>
          <p:nvPr/>
        </p:nvSpPr>
        <p:spPr>
          <a:xfrm>
            <a:off x="5923128" y="1"/>
            <a:ext cx="6268873" cy="6857999"/>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114"/>
          <p:cNvSpPr>
            <a:spLocks noGrp="1"/>
          </p:cNvSpPr>
          <p:nvPr>
            <p:ph type="pic" idx="3"/>
          </p:nvPr>
        </p:nvSpPr>
        <p:spPr>
          <a:xfrm>
            <a:off x="7087694" y="1077104"/>
            <a:ext cx="828648" cy="830026"/>
          </a:xfrm>
          <a:prstGeom prst="rect">
            <a:avLst/>
          </a:prstGeom>
          <a:noFill/>
          <a:ln>
            <a:noFill/>
          </a:ln>
        </p:spPr>
      </p:sp>
      <p:sp>
        <p:nvSpPr>
          <p:cNvPr id="591" name="Google Shape;591;p114"/>
          <p:cNvSpPr>
            <a:spLocks noGrp="1"/>
          </p:cNvSpPr>
          <p:nvPr>
            <p:ph type="pic" idx="4"/>
          </p:nvPr>
        </p:nvSpPr>
        <p:spPr>
          <a:xfrm>
            <a:off x="7087694" y="2859136"/>
            <a:ext cx="828648" cy="830026"/>
          </a:xfrm>
          <a:prstGeom prst="rect">
            <a:avLst/>
          </a:prstGeom>
          <a:noFill/>
          <a:ln>
            <a:noFill/>
          </a:ln>
        </p:spPr>
      </p:sp>
      <p:sp>
        <p:nvSpPr>
          <p:cNvPr id="592" name="Google Shape;592;p114"/>
          <p:cNvSpPr>
            <a:spLocks noGrp="1"/>
          </p:cNvSpPr>
          <p:nvPr>
            <p:ph type="pic" idx="5"/>
          </p:nvPr>
        </p:nvSpPr>
        <p:spPr>
          <a:xfrm>
            <a:off x="7087694" y="4634240"/>
            <a:ext cx="828648" cy="830026"/>
          </a:xfrm>
          <a:prstGeom prst="rect">
            <a:avLst/>
          </a:prstGeom>
          <a:noFill/>
          <a:ln>
            <a:noFill/>
          </a:ln>
        </p:spPr>
      </p:sp>
      <p:sp>
        <p:nvSpPr>
          <p:cNvPr id="593" name="Google Shape;593;p114"/>
          <p:cNvSpPr txBox="1">
            <a:spLocks noGrp="1"/>
          </p:cNvSpPr>
          <p:nvPr>
            <p:ph type="body" idx="6"/>
          </p:nvPr>
        </p:nvSpPr>
        <p:spPr>
          <a:xfrm>
            <a:off x="8501580" y="1409473"/>
            <a:ext cx="2346907"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4" name="Google Shape;594;p114"/>
          <p:cNvSpPr txBox="1">
            <a:spLocks noGrp="1"/>
          </p:cNvSpPr>
          <p:nvPr>
            <p:ph type="body" idx="7"/>
          </p:nvPr>
        </p:nvSpPr>
        <p:spPr>
          <a:xfrm>
            <a:off x="8501579" y="3182903"/>
            <a:ext cx="2346907"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5" name="Google Shape;595;p114"/>
          <p:cNvSpPr txBox="1">
            <a:spLocks noGrp="1"/>
          </p:cNvSpPr>
          <p:nvPr>
            <p:ph type="body" idx="8"/>
          </p:nvPr>
        </p:nvSpPr>
        <p:spPr>
          <a:xfrm>
            <a:off x="8501578" y="4962548"/>
            <a:ext cx="2346907" cy="83002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6" name="Google Shape;596;p114"/>
          <p:cNvSpPr txBox="1">
            <a:spLocks noGrp="1"/>
          </p:cNvSpPr>
          <p:nvPr>
            <p:ph type="body" idx="9"/>
          </p:nvPr>
        </p:nvSpPr>
        <p:spPr>
          <a:xfrm>
            <a:off x="8501578" y="1065426"/>
            <a:ext cx="2346907"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7" name="Google Shape;597;p114"/>
          <p:cNvSpPr txBox="1">
            <a:spLocks noGrp="1"/>
          </p:cNvSpPr>
          <p:nvPr>
            <p:ph type="body" idx="13"/>
          </p:nvPr>
        </p:nvSpPr>
        <p:spPr>
          <a:xfrm>
            <a:off x="8501577" y="2836032"/>
            <a:ext cx="2346907"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8" name="Google Shape;598;p114"/>
          <p:cNvSpPr txBox="1">
            <a:spLocks noGrp="1"/>
          </p:cNvSpPr>
          <p:nvPr>
            <p:ph type="body" idx="14"/>
          </p:nvPr>
        </p:nvSpPr>
        <p:spPr>
          <a:xfrm>
            <a:off x="8501577" y="4613009"/>
            <a:ext cx="2346907" cy="2340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9" name="Google Shape;599;p114"/>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00"/>
        <p:cNvGrpSpPr/>
        <p:nvPr/>
      </p:nvGrpSpPr>
      <p:grpSpPr>
        <a:xfrm>
          <a:off x="0" y="0"/>
          <a:ext cx="0" cy="0"/>
          <a:chOff x="0" y="0"/>
          <a:chExt cx="0" cy="0"/>
        </a:xfrm>
      </p:grpSpPr>
      <p:sp>
        <p:nvSpPr>
          <p:cNvPr id="601" name="Google Shape;601;p115"/>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0_Custom Layout">
  <p:cSld name="30_Custom Layout">
    <p:spTree>
      <p:nvGrpSpPr>
        <p:cNvPr id="1" name="Shape 602"/>
        <p:cNvGrpSpPr/>
        <p:nvPr/>
      </p:nvGrpSpPr>
      <p:grpSpPr>
        <a:xfrm>
          <a:off x="0" y="0"/>
          <a:ext cx="0" cy="0"/>
          <a:chOff x="0" y="0"/>
          <a:chExt cx="0" cy="0"/>
        </a:xfrm>
      </p:grpSpPr>
      <p:sp>
        <p:nvSpPr>
          <p:cNvPr id="603" name="Google Shape;603;p116"/>
          <p:cNvSpPr/>
          <p:nvPr/>
        </p:nvSpPr>
        <p:spPr>
          <a:xfrm>
            <a:off x="-1" y="781334"/>
            <a:ext cx="12192001" cy="5295331"/>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4" name="Google Shape;604;p116"/>
          <p:cNvSpPr>
            <a:spLocks noGrp="1"/>
          </p:cNvSpPr>
          <p:nvPr>
            <p:ph type="pic" idx="2"/>
          </p:nvPr>
        </p:nvSpPr>
        <p:spPr>
          <a:xfrm>
            <a:off x="-1" y="1341982"/>
            <a:ext cx="7345346" cy="4175125"/>
          </a:xfrm>
          <a:prstGeom prst="rect">
            <a:avLst/>
          </a:prstGeom>
          <a:noFill/>
          <a:ln>
            <a:noFill/>
          </a:ln>
        </p:spPr>
      </p:sp>
      <p:sp>
        <p:nvSpPr>
          <p:cNvPr id="605" name="Google Shape;605;p116"/>
          <p:cNvSpPr txBox="1">
            <a:spLocks noGrp="1"/>
          </p:cNvSpPr>
          <p:nvPr>
            <p:ph type="body" idx="1"/>
          </p:nvPr>
        </p:nvSpPr>
        <p:spPr>
          <a:xfrm>
            <a:off x="8464795" y="2016820"/>
            <a:ext cx="2782889" cy="11985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6" name="Google Shape;606;p116"/>
          <p:cNvSpPr txBox="1">
            <a:spLocks noGrp="1"/>
          </p:cNvSpPr>
          <p:nvPr>
            <p:ph type="body" idx="3"/>
          </p:nvPr>
        </p:nvSpPr>
        <p:spPr>
          <a:xfrm>
            <a:off x="8464795" y="3464620"/>
            <a:ext cx="2782889" cy="13271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7" name="Google Shape;607;p116"/>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8_Custom Layout">
  <p:cSld name="68_Custom Layout">
    <p:spTree>
      <p:nvGrpSpPr>
        <p:cNvPr id="1" name="Shape 608"/>
        <p:cNvGrpSpPr/>
        <p:nvPr/>
      </p:nvGrpSpPr>
      <p:grpSpPr>
        <a:xfrm>
          <a:off x="0" y="0"/>
          <a:ext cx="0" cy="0"/>
          <a:chOff x="0" y="0"/>
          <a:chExt cx="0" cy="0"/>
        </a:xfrm>
      </p:grpSpPr>
      <p:sp>
        <p:nvSpPr>
          <p:cNvPr id="609" name="Google Shape;609;p117"/>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
        <p:nvSpPr>
          <p:cNvPr id="610" name="Google Shape;610;p117"/>
          <p:cNvSpPr/>
          <p:nvPr/>
        </p:nvSpPr>
        <p:spPr>
          <a:xfrm>
            <a:off x="1216926" y="0"/>
            <a:ext cx="9758149" cy="641445"/>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1" name="Google Shape;611;p117"/>
          <p:cNvSpPr txBox="1">
            <a:spLocks noGrp="1"/>
          </p:cNvSpPr>
          <p:nvPr>
            <p:ph type="body" idx="1"/>
          </p:nvPr>
        </p:nvSpPr>
        <p:spPr>
          <a:xfrm>
            <a:off x="6287677" y="1615255"/>
            <a:ext cx="4133465" cy="453529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2" name="Google Shape;612;p117"/>
          <p:cNvSpPr txBox="1">
            <a:spLocks noGrp="1"/>
          </p:cNvSpPr>
          <p:nvPr>
            <p:ph type="body" idx="2"/>
          </p:nvPr>
        </p:nvSpPr>
        <p:spPr>
          <a:xfrm>
            <a:off x="1770856" y="1615255"/>
            <a:ext cx="4133465" cy="453529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200"/>
              <a:buFont typeface="Arial"/>
              <a:buNone/>
              <a:defRPr sz="12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2pPr>
            <a:lvl3pPr marL="1371600" marR="0" lvl="2"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3pPr>
            <a:lvl4pPr marL="1828800" marR="0" lvl="3"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4pPr>
            <a:lvl5pPr marL="2286000" marR="0" lvl="4" indent="-228600" algn="l" rtl="0">
              <a:lnSpc>
                <a:spcPct val="90000"/>
              </a:lnSpc>
              <a:spcBef>
                <a:spcPts val="500"/>
              </a:spcBef>
              <a:spcAft>
                <a:spcPts val="0"/>
              </a:spcAft>
              <a:buClr>
                <a:srgbClr val="264C92"/>
              </a:buClr>
              <a:buSzPts val="1400"/>
              <a:buFont typeface="Arial"/>
              <a:buNone/>
              <a:defRPr sz="1400" b="1" i="0" u="none" strike="noStrike" cap="none">
                <a:solidFill>
                  <a:srgbClr val="264C9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3" name="Google Shape;613;p117"/>
          <p:cNvSpPr txBox="1">
            <a:spLocks noGrp="1"/>
          </p:cNvSpPr>
          <p:nvPr>
            <p:ph type="body" idx="3"/>
          </p:nvPr>
        </p:nvSpPr>
        <p:spPr>
          <a:xfrm>
            <a:off x="1770856" y="970785"/>
            <a:ext cx="8650287" cy="42125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5_Custom Layout">
  <p:cSld name="65_Custom Layout">
    <p:spTree>
      <p:nvGrpSpPr>
        <p:cNvPr id="1" name="Shape 614"/>
        <p:cNvGrpSpPr/>
        <p:nvPr/>
      </p:nvGrpSpPr>
      <p:grpSpPr>
        <a:xfrm>
          <a:off x="0" y="0"/>
          <a:ext cx="0" cy="0"/>
          <a:chOff x="0" y="0"/>
          <a:chExt cx="0" cy="0"/>
        </a:xfrm>
      </p:grpSpPr>
      <p:sp>
        <p:nvSpPr>
          <p:cNvPr id="615" name="Google Shape;615;p118"/>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
        <p:nvSpPr>
          <p:cNvPr id="616" name="Google Shape;616;p118"/>
          <p:cNvSpPr txBox="1">
            <a:spLocks noGrp="1"/>
          </p:cNvSpPr>
          <p:nvPr>
            <p:ph type="body" idx="1"/>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79_Custom Layout">
  <p:cSld name="79_Custom Layout">
    <p:spTree>
      <p:nvGrpSpPr>
        <p:cNvPr id="1" name="Shape 617"/>
        <p:cNvGrpSpPr/>
        <p:nvPr/>
      </p:nvGrpSpPr>
      <p:grpSpPr>
        <a:xfrm>
          <a:off x="0" y="0"/>
          <a:ext cx="0" cy="0"/>
          <a:chOff x="0" y="0"/>
          <a:chExt cx="0" cy="0"/>
        </a:xfrm>
      </p:grpSpPr>
      <p:sp>
        <p:nvSpPr>
          <p:cNvPr id="618" name="Google Shape;618;p119"/>
          <p:cNvSpPr/>
          <p:nvPr/>
        </p:nvSpPr>
        <p:spPr>
          <a:xfrm>
            <a:off x="-1" y="0"/>
            <a:ext cx="12192000"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9" name="Google Shape;619;p119"/>
          <p:cNvSpPr/>
          <p:nvPr/>
        </p:nvSpPr>
        <p:spPr>
          <a:xfrm>
            <a:off x="1" y="1340893"/>
            <a:ext cx="8898340" cy="4176215"/>
          </a:xfrm>
          <a:prstGeom prst="rect">
            <a:avLst/>
          </a:prstGeom>
          <a:solidFill>
            <a:srgbClr val="264C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0" name="Google Shape;620;p119"/>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
        <p:nvSpPr>
          <p:cNvPr id="621" name="Google Shape;621;p119"/>
          <p:cNvSpPr txBox="1">
            <a:spLocks noGrp="1"/>
          </p:cNvSpPr>
          <p:nvPr>
            <p:ph type="body" idx="1"/>
          </p:nvPr>
        </p:nvSpPr>
        <p:spPr>
          <a:xfrm>
            <a:off x="1137441" y="2135898"/>
            <a:ext cx="6517334" cy="1663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2" name="Google Shape;622;p119"/>
          <p:cNvSpPr txBox="1">
            <a:spLocks noGrp="1"/>
          </p:cNvSpPr>
          <p:nvPr>
            <p:ph type="body" idx="2"/>
          </p:nvPr>
        </p:nvSpPr>
        <p:spPr>
          <a:xfrm>
            <a:off x="1137441" y="3914669"/>
            <a:ext cx="6517334" cy="132652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23" name="Google Shape;623;p119"/>
          <p:cNvPicPr preferRelativeResize="0"/>
          <p:nvPr/>
        </p:nvPicPr>
        <p:blipFill rotWithShape="1">
          <a:blip r:embed="rId2">
            <a:alphaModFix/>
          </a:blip>
          <a:srcRect/>
          <a:stretch/>
        </p:blipFill>
        <p:spPr>
          <a:xfrm>
            <a:off x="1137441" y="1552665"/>
            <a:ext cx="1880016" cy="373668"/>
          </a:xfrm>
          <a:prstGeom prst="rect">
            <a:avLst/>
          </a:prstGeom>
          <a:noFill/>
          <a:ln>
            <a:noFill/>
          </a:ln>
        </p:spPr>
      </p:pic>
    </p:spTree>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78_Custom Layout">
  <p:cSld name="78_Custom Layout">
    <p:spTree>
      <p:nvGrpSpPr>
        <p:cNvPr id="1" name="Shape 624"/>
        <p:cNvGrpSpPr/>
        <p:nvPr/>
      </p:nvGrpSpPr>
      <p:grpSpPr>
        <a:xfrm>
          <a:off x="0" y="0"/>
          <a:ext cx="0" cy="0"/>
          <a:chOff x="0" y="0"/>
          <a:chExt cx="0" cy="0"/>
        </a:xfrm>
      </p:grpSpPr>
      <p:sp>
        <p:nvSpPr>
          <p:cNvPr id="625" name="Google Shape;625;p120"/>
          <p:cNvSpPr/>
          <p:nvPr/>
        </p:nvSpPr>
        <p:spPr>
          <a:xfrm>
            <a:off x="-1" y="0"/>
            <a:ext cx="12192000"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6" name="Google Shape;626;p120"/>
          <p:cNvSpPr/>
          <p:nvPr/>
        </p:nvSpPr>
        <p:spPr>
          <a:xfrm>
            <a:off x="0" y="935917"/>
            <a:ext cx="8898340" cy="4986166"/>
          </a:xfrm>
          <a:prstGeom prst="rect">
            <a:avLst/>
          </a:prstGeom>
          <a:solidFill>
            <a:srgbClr val="D7D7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7" name="Google Shape;627;p120"/>
          <p:cNvSpPr txBox="1">
            <a:spLocks noGrp="1"/>
          </p:cNvSpPr>
          <p:nvPr>
            <p:ph type="body" idx="1"/>
          </p:nvPr>
        </p:nvSpPr>
        <p:spPr>
          <a:xfrm>
            <a:off x="1137441" y="2527784"/>
            <a:ext cx="6517334" cy="1663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8" name="Google Shape;628;p120"/>
          <p:cNvSpPr txBox="1">
            <a:spLocks noGrp="1"/>
          </p:cNvSpPr>
          <p:nvPr>
            <p:ph type="body" idx="2"/>
          </p:nvPr>
        </p:nvSpPr>
        <p:spPr>
          <a:xfrm>
            <a:off x="1137441" y="4306555"/>
            <a:ext cx="6517334" cy="132652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9" name="Google Shape;629;p120"/>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
        <p:nvSpPr>
          <p:cNvPr id="630" name="Google Shape;630;p120"/>
          <p:cNvSpPr txBox="1">
            <a:spLocks noGrp="1"/>
          </p:cNvSpPr>
          <p:nvPr>
            <p:ph type="body" idx="3"/>
          </p:nvPr>
        </p:nvSpPr>
        <p:spPr>
          <a:xfrm>
            <a:off x="1137441" y="1086190"/>
            <a:ext cx="6517334" cy="132652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31" name="Google Shape;631;p120" descr="A blue rectangle with white text&#10;&#10;Description automatically generated with medium confidence"/>
          <p:cNvPicPr preferRelativeResize="0"/>
          <p:nvPr/>
        </p:nvPicPr>
        <p:blipFill rotWithShape="1">
          <a:blip r:embed="rId2">
            <a:alphaModFix/>
          </a:blip>
          <a:srcRect/>
          <a:stretch/>
        </p:blipFill>
        <p:spPr>
          <a:xfrm>
            <a:off x="9251054" y="2903849"/>
            <a:ext cx="1400401" cy="1050301"/>
          </a:xfrm>
          <a:prstGeom prst="rect">
            <a:avLst/>
          </a:prstGeom>
          <a:noFill/>
          <a:ln>
            <a:noFill/>
          </a:ln>
        </p:spPr>
      </p:pic>
    </p:spTree>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96_Custom Layout">
  <p:cSld name="96_Custom Layout">
    <p:spTree>
      <p:nvGrpSpPr>
        <p:cNvPr id="1" name="Shape 632"/>
        <p:cNvGrpSpPr/>
        <p:nvPr/>
      </p:nvGrpSpPr>
      <p:grpSpPr>
        <a:xfrm>
          <a:off x="0" y="0"/>
          <a:ext cx="0" cy="0"/>
          <a:chOff x="0" y="0"/>
          <a:chExt cx="0" cy="0"/>
        </a:xfrm>
      </p:grpSpPr>
      <p:sp>
        <p:nvSpPr>
          <p:cNvPr id="633" name="Google Shape;633;p121"/>
          <p:cNvSpPr/>
          <p:nvPr/>
        </p:nvSpPr>
        <p:spPr>
          <a:xfrm>
            <a:off x="-1" y="0"/>
            <a:ext cx="12192000"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4" name="Google Shape;634;p121"/>
          <p:cNvSpPr/>
          <p:nvPr/>
        </p:nvSpPr>
        <p:spPr>
          <a:xfrm>
            <a:off x="1" y="1340893"/>
            <a:ext cx="8898340" cy="4176215"/>
          </a:xfrm>
          <a:prstGeom prst="rect">
            <a:avLst/>
          </a:prstGeom>
          <a:solidFill>
            <a:srgbClr val="C102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5" name="Google Shape;635;p121"/>
          <p:cNvSpPr txBox="1">
            <a:spLocks noGrp="1"/>
          </p:cNvSpPr>
          <p:nvPr>
            <p:ph type="body" idx="1"/>
          </p:nvPr>
        </p:nvSpPr>
        <p:spPr>
          <a:xfrm>
            <a:off x="1137441" y="2135898"/>
            <a:ext cx="6517334" cy="1663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6" name="Google Shape;636;p121"/>
          <p:cNvSpPr txBox="1">
            <a:spLocks noGrp="1"/>
          </p:cNvSpPr>
          <p:nvPr>
            <p:ph type="body" idx="2"/>
          </p:nvPr>
        </p:nvSpPr>
        <p:spPr>
          <a:xfrm>
            <a:off x="1137441" y="3914669"/>
            <a:ext cx="6517334" cy="132652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600"/>
              <a:buFont typeface="Arial"/>
              <a:buNone/>
              <a:defRPr sz="6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7" name="Google Shape;637;p121"/>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pic>
        <p:nvPicPr>
          <p:cNvPr id="638" name="Google Shape;638;p121"/>
          <p:cNvPicPr preferRelativeResize="0"/>
          <p:nvPr/>
        </p:nvPicPr>
        <p:blipFill rotWithShape="1">
          <a:blip r:embed="rId2">
            <a:alphaModFix/>
          </a:blip>
          <a:srcRect/>
          <a:stretch/>
        </p:blipFill>
        <p:spPr>
          <a:xfrm>
            <a:off x="1137441" y="1552665"/>
            <a:ext cx="1880016" cy="373668"/>
          </a:xfrm>
          <a:prstGeom prst="rect">
            <a:avLst/>
          </a:prstGeom>
          <a:noFill/>
          <a:ln>
            <a:noFill/>
          </a:ln>
        </p:spPr>
      </p:pic>
    </p:spTree>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80_Custom Layout">
  <p:cSld name="80_Custom Layout">
    <p:spTree>
      <p:nvGrpSpPr>
        <p:cNvPr id="1" name="Shape 639"/>
        <p:cNvGrpSpPr/>
        <p:nvPr/>
      </p:nvGrpSpPr>
      <p:grpSpPr>
        <a:xfrm>
          <a:off x="0" y="0"/>
          <a:ext cx="0" cy="0"/>
          <a:chOff x="0" y="0"/>
          <a:chExt cx="0" cy="0"/>
        </a:xfrm>
      </p:grpSpPr>
      <p:sp>
        <p:nvSpPr>
          <p:cNvPr id="640" name="Google Shape;640;p122"/>
          <p:cNvSpPr/>
          <p:nvPr/>
        </p:nvSpPr>
        <p:spPr>
          <a:xfrm>
            <a:off x="-1" y="0"/>
            <a:ext cx="12192000" cy="6858000"/>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41" name="Google Shape;641;p122"/>
          <p:cNvPicPr preferRelativeResize="0"/>
          <p:nvPr/>
        </p:nvPicPr>
        <p:blipFill rotWithShape="1">
          <a:blip r:embed="rId2">
            <a:alphaModFix/>
          </a:blip>
          <a:srcRect/>
          <a:stretch/>
        </p:blipFill>
        <p:spPr>
          <a:xfrm>
            <a:off x="1137441" y="1554076"/>
            <a:ext cx="1872919" cy="372257"/>
          </a:xfrm>
          <a:prstGeom prst="rect">
            <a:avLst/>
          </a:prstGeom>
          <a:noFill/>
          <a:ln>
            <a:noFill/>
          </a:ln>
        </p:spPr>
      </p:pic>
      <p:sp>
        <p:nvSpPr>
          <p:cNvPr id="642" name="Google Shape;642;p122"/>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Arial"/>
              <a:ea typeface="Arial"/>
              <a:cs typeface="Arial"/>
              <a:sym typeface="Arial"/>
            </a:endParaRPr>
          </a:p>
        </p:txBody>
      </p:sp>
      <p:sp>
        <p:nvSpPr>
          <p:cNvPr id="643" name="Google Shape;643;p122"/>
          <p:cNvSpPr txBox="1">
            <a:spLocks noGrp="1"/>
          </p:cNvSpPr>
          <p:nvPr>
            <p:ph type="body" idx="1"/>
          </p:nvPr>
        </p:nvSpPr>
        <p:spPr>
          <a:xfrm>
            <a:off x="1137441" y="2135898"/>
            <a:ext cx="6517334" cy="1663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1400"/>
              <a:buFont typeface="Arial"/>
              <a:buNone/>
              <a:defRPr sz="14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4" name="Google Shape;644;p122"/>
          <p:cNvSpPr txBox="1">
            <a:spLocks noGrp="1"/>
          </p:cNvSpPr>
          <p:nvPr>
            <p:ph type="body" idx="2"/>
          </p:nvPr>
        </p:nvSpPr>
        <p:spPr>
          <a:xfrm>
            <a:off x="1137441" y="3914669"/>
            <a:ext cx="6517334" cy="132652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63636"/>
              </a:buClr>
              <a:buSzPts val="600"/>
              <a:buFont typeface="Arial"/>
              <a:buNone/>
              <a:defRPr sz="600" b="0" i="0" u="none" strike="noStrike" cap="none">
                <a:solidFill>
                  <a:srgbClr val="363636"/>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7.png"/><Relationship Id="rId2" Type="http://schemas.openxmlformats.org/officeDocument/2006/relationships/slideLayout" Target="../slideLayouts/slideLayout31.xml"/><Relationship Id="rId16" Type="http://schemas.openxmlformats.org/officeDocument/2006/relationships/theme" Target="../theme/theme2.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11.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7.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4.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image" Target="../media/image7.png"/><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theme" Target="../theme/theme5.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16.xml"/><Relationship Id="rId21" Type="http://schemas.openxmlformats.org/officeDocument/2006/relationships/slideLayout" Target="../slideLayouts/slideLayout111.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63" Type="http://schemas.openxmlformats.org/officeDocument/2006/relationships/slideLayout" Target="../slideLayouts/slideLayout153.xml"/><Relationship Id="rId68" Type="http://schemas.openxmlformats.org/officeDocument/2006/relationships/slideLayout" Target="../slideLayouts/slideLayout158.xml"/><Relationship Id="rId84" Type="http://schemas.openxmlformats.org/officeDocument/2006/relationships/slideLayout" Target="../slideLayouts/slideLayout174.xml"/><Relationship Id="rId89" Type="http://schemas.openxmlformats.org/officeDocument/2006/relationships/slideLayout" Target="../slideLayouts/slideLayout179.xml"/><Relationship Id="rId16" Type="http://schemas.openxmlformats.org/officeDocument/2006/relationships/slideLayout" Target="../slideLayouts/slideLayout106.xml"/><Relationship Id="rId11" Type="http://schemas.openxmlformats.org/officeDocument/2006/relationships/slideLayout" Target="../slideLayouts/slideLayout101.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53" Type="http://schemas.openxmlformats.org/officeDocument/2006/relationships/slideLayout" Target="../slideLayouts/slideLayout143.xml"/><Relationship Id="rId58" Type="http://schemas.openxmlformats.org/officeDocument/2006/relationships/slideLayout" Target="../slideLayouts/slideLayout148.xml"/><Relationship Id="rId74" Type="http://schemas.openxmlformats.org/officeDocument/2006/relationships/slideLayout" Target="../slideLayouts/slideLayout164.xml"/><Relationship Id="rId79" Type="http://schemas.openxmlformats.org/officeDocument/2006/relationships/slideLayout" Target="../slideLayouts/slideLayout169.xml"/><Relationship Id="rId5" Type="http://schemas.openxmlformats.org/officeDocument/2006/relationships/slideLayout" Target="../slideLayouts/slideLayout95.xml"/><Relationship Id="rId90" Type="http://schemas.openxmlformats.org/officeDocument/2006/relationships/slideLayout" Target="../slideLayouts/slideLayout180.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64" Type="http://schemas.openxmlformats.org/officeDocument/2006/relationships/slideLayout" Target="../slideLayouts/slideLayout154.xml"/><Relationship Id="rId69" Type="http://schemas.openxmlformats.org/officeDocument/2006/relationships/slideLayout" Target="../slideLayouts/slideLayout159.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72" Type="http://schemas.openxmlformats.org/officeDocument/2006/relationships/slideLayout" Target="../slideLayouts/slideLayout162.xml"/><Relationship Id="rId80" Type="http://schemas.openxmlformats.org/officeDocument/2006/relationships/slideLayout" Target="../slideLayouts/slideLayout170.xml"/><Relationship Id="rId85" Type="http://schemas.openxmlformats.org/officeDocument/2006/relationships/slideLayout" Target="../slideLayouts/slideLayout175.xml"/><Relationship Id="rId93" Type="http://schemas.openxmlformats.org/officeDocument/2006/relationships/theme" Target="../theme/theme6.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59" Type="http://schemas.openxmlformats.org/officeDocument/2006/relationships/slideLayout" Target="../slideLayouts/slideLayout149.xml"/><Relationship Id="rId67" Type="http://schemas.openxmlformats.org/officeDocument/2006/relationships/slideLayout" Target="../slideLayouts/slideLayout157.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slideLayout" Target="../slideLayouts/slideLayout144.xml"/><Relationship Id="rId62" Type="http://schemas.openxmlformats.org/officeDocument/2006/relationships/slideLayout" Target="../slideLayouts/slideLayout152.xml"/><Relationship Id="rId70" Type="http://schemas.openxmlformats.org/officeDocument/2006/relationships/slideLayout" Target="../slideLayouts/slideLayout160.xml"/><Relationship Id="rId75" Type="http://schemas.openxmlformats.org/officeDocument/2006/relationships/slideLayout" Target="../slideLayouts/slideLayout165.xml"/><Relationship Id="rId83" Type="http://schemas.openxmlformats.org/officeDocument/2006/relationships/slideLayout" Target="../slideLayouts/slideLayout173.xml"/><Relationship Id="rId88" Type="http://schemas.openxmlformats.org/officeDocument/2006/relationships/slideLayout" Target="../slideLayouts/slideLayout178.xml"/><Relationship Id="rId91" Type="http://schemas.openxmlformats.org/officeDocument/2006/relationships/slideLayout" Target="../slideLayouts/slideLayout181.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 Id="rId57" Type="http://schemas.openxmlformats.org/officeDocument/2006/relationships/slideLayout" Target="../slideLayouts/slideLayout147.xml"/><Relationship Id="rId10" Type="http://schemas.openxmlformats.org/officeDocument/2006/relationships/slideLayout" Target="../slideLayouts/slideLayout100.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60" Type="http://schemas.openxmlformats.org/officeDocument/2006/relationships/slideLayout" Target="../slideLayouts/slideLayout150.xml"/><Relationship Id="rId65" Type="http://schemas.openxmlformats.org/officeDocument/2006/relationships/slideLayout" Target="../slideLayouts/slideLayout155.xml"/><Relationship Id="rId73" Type="http://schemas.openxmlformats.org/officeDocument/2006/relationships/slideLayout" Target="../slideLayouts/slideLayout163.xml"/><Relationship Id="rId78" Type="http://schemas.openxmlformats.org/officeDocument/2006/relationships/slideLayout" Target="../slideLayouts/slideLayout168.xml"/><Relationship Id="rId81" Type="http://schemas.openxmlformats.org/officeDocument/2006/relationships/slideLayout" Target="../slideLayouts/slideLayout171.xml"/><Relationship Id="rId86" Type="http://schemas.openxmlformats.org/officeDocument/2006/relationships/slideLayout" Target="../slideLayouts/slideLayout176.xml"/><Relationship Id="rId94" Type="http://schemas.openxmlformats.org/officeDocument/2006/relationships/image" Target="../media/image7.png"/><Relationship Id="rId4" Type="http://schemas.openxmlformats.org/officeDocument/2006/relationships/slideLayout" Target="../slideLayouts/slideLayout94.xml"/><Relationship Id="rId9" Type="http://schemas.openxmlformats.org/officeDocument/2006/relationships/slideLayout" Target="../slideLayouts/slideLayout99.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9" Type="http://schemas.openxmlformats.org/officeDocument/2006/relationships/slideLayout" Target="../slideLayouts/slideLayout129.xml"/><Relationship Id="rId34" Type="http://schemas.openxmlformats.org/officeDocument/2006/relationships/slideLayout" Target="../slideLayouts/slideLayout124.xml"/><Relationship Id="rId50" Type="http://schemas.openxmlformats.org/officeDocument/2006/relationships/slideLayout" Target="../slideLayouts/slideLayout140.xml"/><Relationship Id="rId55" Type="http://schemas.openxmlformats.org/officeDocument/2006/relationships/slideLayout" Target="../slideLayouts/slideLayout145.xml"/><Relationship Id="rId76" Type="http://schemas.openxmlformats.org/officeDocument/2006/relationships/slideLayout" Target="../slideLayouts/slideLayout166.xml"/><Relationship Id="rId7" Type="http://schemas.openxmlformats.org/officeDocument/2006/relationships/slideLayout" Target="../slideLayouts/slideLayout97.xml"/><Relationship Id="rId71" Type="http://schemas.openxmlformats.org/officeDocument/2006/relationships/slideLayout" Target="../slideLayouts/slideLayout161.xml"/><Relationship Id="rId92" Type="http://schemas.openxmlformats.org/officeDocument/2006/relationships/slideLayout" Target="../slideLayouts/slideLayout182.xml"/><Relationship Id="rId2" Type="http://schemas.openxmlformats.org/officeDocument/2006/relationships/slideLayout" Target="../slideLayouts/slideLayout92.xml"/><Relationship Id="rId29" Type="http://schemas.openxmlformats.org/officeDocument/2006/relationships/slideLayout" Target="../slideLayouts/slideLayout119.xml"/><Relationship Id="rId24" Type="http://schemas.openxmlformats.org/officeDocument/2006/relationships/slideLayout" Target="../slideLayouts/slideLayout114.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66" Type="http://schemas.openxmlformats.org/officeDocument/2006/relationships/slideLayout" Target="../slideLayouts/slideLayout156.xml"/><Relationship Id="rId87" Type="http://schemas.openxmlformats.org/officeDocument/2006/relationships/slideLayout" Target="../slideLayouts/slideLayout177.xml"/><Relationship Id="rId61" Type="http://schemas.openxmlformats.org/officeDocument/2006/relationships/slideLayout" Target="../slideLayouts/slideLayout151.xml"/><Relationship Id="rId82" Type="http://schemas.openxmlformats.org/officeDocument/2006/relationships/slideLayout" Target="../slideLayouts/slideLayout172.xml"/><Relationship Id="rId19" Type="http://schemas.openxmlformats.org/officeDocument/2006/relationships/slideLayout" Target="../slideLayouts/slideLayout109.xml"/><Relationship Id="rId14" Type="http://schemas.openxmlformats.org/officeDocument/2006/relationships/slideLayout" Target="../slideLayouts/slideLayout104.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56" Type="http://schemas.openxmlformats.org/officeDocument/2006/relationships/slideLayout" Target="../slideLayouts/slideLayout146.xml"/><Relationship Id="rId77" Type="http://schemas.openxmlformats.org/officeDocument/2006/relationships/slideLayout" Target="../slideLayouts/slideLayout16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3" Type="http://schemas.openxmlformats.org/officeDocument/2006/relationships/slideLayout" Target="../slideLayouts/slideLayout185.xml"/><Relationship Id="rId21" Type="http://schemas.openxmlformats.org/officeDocument/2006/relationships/slideLayout" Target="../slideLayouts/slideLayout203.xml"/><Relationship Id="rId34" Type="http://schemas.openxmlformats.org/officeDocument/2006/relationships/theme" Target="../theme/theme7.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slideLayout" Target="../slideLayouts/slideLayout215.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29" Type="http://schemas.openxmlformats.org/officeDocument/2006/relationships/slideLayout" Target="../slideLayouts/slideLayout211.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slideLayout" Target="../slideLayouts/slideLayout214.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slideLayout" Target="../slideLayouts/slideLayout213.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8" Type="http://schemas.openxmlformats.org/officeDocument/2006/relationships/slideLayout" Target="../slideLayouts/slideLayout1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4236721"/>
            <a:ext cx="12192000" cy="2061980"/>
          </a:xfrm>
          <a:prstGeom prst="rect">
            <a:avLst/>
          </a:prstGeom>
          <a:solidFill>
            <a:srgbClr val="F4F7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pic>
        <p:nvPicPr>
          <p:cNvPr id="7" name="Google Shape;7;p1"/>
          <p:cNvPicPr preferRelativeResize="0"/>
          <p:nvPr/>
        </p:nvPicPr>
        <p:blipFill rotWithShape="1">
          <a:blip r:embed="rId31">
            <a:alphaModFix/>
          </a:blip>
          <a:srcRect/>
          <a:stretch/>
        </p:blipFill>
        <p:spPr>
          <a:xfrm>
            <a:off x="0" y="0"/>
            <a:ext cx="12192000" cy="4366768"/>
          </a:xfrm>
          <a:prstGeom prst="rect">
            <a:avLst/>
          </a:prstGeom>
          <a:noFill/>
          <a:ln>
            <a:noFill/>
          </a:ln>
        </p:spPr>
      </p:pic>
      <p:sp>
        <p:nvSpPr>
          <p:cNvPr id="8" name="Google Shape;8;p1"/>
          <p:cNvSpPr txBox="1">
            <a:spLocks noGrp="1"/>
          </p:cNvSpPr>
          <p:nvPr>
            <p:ph type="title"/>
          </p:nvPr>
        </p:nvSpPr>
        <p:spPr>
          <a:xfrm>
            <a:off x="838200" y="228600"/>
            <a:ext cx="10515600" cy="1101408"/>
          </a:xfrm>
          <a:prstGeom prst="rect">
            <a:avLst/>
          </a:prstGeom>
          <a:noFill/>
          <a:ln>
            <a:noFill/>
          </a:ln>
        </p:spPr>
        <p:txBody>
          <a:bodyPr spcFirstLastPara="1" wrap="square" lIns="91425" tIns="45700" rIns="91425" bIns="45700" anchor="ctr" anchorCtr="0">
            <a:noAutofit/>
          </a:bodyPr>
          <a:lstStyle>
            <a:lvl1pPr marR="0" lvl="0" algn="l" rtl="0">
              <a:lnSpc>
                <a:spcPct val="87000"/>
              </a:lnSpc>
              <a:spcBef>
                <a:spcPts val="0"/>
              </a:spcBef>
              <a:spcAft>
                <a:spcPts val="0"/>
              </a:spcAft>
              <a:buClr>
                <a:schemeClr val="accent2"/>
              </a:buClr>
              <a:buSzPts val="3200"/>
              <a:buFont typeface="Arial"/>
              <a:buNone/>
              <a:defRPr sz="3200" b="1" i="0" u="none" strike="noStrike" cap="non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1"/>
          <p:cNvSpPr txBox="1">
            <a:spLocks noGrp="1"/>
          </p:cNvSpPr>
          <p:nvPr>
            <p:ph type="body" idx="1"/>
          </p:nvPr>
        </p:nvSpPr>
        <p:spPr>
          <a:xfrm>
            <a:off x="838200" y="1435609"/>
            <a:ext cx="10515600" cy="4745273"/>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87000"/>
              </a:lnSpc>
              <a:spcBef>
                <a:spcPts val="1800"/>
              </a:spcBef>
              <a:spcAft>
                <a:spcPts val="0"/>
              </a:spcAft>
              <a:buClr>
                <a:schemeClr val="accent1"/>
              </a:buClr>
              <a:buSzPts val="3600"/>
              <a:buFont typeface="Arial"/>
              <a:buNone/>
              <a:defRPr sz="3600" b="0" i="0" u="none" strike="noStrike" cap="none">
                <a:solidFill>
                  <a:srgbClr val="353535"/>
                </a:solidFill>
                <a:latin typeface="Arial"/>
                <a:ea typeface="Arial"/>
                <a:cs typeface="Arial"/>
                <a:sym typeface="Arial"/>
              </a:defRPr>
            </a:lvl1pPr>
            <a:lvl2pPr marL="914400" marR="0" lvl="1" indent="-431800" algn="l" rtl="0">
              <a:lnSpc>
                <a:spcPct val="87000"/>
              </a:lnSpc>
              <a:spcBef>
                <a:spcPts val="800"/>
              </a:spcBef>
              <a:spcAft>
                <a:spcPts val="0"/>
              </a:spcAft>
              <a:buClr>
                <a:schemeClr val="accent1"/>
              </a:buClr>
              <a:buSzPts val="3200"/>
              <a:buFont typeface="Arial"/>
              <a:buChar char="•"/>
              <a:defRPr sz="3200" b="0" i="0" u="none" strike="noStrike" cap="none">
                <a:solidFill>
                  <a:srgbClr val="353535"/>
                </a:solidFill>
                <a:latin typeface="Arial"/>
                <a:ea typeface="Arial"/>
                <a:cs typeface="Arial"/>
                <a:sym typeface="Arial"/>
              </a:defRPr>
            </a:lvl2pPr>
            <a:lvl3pPr marL="1371600" marR="0" lvl="2" indent="-431800" algn="l" rtl="0">
              <a:lnSpc>
                <a:spcPct val="87000"/>
              </a:lnSpc>
              <a:spcBef>
                <a:spcPts val="1200"/>
              </a:spcBef>
              <a:spcAft>
                <a:spcPts val="0"/>
              </a:spcAft>
              <a:buClr>
                <a:schemeClr val="accent1"/>
              </a:buClr>
              <a:buSzPts val="3200"/>
              <a:buFont typeface="Arial"/>
              <a:buChar char="•"/>
              <a:defRPr sz="3200" b="0" i="0" u="none" strike="noStrike" cap="none">
                <a:solidFill>
                  <a:srgbClr val="353535"/>
                </a:solidFill>
                <a:latin typeface="Arial"/>
                <a:ea typeface="Arial"/>
                <a:cs typeface="Arial"/>
                <a:sym typeface="Arial"/>
              </a:defRPr>
            </a:lvl3pPr>
            <a:lvl4pPr marL="1828800" marR="0" lvl="3" indent="-431800" algn="l" rtl="0">
              <a:lnSpc>
                <a:spcPct val="87000"/>
              </a:lnSpc>
              <a:spcBef>
                <a:spcPts val="1200"/>
              </a:spcBef>
              <a:spcAft>
                <a:spcPts val="0"/>
              </a:spcAft>
              <a:buClr>
                <a:schemeClr val="accent1"/>
              </a:buClr>
              <a:buSzPts val="3200"/>
              <a:buFont typeface="Arial"/>
              <a:buChar char="•"/>
              <a:defRPr sz="3200" b="0" i="0" u="none" strike="noStrike" cap="none">
                <a:solidFill>
                  <a:srgbClr val="353535"/>
                </a:solidFill>
                <a:latin typeface="Arial"/>
                <a:ea typeface="Arial"/>
                <a:cs typeface="Arial"/>
                <a:sym typeface="Arial"/>
              </a:defRPr>
            </a:lvl4pPr>
            <a:lvl5pPr marL="2286000" marR="0" lvl="4" indent="-431800" algn="l" rtl="0">
              <a:lnSpc>
                <a:spcPct val="87000"/>
              </a:lnSpc>
              <a:spcBef>
                <a:spcPts val="1200"/>
              </a:spcBef>
              <a:spcAft>
                <a:spcPts val="0"/>
              </a:spcAft>
              <a:buClr>
                <a:schemeClr val="accent1"/>
              </a:buClr>
              <a:buSzPts val="3200"/>
              <a:buFont typeface="Arial"/>
              <a:buChar char="•"/>
              <a:defRPr sz="3200" b="0" i="0" u="none" strike="noStrike" cap="none">
                <a:solidFill>
                  <a:srgbClr val="353535"/>
                </a:solidFill>
                <a:latin typeface="Arial"/>
                <a:ea typeface="Arial"/>
                <a:cs typeface="Arial"/>
                <a:sym typeface="Arial"/>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0" name="Google Shape;10;p1"/>
          <p:cNvPicPr preferRelativeResize="0"/>
          <p:nvPr/>
        </p:nvPicPr>
        <p:blipFill rotWithShape="1">
          <a:blip r:embed="rId32">
            <a:alphaModFix amt="50000"/>
          </a:blip>
          <a:srcRect/>
          <a:stretch/>
        </p:blipFill>
        <p:spPr>
          <a:xfrm>
            <a:off x="11570372" y="6334025"/>
            <a:ext cx="336080" cy="408675"/>
          </a:xfrm>
          <a:prstGeom prst="rect">
            <a:avLst/>
          </a:prstGeom>
          <a:noFill/>
          <a:ln>
            <a:noFill/>
          </a:ln>
        </p:spPr>
      </p:pic>
      <p:sp>
        <p:nvSpPr>
          <p:cNvPr id="11" name="Google Shape;11;p1"/>
          <p:cNvSpPr txBox="1">
            <a:spLocks noGrp="1"/>
          </p:cNvSpPr>
          <p:nvPr>
            <p:ph type="sldNum" idx="12"/>
          </p:nvPr>
        </p:nvSpPr>
        <p:spPr>
          <a:xfrm>
            <a:off x="291059" y="6356351"/>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D8E8D"/>
                </a:solidFill>
                <a:latin typeface="Arial"/>
                <a:ea typeface="Arial"/>
                <a:cs typeface="Arial"/>
                <a:sym typeface="Arial"/>
              </a:defRPr>
            </a:lvl1pPr>
            <a:lvl2pPr marL="0" marR="0" lvl="1" indent="0" algn="l" rtl="0">
              <a:spcBef>
                <a:spcPts val="0"/>
              </a:spcBef>
              <a:buNone/>
              <a:defRPr sz="1200" b="0" i="0" u="none" strike="noStrike" cap="none">
                <a:solidFill>
                  <a:srgbClr val="8D8E8D"/>
                </a:solidFill>
                <a:latin typeface="Arial"/>
                <a:ea typeface="Arial"/>
                <a:cs typeface="Arial"/>
                <a:sym typeface="Arial"/>
              </a:defRPr>
            </a:lvl2pPr>
            <a:lvl3pPr marL="0" marR="0" lvl="2" indent="0" algn="l" rtl="0">
              <a:spcBef>
                <a:spcPts val="0"/>
              </a:spcBef>
              <a:buNone/>
              <a:defRPr sz="1200" b="0" i="0" u="none" strike="noStrike" cap="none">
                <a:solidFill>
                  <a:srgbClr val="8D8E8D"/>
                </a:solidFill>
                <a:latin typeface="Arial"/>
                <a:ea typeface="Arial"/>
                <a:cs typeface="Arial"/>
                <a:sym typeface="Arial"/>
              </a:defRPr>
            </a:lvl3pPr>
            <a:lvl4pPr marL="0" marR="0" lvl="3" indent="0" algn="l" rtl="0">
              <a:spcBef>
                <a:spcPts val="0"/>
              </a:spcBef>
              <a:buNone/>
              <a:defRPr sz="1200" b="0" i="0" u="none" strike="noStrike" cap="none">
                <a:solidFill>
                  <a:srgbClr val="8D8E8D"/>
                </a:solidFill>
                <a:latin typeface="Arial"/>
                <a:ea typeface="Arial"/>
                <a:cs typeface="Arial"/>
                <a:sym typeface="Arial"/>
              </a:defRPr>
            </a:lvl4pPr>
            <a:lvl5pPr marL="0" marR="0" lvl="4" indent="0" algn="l" rtl="0">
              <a:spcBef>
                <a:spcPts val="0"/>
              </a:spcBef>
              <a:buNone/>
              <a:defRPr sz="1200" b="0" i="0" u="none" strike="noStrike" cap="none">
                <a:solidFill>
                  <a:srgbClr val="8D8E8D"/>
                </a:solidFill>
                <a:latin typeface="Arial"/>
                <a:ea typeface="Arial"/>
                <a:cs typeface="Arial"/>
                <a:sym typeface="Arial"/>
              </a:defRPr>
            </a:lvl5pPr>
            <a:lvl6pPr marL="0" marR="0" lvl="5" indent="0" algn="l" rtl="0">
              <a:spcBef>
                <a:spcPts val="0"/>
              </a:spcBef>
              <a:buNone/>
              <a:defRPr sz="1200" b="0" i="0" u="none" strike="noStrike" cap="none">
                <a:solidFill>
                  <a:srgbClr val="8D8E8D"/>
                </a:solidFill>
                <a:latin typeface="Arial"/>
                <a:ea typeface="Arial"/>
                <a:cs typeface="Arial"/>
                <a:sym typeface="Arial"/>
              </a:defRPr>
            </a:lvl6pPr>
            <a:lvl7pPr marL="0" marR="0" lvl="6" indent="0" algn="l" rtl="0">
              <a:spcBef>
                <a:spcPts val="0"/>
              </a:spcBef>
              <a:buNone/>
              <a:defRPr sz="1200" b="0" i="0" u="none" strike="noStrike" cap="none">
                <a:solidFill>
                  <a:srgbClr val="8D8E8D"/>
                </a:solidFill>
                <a:latin typeface="Arial"/>
                <a:ea typeface="Arial"/>
                <a:cs typeface="Arial"/>
                <a:sym typeface="Arial"/>
              </a:defRPr>
            </a:lvl7pPr>
            <a:lvl8pPr marL="0" marR="0" lvl="7" indent="0" algn="l" rtl="0">
              <a:spcBef>
                <a:spcPts val="0"/>
              </a:spcBef>
              <a:buNone/>
              <a:defRPr sz="1200" b="0" i="0" u="none" strike="noStrike" cap="none">
                <a:solidFill>
                  <a:srgbClr val="8D8E8D"/>
                </a:solidFill>
                <a:latin typeface="Arial"/>
                <a:ea typeface="Arial"/>
                <a:cs typeface="Arial"/>
                <a:sym typeface="Arial"/>
              </a:defRPr>
            </a:lvl8pPr>
            <a:lvl9pPr marL="0" marR="0" lvl="8" indent="0" algn="l" rtl="0">
              <a:spcBef>
                <a:spcPts val="0"/>
              </a:spcBef>
              <a:buNone/>
              <a:defRPr sz="1200" b="0" i="0" u="none" strike="noStrike" cap="none">
                <a:solidFill>
                  <a:srgbClr val="8D8E8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5" r:id="rId27"/>
    <p:sldLayoutId id="2147483676" r:id="rId28"/>
    <p:sldLayoutId id="2147483888"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Calibri"/>
              <a:buNone/>
              <a:defRPr sz="293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5" name="Google Shape;135;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136" name="Google Shape;136;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8" name="Google Shape;138;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9" name="Google Shape;139;p31"/>
          <p:cNvPicPr preferRelativeResize="0"/>
          <p:nvPr/>
        </p:nvPicPr>
        <p:blipFill rotWithShape="1">
          <a:blip r:embed="rId17">
            <a:alphaModFix/>
          </a:blip>
          <a:srcRect/>
          <a:stretch/>
        </p:blipFill>
        <p:spPr>
          <a:xfrm>
            <a:off x="11479799" y="6303387"/>
            <a:ext cx="521464" cy="39109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890" r:id="rId15"/>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sp>
        <p:nvSpPr>
          <p:cNvPr id="338" name="Google Shape;338;p64"/>
          <p:cNvSpPr/>
          <p:nvPr/>
        </p:nvSpPr>
        <p:spPr>
          <a:xfrm>
            <a:off x="0" y="-153909"/>
            <a:ext cx="12192000" cy="6418907"/>
          </a:xfrm>
          <a:prstGeom prst="rect">
            <a:avLst/>
          </a:prstGeom>
          <a:solidFill>
            <a:srgbClr val="F4F7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ubik"/>
              <a:ea typeface="Rubik"/>
              <a:cs typeface="Rubik"/>
              <a:sym typeface="Rubik"/>
            </a:endParaRPr>
          </a:p>
        </p:txBody>
      </p:sp>
      <p:sp>
        <p:nvSpPr>
          <p:cNvPr id="339" name="Google Shape;339;p64"/>
          <p:cNvSpPr txBox="1">
            <a:spLocks noGrp="1"/>
          </p:cNvSpPr>
          <p:nvPr>
            <p:ph type="title"/>
          </p:nvPr>
        </p:nvSpPr>
        <p:spPr>
          <a:xfrm>
            <a:off x="838200" y="228600"/>
            <a:ext cx="10515600" cy="1101408"/>
          </a:xfrm>
          <a:prstGeom prst="rect">
            <a:avLst/>
          </a:prstGeom>
          <a:noFill/>
          <a:ln>
            <a:noFill/>
          </a:ln>
        </p:spPr>
        <p:txBody>
          <a:bodyPr spcFirstLastPara="1" wrap="square" lIns="91425" tIns="45700" rIns="91425" bIns="45700" anchor="ctr" anchorCtr="0">
            <a:noAutofit/>
          </a:bodyPr>
          <a:lstStyle>
            <a:lvl1pPr marR="0" lvl="0" algn="l" rtl="0">
              <a:lnSpc>
                <a:spcPct val="87000"/>
              </a:lnSpc>
              <a:spcBef>
                <a:spcPts val="0"/>
              </a:spcBef>
              <a:spcAft>
                <a:spcPts val="0"/>
              </a:spcAft>
              <a:buClr>
                <a:schemeClr val="accent2"/>
              </a:buClr>
              <a:buSzPts val="3200"/>
              <a:buFont typeface="Source Serif Pro"/>
              <a:buNone/>
              <a:defRPr sz="3200" b="1" i="0" u="none" strike="noStrike" cap="none">
                <a:solidFill>
                  <a:schemeClr val="accent2"/>
                </a:solidFill>
                <a:latin typeface="Source Serif Pro"/>
                <a:ea typeface="Source Serif Pro"/>
                <a:cs typeface="Source Serif Pro"/>
                <a:sym typeface="Source Serif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0" name="Google Shape;340;p64"/>
          <p:cNvSpPr txBox="1">
            <a:spLocks noGrp="1"/>
          </p:cNvSpPr>
          <p:nvPr>
            <p:ph type="body" idx="1"/>
          </p:nvPr>
        </p:nvSpPr>
        <p:spPr>
          <a:xfrm>
            <a:off x="838200" y="1435608"/>
            <a:ext cx="10515600" cy="4745273"/>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87000"/>
              </a:lnSpc>
              <a:spcBef>
                <a:spcPts val="1800"/>
              </a:spcBef>
              <a:spcAft>
                <a:spcPts val="0"/>
              </a:spcAft>
              <a:buClr>
                <a:schemeClr val="accent1"/>
              </a:buClr>
              <a:buSzPts val="3600"/>
              <a:buFont typeface="Arial"/>
              <a:buNone/>
              <a:defRPr sz="3600" b="0" i="0" u="none" strike="noStrike" cap="none">
                <a:solidFill>
                  <a:srgbClr val="353535"/>
                </a:solidFill>
                <a:latin typeface="Rubik"/>
                <a:ea typeface="Rubik"/>
                <a:cs typeface="Rubik"/>
                <a:sym typeface="Rubik"/>
              </a:defRPr>
            </a:lvl1pPr>
            <a:lvl2pPr marL="914400" marR="0" lvl="1" indent="-431800" algn="l" rtl="0">
              <a:lnSpc>
                <a:spcPct val="87000"/>
              </a:lnSpc>
              <a:spcBef>
                <a:spcPts val="800"/>
              </a:spcBef>
              <a:spcAft>
                <a:spcPts val="0"/>
              </a:spcAft>
              <a:buClr>
                <a:schemeClr val="accent1"/>
              </a:buClr>
              <a:buSzPts val="3200"/>
              <a:buFont typeface="Arial"/>
              <a:buChar char="•"/>
              <a:defRPr sz="3200" b="0" i="0" u="none" strike="noStrike" cap="none">
                <a:solidFill>
                  <a:srgbClr val="353535"/>
                </a:solidFill>
                <a:latin typeface="Rubik"/>
                <a:ea typeface="Rubik"/>
                <a:cs typeface="Rubik"/>
                <a:sym typeface="Rubik"/>
              </a:defRPr>
            </a:lvl2pPr>
            <a:lvl3pPr marL="1371600" marR="0" lvl="2" indent="-431800" algn="l" rtl="0">
              <a:lnSpc>
                <a:spcPct val="87000"/>
              </a:lnSpc>
              <a:spcBef>
                <a:spcPts val="1200"/>
              </a:spcBef>
              <a:spcAft>
                <a:spcPts val="0"/>
              </a:spcAft>
              <a:buClr>
                <a:schemeClr val="accent1"/>
              </a:buClr>
              <a:buSzPts val="3200"/>
              <a:buFont typeface="Arial"/>
              <a:buChar char="•"/>
              <a:defRPr sz="3200" b="0" i="0" u="none" strike="noStrike" cap="none">
                <a:solidFill>
                  <a:srgbClr val="353535"/>
                </a:solidFill>
                <a:latin typeface="Rubik"/>
                <a:ea typeface="Rubik"/>
                <a:cs typeface="Rubik"/>
                <a:sym typeface="Rubik"/>
              </a:defRPr>
            </a:lvl3pPr>
            <a:lvl4pPr marL="1828800" marR="0" lvl="3" indent="-431800" algn="l" rtl="0">
              <a:lnSpc>
                <a:spcPct val="87000"/>
              </a:lnSpc>
              <a:spcBef>
                <a:spcPts val="1200"/>
              </a:spcBef>
              <a:spcAft>
                <a:spcPts val="0"/>
              </a:spcAft>
              <a:buClr>
                <a:schemeClr val="accent1"/>
              </a:buClr>
              <a:buSzPts val="3200"/>
              <a:buFont typeface="Arial"/>
              <a:buChar char="•"/>
              <a:defRPr sz="3200" b="0" i="0" u="none" strike="noStrike" cap="none">
                <a:solidFill>
                  <a:srgbClr val="353535"/>
                </a:solidFill>
                <a:latin typeface="Rubik"/>
                <a:ea typeface="Rubik"/>
                <a:cs typeface="Rubik"/>
                <a:sym typeface="Rubik"/>
              </a:defRPr>
            </a:lvl4pPr>
            <a:lvl5pPr marL="2286000" marR="0" lvl="4" indent="-431800" algn="l" rtl="0">
              <a:lnSpc>
                <a:spcPct val="87000"/>
              </a:lnSpc>
              <a:spcBef>
                <a:spcPts val="1200"/>
              </a:spcBef>
              <a:spcAft>
                <a:spcPts val="0"/>
              </a:spcAft>
              <a:buClr>
                <a:schemeClr val="accent1"/>
              </a:buClr>
              <a:buSzPts val="3200"/>
              <a:buFont typeface="Arial"/>
              <a:buChar char="•"/>
              <a:defRPr sz="3200" b="0" i="0" u="none" strike="noStrike" cap="none">
                <a:solidFill>
                  <a:srgbClr val="353535"/>
                </a:solidFill>
                <a:latin typeface="Rubik"/>
                <a:ea typeface="Rubik"/>
                <a:cs typeface="Rubik"/>
                <a:sym typeface="Rubik"/>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1" name="Google Shape;341;p64"/>
          <p:cNvSpPr txBox="1">
            <a:spLocks noGrp="1"/>
          </p:cNvSpPr>
          <p:nvPr>
            <p:ph type="sldNum" idx="12"/>
          </p:nvPr>
        </p:nvSpPr>
        <p:spPr>
          <a:xfrm>
            <a:off x="291059"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D8E8D"/>
                </a:solidFill>
                <a:latin typeface="Rubik"/>
                <a:ea typeface="Rubik"/>
                <a:cs typeface="Rubik"/>
                <a:sym typeface="Rubik"/>
              </a:defRPr>
            </a:lvl1pPr>
            <a:lvl2pPr marL="0" marR="0" lvl="1" indent="0" algn="l" rtl="0">
              <a:spcBef>
                <a:spcPts val="0"/>
              </a:spcBef>
              <a:buNone/>
              <a:defRPr sz="1200" b="0" i="0" u="none" strike="noStrike" cap="none">
                <a:solidFill>
                  <a:srgbClr val="8D8E8D"/>
                </a:solidFill>
                <a:latin typeface="Rubik"/>
                <a:ea typeface="Rubik"/>
                <a:cs typeface="Rubik"/>
                <a:sym typeface="Rubik"/>
              </a:defRPr>
            </a:lvl2pPr>
            <a:lvl3pPr marL="0" marR="0" lvl="2" indent="0" algn="l" rtl="0">
              <a:spcBef>
                <a:spcPts val="0"/>
              </a:spcBef>
              <a:buNone/>
              <a:defRPr sz="1200" b="0" i="0" u="none" strike="noStrike" cap="none">
                <a:solidFill>
                  <a:srgbClr val="8D8E8D"/>
                </a:solidFill>
                <a:latin typeface="Rubik"/>
                <a:ea typeface="Rubik"/>
                <a:cs typeface="Rubik"/>
                <a:sym typeface="Rubik"/>
              </a:defRPr>
            </a:lvl3pPr>
            <a:lvl4pPr marL="0" marR="0" lvl="3" indent="0" algn="l" rtl="0">
              <a:spcBef>
                <a:spcPts val="0"/>
              </a:spcBef>
              <a:buNone/>
              <a:defRPr sz="1200" b="0" i="0" u="none" strike="noStrike" cap="none">
                <a:solidFill>
                  <a:srgbClr val="8D8E8D"/>
                </a:solidFill>
                <a:latin typeface="Rubik"/>
                <a:ea typeface="Rubik"/>
                <a:cs typeface="Rubik"/>
                <a:sym typeface="Rubik"/>
              </a:defRPr>
            </a:lvl4pPr>
            <a:lvl5pPr marL="0" marR="0" lvl="4" indent="0" algn="l" rtl="0">
              <a:spcBef>
                <a:spcPts val="0"/>
              </a:spcBef>
              <a:buNone/>
              <a:defRPr sz="1200" b="0" i="0" u="none" strike="noStrike" cap="none">
                <a:solidFill>
                  <a:srgbClr val="8D8E8D"/>
                </a:solidFill>
                <a:latin typeface="Rubik"/>
                <a:ea typeface="Rubik"/>
                <a:cs typeface="Rubik"/>
                <a:sym typeface="Rubik"/>
              </a:defRPr>
            </a:lvl5pPr>
            <a:lvl6pPr marL="0" marR="0" lvl="5" indent="0" algn="l" rtl="0">
              <a:spcBef>
                <a:spcPts val="0"/>
              </a:spcBef>
              <a:buNone/>
              <a:defRPr sz="1200" b="0" i="0" u="none" strike="noStrike" cap="none">
                <a:solidFill>
                  <a:srgbClr val="8D8E8D"/>
                </a:solidFill>
                <a:latin typeface="Rubik"/>
                <a:ea typeface="Rubik"/>
                <a:cs typeface="Rubik"/>
                <a:sym typeface="Rubik"/>
              </a:defRPr>
            </a:lvl6pPr>
            <a:lvl7pPr marL="0" marR="0" lvl="6" indent="0" algn="l" rtl="0">
              <a:spcBef>
                <a:spcPts val="0"/>
              </a:spcBef>
              <a:buNone/>
              <a:defRPr sz="1200" b="0" i="0" u="none" strike="noStrike" cap="none">
                <a:solidFill>
                  <a:srgbClr val="8D8E8D"/>
                </a:solidFill>
                <a:latin typeface="Rubik"/>
                <a:ea typeface="Rubik"/>
                <a:cs typeface="Rubik"/>
                <a:sym typeface="Rubik"/>
              </a:defRPr>
            </a:lvl7pPr>
            <a:lvl8pPr marL="0" marR="0" lvl="7" indent="0" algn="l" rtl="0">
              <a:spcBef>
                <a:spcPts val="0"/>
              </a:spcBef>
              <a:buNone/>
              <a:defRPr sz="1200" b="0" i="0" u="none" strike="noStrike" cap="none">
                <a:solidFill>
                  <a:srgbClr val="8D8E8D"/>
                </a:solidFill>
                <a:latin typeface="Rubik"/>
                <a:ea typeface="Rubik"/>
                <a:cs typeface="Rubik"/>
                <a:sym typeface="Rubik"/>
              </a:defRPr>
            </a:lvl8pPr>
            <a:lvl9pPr marL="0" marR="0" lvl="8" indent="0" algn="l" rtl="0">
              <a:spcBef>
                <a:spcPts val="0"/>
              </a:spcBef>
              <a:buNone/>
              <a:defRPr sz="1200" b="0" i="0" u="none" strike="noStrike" cap="none">
                <a:solidFill>
                  <a:srgbClr val="8D8E8D"/>
                </a:solidFill>
                <a:latin typeface="Rubik"/>
                <a:ea typeface="Rubik"/>
                <a:cs typeface="Rubik"/>
                <a:sym typeface="Rubik"/>
              </a:defRPr>
            </a:lvl9pPr>
          </a:lstStyle>
          <a:p>
            <a:pPr marL="0" lvl="0" indent="0" algn="l" rtl="0">
              <a:spcBef>
                <a:spcPts val="0"/>
              </a:spcBef>
              <a:spcAft>
                <a:spcPts val="0"/>
              </a:spcAft>
              <a:buNone/>
            </a:pPr>
            <a:fld id="{00000000-1234-1234-1234-123412341234}" type="slidenum">
              <a:rPr lang="en-US"/>
              <a:t>‹#›</a:t>
            </a:fld>
            <a:endParaRPr/>
          </a:p>
        </p:txBody>
      </p:sp>
      <p:pic>
        <p:nvPicPr>
          <p:cNvPr id="342" name="Google Shape;342;p64" descr="A blue rectangle with white text&#10;&#10;Description automatically generated with low confidence"/>
          <p:cNvPicPr preferRelativeResize="0"/>
          <p:nvPr/>
        </p:nvPicPr>
        <p:blipFill rotWithShape="1">
          <a:blip r:embed="rId19">
            <a:alphaModFix/>
          </a:blip>
          <a:srcRect/>
          <a:stretch/>
        </p:blipFill>
        <p:spPr>
          <a:xfrm>
            <a:off x="11391012" y="6324454"/>
            <a:ext cx="604748" cy="44721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88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4"/>
        <p:cNvGrpSpPr/>
        <p:nvPr/>
      </p:nvGrpSpPr>
      <p:grpSpPr>
        <a:xfrm>
          <a:off x="0" y="0"/>
          <a:ext cx="0" cy="0"/>
          <a:chOff x="0" y="0"/>
          <a:chExt cx="0" cy="0"/>
        </a:xfrm>
      </p:grpSpPr>
      <p:sp>
        <p:nvSpPr>
          <p:cNvPr id="405" name="Google Shape;405;p82"/>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353634"/>
              </a:buClr>
              <a:buSzPts val="4400"/>
              <a:buFont typeface="Rubik"/>
              <a:buNone/>
              <a:defRPr sz="4400" b="0" i="0" u="none" strike="noStrike" cap="none">
                <a:solidFill>
                  <a:srgbClr val="353634"/>
                </a:solidFill>
                <a:latin typeface="Rubik"/>
                <a:ea typeface="Rubik"/>
                <a:cs typeface="Rubik"/>
                <a:sym typeface="Rubik"/>
              </a:defRPr>
            </a:lvl1pPr>
            <a:lvl2pPr marR="0" lvl="1" algn="l" rtl="0">
              <a:lnSpc>
                <a:spcPct val="90000"/>
              </a:lnSpc>
              <a:spcBef>
                <a:spcPts val="0"/>
              </a:spcBef>
              <a:spcAft>
                <a:spcPts val="0"/>
              </a:spcAft>
              <a:buClr>
                <a:srgbClr val="353634"/>
              </a:buClr>
              <a:buSzPts val="4400"/>
              <a:buFont typeface="Rubik"/>
              <a:buNone/>
              <a:defRPr sz="4400" b="0" i="0" u="none" strike="noStrike" cap="none">
                <a:solidFill>
                  <a:srgbClr val="353634"/>
                </a:solidFill>
                <a:latin typeface="Rubik"/>
                <a:ea typeface="Rubik"/>
                <a:cs typeface="Rubik"/>
                <a:sym typeface="Rubik"/>
              </a:defRPr>
            </a:lvl2pPr>
            <a:lvl3pPr marR="0" lvl="2" algn="l" rtl="0">
              <a:lnSpc>
                <a:spcPct val="90000"/>
              </a:lnSpc>
              <a:spcBef>
                <a:spcPts val="0"/>
              </a:spcBef>
              <a:spcAft>
                <a:spcPts val="0"/>
              </a:spcAft>
              <a:buClr>
                <a:srgbClr val="353634"/>
              </a:buClr>
              <a:buSzPts val="4400"/>
              <a:buFont typeface="Rubik"/>
              <a:buNone/>
              <a:defRPr sz="4400" b="0" i="0" u="none" strike="noStrike" cap="none">
                <a:solidFill>
                  <a:srgbClr val="353634"/>
                </a:solidFill>
                <a:latin typeface="Rubik"/>
                <a:ea typeface="Rubik"/>
                <a:cs typeface="Rubik"/>
                <a:sym typeface="Rubik"/>
              </a:defRPr>
            </a:lvl3pPr>
            <a:lvl4pPr marR="0" lvl="3" algn="l" rtl="0">
              <a:lnSpc>
                <a:spcPct val="90000"/>
              </a:lnSpc>
              <a:spcBef>
                <a:spcPts val="0"/>
              </a:spcBef>
              <a:spcAft>
                <a:spcPts val="0"/>
              </a:spcAft>
              <a:buClr>
                <a:srgbClr val="353634"/>
              </a:buClr>
              <a:buSzPts val="4400"/>
              <a:buFont typeface="Rubik"/>
              <a:buNone/>
              <a:defRPr sz="4400" b="0" i="0" u="none" strike="noStrike" cap="none">
                <a:solidFill>
                  <a:srgbClr val="353634"/>
                </a:solidFill>
                <a:latin typeface="Rubik"/>
                <a:ea typeface="Rubik"/>
                <a:cs typeface="Rubik"/>
                <a:sym typeface="Rubik"/>
              </a:defRPr>
            </a:lvl4pPr>
            <a:lvl5pPr marR="0" lvl="4" algn="l" rtl="0">
              <a:lnSpc>
                <a:spcPct val="90000"/>
              </a:lnSpc>
              <a:spcBef>
                <a:spcPts val="0"/>
              </a:spcBef>
              <a:spcAft>
                <a:spcPts val="0"/>
              </a:spcAft>
              <a:buClr>
                <a:srgbClr val="353634"/>
              </a:buClr>
              <a:buSzPts val="4400"/>
              <a:buFont typeface="Rubik"/>
              <a:buNone/>
              <a:defRPr sz="4400" b="0" i="0" u="none" strike="noStrike" cap="none">
                <a:solidFill>
                  <a:srgbClr val="353634"/>
                </a:solidFill>
                <a:latin typeface="Rubik"/>
                <a:ea typeface="Rubik"/>
                <a:cs typeface="Rubik"/>
                <a:sym typeface="Rubik"/>
              </a:defRPr>
            </a:lvl5pPr>
            <a:lvl6pPr marR="0" lvl="5" algn="l" rtl="0">
              <a:lnSpc>
                <a:spcPct val="90000"/>
              </a:lnSpc>
              <a:spcBef>
                <a:spcPts val="0"/>
              </a:spcBef>
              <a:spcAft>
                <a:spcPts val="0"/>
              </a:spcAft>
              <a:buClr>
                <a:srgbClr val="353634"/>
              </a:buClr>
              <a:buSzPts val="4400"/>
              <a:buFont typeface="Rubik"/>
              <a:buNone/>
              <a:defRPr sz="4400" b="0" i="0" u="none" strike="noStrike" cap="none">
                <a:solidFill>
                  <a:srgbClr val="353634"/>
                </a:solidFill>
                <a:latin typeface="Rubik"/>
                <a:ea typeface="Rubik"/>
                <a:cs typeface="Rubik"/>
                <a:sym typeface="Rubik"/>
              </a:defRPr>
            </a:lvl6pPr>
            <a:lvl7pPr marR="0" lvl="6" algn="l" rtl="0">
              <a:lnSpc>
                <a:spcPct val="90000"/>
              </a:lnSpc>
              <a:spcBef>
                <a:spcPts val="0"/>
              </a:spcBef>
              <a:spcAft>
                <a:spcPts val="0"/>
              </a:spcAft>
              <a:buClr>
                <a:srgbClr val="353634"/>
              </a:buClr>
              <a:buSzPts val="4400"/>
              <a:buFont typeface="Rubik"/>
              <a:buNone/>
              <a:defRPr sz="4400" b="0" i="0" u="none" strike="noStrike" cap="none">
                <a:solidFill>
                  <a:srgbClr val="353634"/>
                </a:solidFill>
                <a:latin typeface="Rubik"/>
                <a:ea typeface="Rubik"/>
                <a:cs typeface="Rubik"/>
                <a:sym typeface="Rubik"/>
              </a:defRPr>
            </a:lvl7pPr>
            <a:lvl8pPr marR="0" lvl="7" algn="l" rtl="0">
              <a:lnSpc>
                <a:spcPct val="90000"/>
              </a:lnSpc>
              <a:spcBef>
                <a:spcPts val="0"/>
              </a:spcBef>
              <a:spcAft>
                <a:spcPts val="0"/>
              </a:spcAft>
              <a:buClr>
                <a:srgbClr val="353634"/>
              </a:buClr>
              <a:buSzPts val="4400"/>
              <a:buFont typeface="Rubik"/>
              <a:buNone/>
              <a:defRPr sz="4400" b="0" i="0" u="none" strike="noStrike" cap="none">
                <a:solidFill>
                  <a:srgbClr val="353634"/>
                </a:solidFill>
                <a:latin typeface="Rubik"/>
                <a:ea typeface="Rubik"/>
                <a:cs typeface="Rubik"/>
                <a:sym typeface="Rubik"/>
              </a:defRPr>
            </a:lvl8pPr>
            <a:lvl9pPr marR="0" lvl="8" algn="l" rtl="0">
              <a:lnSpc>
                <a:spcPct val="90000"/>
              </a:lnSpc>
              <a:spcBef>
                <a:spcPts val="0"/>
              </a:spcBef>
              <a:spcAft>
                <a:spcPts val="0"/>
              </a:spcAft>
              <a:buClr>
                <a:srgbClr val="353634"/>
              </a:buClr>
              <a:buSzPts val="4400"/>
              <a:buFont typeface="Rubik"/>
              <a:buNone/>
              <a:defRPr sz="4400" b="0" i="0" u="none" strike="noStrike" cap="none">
                <a:solidFill>
                  <a:srgbClr val="353634"/>
                </a:solidFill>
                <a:latin typeface="Rubik"/>
                <a:ea typeface="Rubik"/>
                <a:cs typeface="Rubik"/>
                <a:sym typeface="Rubik"/>
              </a:defRPr>
            </a:lvl9pPr>
          </a:lstStyle>
          <a:p>
            <a:endParaRPr/>
          </a:p>
        </p:txBody>
      </p:sp>
      <p:sp>
        <p:nvSpPr>
          <p:cNvPr id="406" name="Google Shape;406;p82"/>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353634"/>
              </a:buClr>
              <a:buSzPts val="2800"/>
              <a:buFont typeface="Arial"/>
              <a:buChar char="•"/>
              <a:defRPr sz="2800" b="0" i="0" u="none" strike="noStrike" cap="none">
                <a:solidFill>
                  <a:srgbClr val="353634"/>
                </a:solidFill>
                <a:latin typeface="Rubik"/>
                <a:ea typeface="Rubik"/>
                <a:cs typeface="Rubik"/>
                <a:sym typeface="Rubik"/>
              </a:defRPr>
            </a:lvl1pPr>
            <a:lvl2pPr marL="914400" marR="0" lvl="1" indent="-406400" algn="l" rtl="0">
              <a:lnSpc>
                <a:spcPct val="90000"/>
              </a:lnSpc>
              <a:spcBef>
                <a:spcPts val="1000"/>
              </a:spcBef>
              <a:spcAft>
                <a:spcPts val="0"/>
              </a:spcAft>
              <a:buClr>
                <a:srgbClr val="353634"/>
              </a:buClr>
              <a:buSzPts val="2800"/>
              <a:buFont typeface="Arial"/>
              <a:buChar char="•"/>
              <a:defRPr sz="2800" b="0" i="0" u="none" strike="noStrike" cap="none">
                <a:solidFill>
                  <a:srgbClr val="353634"/>
                </a:solidFill>
                <a:latin typeface="Rubik"/>
                <a:ea typeface="Rubik"/>
                <a:cs typeface="Rubik"/>
                <a:sym typeface="Rubik"/>
              </a:defRPr>
            </a:lvl2pPr>
            <a:lvl3pPr marL="1371600" marR="0" lvl="2" indent="-406400" algn="l" rtl="0">
              <a:lnSpc>
                <a:spcPct val="90000"/>
              </a:lnSpc>
              <a:spcBef>
                <a:spcPts val="1000"/>
              </a:spcBef>
              <a:spcAft>
                <a:spcPts val="0"/>
              </a:spcAft>
              <a:buClr>
                <a:srgbClr val="353634"/>
              </a:buClr>
              <a:buSzPts val="2800"/>
              <a:buFont typeface="Arial"/>
              <a:buChar char="•"/>
              <a:defRPr sz="2800" b="0" i="0" u="none" strike="noStrike" cap="none">
                <a:solidFill>
                  <a:srgbClr val="353634"/>
                </a:solidFill>
                <a:latin typeface="Rubik"/>
                <a:ea typeface="Rubik"/>
                <a:cs typeface="Rubik"/>
                <a:sym typeface="Rubik"/>
              </a:defRPr>
            </a:lvl3pPr>
            <a:lvl4pPr marL="1828800" marR="0" lvl="3" indent="-406400" algn="l" rtl="0">
              <a:lnSpc>
                <a:spcPct val="90000"/>
              </a:lnSpc>
              <a:spcBef>
                <a:spcPts val="1000"/>
              </a:spcBef>
              <a:spcAft>
                <a:spcPts val="0"/>
              </a:spcAft>
              <a:buClr>
                <a:srgbClr val="353634"/>
              </a:buClr>
              <a:buSzPts val="2800"/>
              <a:buFont typeface="Arial"/>
              <a:buChar char="•"/>
              <a:defRPr sz="2800" b="0" i="0" u="none" strike="noStrike" cap="none">
                <a:solidFill>
                  <a:srgbClr val="353634"/>
                </a:solidFill>
                <a:latin typeface="Rubik"/>
                <a:ea typeface="Rubik"/>
                <a:cs typeface="Rubik"/>
                <a:sym typeface="Rubik"/>
              </a:defRPr>
            </a:lvl4pPr>
            <a:lvl5pPr marL="2286000" marR="0" lvl="4" indent="-406400" algn="l" rtl="0">
              <a:lnSpc>
                <a:spcPct val="90000"/>
              </a:lnSpc>
              <a:spcBef>
                <a:spcPts val="1000"/>
              </a:spcBef>
              <a:spcAft>
                <a:spcPts val="0"/>
              </a:spcAft>
              <a:buClr>
                <a:srgbClr val="353634"/>
              </a:buClr>
              <a:buSzPts val="2800"/>
              <a:buFont typeface="Arial"/>
              <a:buChar char="•"/>
              <a:defRPr sz="2800" b="0" i="0" u="none" strike="noStrike" cap="none">
                <a:solidFill>
                  <a:srgbClr val="353634"/>
                </a:solidFill>
                <a:latin typeface="Rubik"/>
                <a:ea typeface="Rubik"/>
                <a:cs typeface="Rubik"/>
                <a:sym typeface="Rubik"/>
              </a:defRPr>
            </a:lvl5pPr>
            <a:lvl6pPr marL="2743200" marR="0" lvl="5" indent="-406400" algn="l" rtl="0">
              <a:lnSpc>
                <a:spcPct val="90000"/>
              </a:lnSpc>
              <a:spcBef>
                <a:spcPts val="1000"/>
              </a:spcBef>
              <a:spcAft>
                <a:spcPts val="0"/>
              </a:spcAft>
              <a:buClr>
                <a:srgbClr val="353634"/>
              </a:buClr>
              <a:buSzPts val="2800"/>
              <a:buFont typeface="Arial"/>
              <a:buChar char="•"/>
              <a:defRPr sz="2800" b="0" i="0" u="none" strike="noStrike" cap="none">
                <a:solidFill>
                  <a:srgbClr val="353634"/>
                </a:solidFill>
                <a:latin typeface="Rubik"/>
                <a:ea typeface="Rubik"/>
                <a:cs typeface="Rubik"/>
                <a:sym typeface="Rubik"/>
              </a:defRPr>
            </a:lvl6pPr>
            <a:lvl7pPr marL="3200400" marR="0" lvl="6" indent="-406400" algn="l" rtl="0">
              <a:lnSpc>
                <a:spcPct val="90000"/>
              </a:lnSpc>
              <a:spcBef>
                <a:spcPts val="1000"/>
              </a:spcBef>
              <a:spcAft>
                <a:spcPts val="0"/>
              </a:spcAft>
              <a:buClr>
                <a:srgbClr val="353634"/>
              </a:buClr>
              <a:buSzPts val="2800"/>
              <a:buFont typeface="Arial"/>
              <a:buChar char="•"/>
              <a:defRPr sz="2800" b="0" i="0" u="none" strike="noStrike" cap="none">
                <a:solidFill>
                  <a:srgbClr val="353634"/>
                </a:solidFill>
                <a:latin typeface="Rubik"/>
                <a:ea typeface="Rubik"/>
                <a:cs typeface="Rubik"/>
                <a:sym typeface="Rubik"/>
              </a:defRPr>
            </a:lvl7pPr>
            <a:lvl8pPr marL="3657600" marR="0" lvl="7" indent="-406400" algn="l" rtl="0">
              <a:lnSpc>
                <a:spcPct val="90000"/>
              </a:lnSpc>
              <a:spcBef>
                <a:spcPts val="1000"/>
              </a:spcBef>
              <a:spcAft>
                <a:spcPts val="0"/>
              </a:spcAft>
              <a:buClr>
                <a:srgbClr val="353634"/>
              </a:buClr>
              <a:buSzPts val="2800"/>
              <a:buFont typeface="Arial"/>
              <a:buChar char="•"/>
              <a:defRPr sz="2800" b="0" i="0" u="none" strike="noStrike" cap="none">
                <a:solidFill>
                  <a:srgbClr val="353634"/>
                </a:solidFill>
                <a:latin typeface="Rubik"/>
                <a:ea typeface="Rubik"/>
                <a:cs typeface="Rubik"/>
                <a:sym typeface="Rubik"/>
              </a:defRPr>
            </a:lvl8pPr>
            <a:lvl9pPr marL="4114800" marR="0" lvl="8" indent="-406400" algn="l" rtl="0">
              <a:lnSpc>
                <a:spcPct val="90000"/>
              </a:lnSpc>
              <a:spcBef>
                <a:spcPts val="1000"/>
              </a:spcBef>
              <a:spcAft>
                <a:spcPts val="0"/>
              </a:spcAft>
              <a:buClr>
                <a:srgbClr val="353634"/>
              </a:buClr>
              <a:buSzPts val="2800"/>
              <a:buFont typeface="Arial"/>
              <a:buChar char="•"/>
              <a:defRPr sz="2800" b="0" i="0" u="none" strike="noStrike" cap="none">
                <a:solidFill>
                  <a:srgbClr val="353634"/>
                </a:solidFill>
                <a:latin typeface="Rubik"/>
                <a:ea typeface="Rubik"/>
                <a:cs typeface="Rubik"/>
                <a:sym typeface="Rubik"/>
              </a:defRPr>
            </a:lvl9pPr>
          </a:lstStyle>
          <a:p>
            <a:endParaRPr/>
          </a:p>
        </p:txBody>
      </p:sp>
      <p:sp>
        <p:nvSpPr>
          <p:cNvPr id="407" name="Google Shape;407;p82"/>
          <p:cNvSpPr txBox="1">
            <a:spLocks noGrp="1"/>
          </p:cNvSpPr>
          <p:nvPr>
            <p:ph type="sldNum" idx="12"/>
          </p:nvPr>
        </p:nvSpPr>
        <p:spPr>
          <a:xfrm>
            <a:off x="11088880" y="6404293"/>
            <a:ext cx="264921" cy="269239"/>
          </a:xfrm>
          <a:prstGeom prst="rect">
            <a:avLst/>
          </a:prstGeom>
          <a:noFill/>
          <a:ln>
            <a:noFill/>
          </a:ln>
        </p:spPr>
        <p:txBody>
          <a:bodyPr spcFirstLastPara="1" wrap="square" lIns="45700" tIns="45700" rIns="45700" bIns="45700" anchor="ctr" anchorCtr="0">
            <a:spAutoFit/>
          </a:bodyPr>
          <a:lstStyle>
            <a:lvl1pPr marL="0" marR="0" lvl="0" indent="0" algn="r" rtl="0">
              <a:spcBef>
                <a:spcPts val="0"/>
              </a:spcBef>
              <a:buNone/>
              <a:defRPr sz="1200" b="0" i="0" u="none" strike="noStrike" cap="none">
                <a:solidFill>
                  <a:srgbClr val="8D8E8D"/>
                </a:solidFill>
                <a:latin typeface="Rubik"/>
                <a:ea typeface="Rubik"/>
                <a:cs typeface="Rubik"/>
                <a:sym typeface="Rubik"/>
              </a:defRPr>
            </a:lvl1pPr>
            <a:lvl2pPr marL="0" marR="0" lvl="1" indent="0" algn="r" rtl="0">
              <a:spcBef>
                <a:spcPts val="0"/>
              </a:spcBef>
              <a:buNone/>
              <a:defRPr sz="1200" b="0" i="0" u="none" strike="noStrike" cap="none">
                <a:solidFill>
                  <a:srgbClr val="8D8E8D"/>
                </a:solidFill>
                <a:latin typeface="Rubik"/>
                <a:ea typeface="Rubik"/>
                <a:cs typeface="Rubik"/>
                <a:sym typeface="Rubik"/>
              </a:defRPr>
            </a:lvl2pPr>
            <a:lvl3pPr marL="0" marR="0" lvl="2" indent="0" algn="r" rtl="0">
              <a:spcBef>
                <a:spcPts val="0"/>
              </a:spcBef>
              <a:buNone/>
              <a:defRPr sz="1200" b="0" i="0" u="none" strike="noStrike" cap="none">
                <a:solidFill>
                  <a:srgbClr val="8D8E8D"/>
                </a:solidFill>
                <a:latin typeface="Rubik"/>
                <a:ea typeface="Rubik"/>
                <a:cs typeface="Rubik"/>
                <a:sym typeface="Rubik"/>
              </a:defRPr>
            </a:lvl3pPr>
            <a:lvl4pPr marL="0" marR="0" lvl="3" indent="0" algn="r" rtl="0">
              <a:spcBef>
                <a:spcPts val="0"/>
              </a:spcBef>
              <a:buNone/>
              <a:defRPr sz="1200" b="0" i="0" u="none" strike="noStrike" cap="none">
                <a:solidFill>
                  <a:srgbClr val="8D8E8D"/>
                </a:solidFill>
                <a:latin typeface="Rubik"/>
                <a:ea typeface="Rubik"/>
                <a:cs typeface="Rubik"/>
                <a:sym typeface="Rubik"/>
              </a:defRPr>
            </a:lvl4pPr>
            <a:lvl5pPr marL="0" marR="0" lvl="4" indent="0" algn="r" rtl="0">
              <a:spcBef>
                <a:spcPts val="0"/>
              </a:spcBef>
              <a:buNone/>
              <a:defRPr sz="1200" b="0" i="0" u="none" strike="noStrike" cap="none">
                <a:solidFill>
                  <a:srgbClr val="8D8E8D"/>
                </a:solidFill>
                <a:latin typeface="Rubik"/>
                <a:ea typeface="Rubik"/>
                <a:cs typeface="Rubik"/>
                <a:sym typeface="Rubik"/>
              </a:defRPr>
            </a:lvl5pPr>
            <a:lvl6pPr marL="0" marR="0" lvl="5" indent="0" algn="r" rtl="0">
              <a:spcBef>
                <a:spcPts val="0"/>
              </a:spcBef>
              <a:buNone/>
              <a:defRPr sz="1200" b="0" i="0" u="none" strike="noStrike" cap="none">
                <a:solidFill>
                  <a:srgbClr val="8D8E8D"/>
                </a:solidFill>
                <a:latin typeface="Rubik"/>
                <a:ea typeface="Rubik"/>
                <a:cs typeface="Rubik"/>
                <a:sym typeface="Rubik"/>
              </a:defRPr>
            </a:lvl6pPr>
            <a:lvl7pPr marL="0" marR="0" lvl="6" indent="0" algn="r" rtl="0">
              <a:spcBef>
                <a:spcPts val="0"/>
              </a:spcBef>
              <a:buNone/>
              <a:defRPr sz="1200" b="0" i="0" u="none" strike="noStrike" cap="none">
                <a:solidFill>
                  <a:srgbClr val="8D8E8D"/>
                </a:solidFill>
                <a:latin typeface="Rubik"/>
                <a:ea typeface="Rubik"/>
                <a:cs typeface="Rubik"/>
                <a:sym typeface="Rubik"/>
              </a:defRPr>
            </a:lvl7pPr>
            <a:lvl8pPr marL="0" marR="0" lvl="7" indent="0" algn="r" rtl="0">
              <a:spcBef>
                <a:spcPts val="0"/>
              </a:spcBef>
              <a:buNone/>
              <a:defRPr sz="1200" b="0" i="0" u="none" strike="noStrike" cap="none">
                <a:solidFill>
                  <a:srgbClr val="8D8E8D"/>
                </a:solidFill>
                <a:latin typeface="Rubik"/>
                <a:ea typeface="Rubik"/>
                <a:cs typeface="Rubik"/>
                <a:sym typeface="Rubik"/>
              </a:defRPr>
            </a:lvl8pPr>
            <a:lvl9pPr marL="0" marR="0" lvl="8" indent="0" algn="r" rtl="0">
              <a:spcBef>
                <a:spcPts val="0"/>
              </a:spcBef>
              <a:buNone/>
              <a:defRPr sz="1200" b="0" i="0" u="none" strike="noStrike" cap="none">
                <a:solidFill>
                  <a:srgbClr val="8D8E8D"/>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en-US"/>
              <a:t>‹#›</a:t>
            </a:fld>
            <a:endParaRPr/>
          </a:p>
        </p:txBody>
      </p:sp>
      <p:pic>
        <p:nvPicPr>
          <p:cNvPr id="408" name="Google Shape;408;p82"/>
          <p:cNvPicPr preferRelativeResize="0"/>
          <p:nvPr/>
        </p:nvPicPr>
        <p:blipFill rotWithShape="1">
          <a:blip r:embed="rId12">
            <a:alphaModFix/>
          </a:blip>
          <a:srcRect/>
          <a:stretch/>
        </p:blipFill>
        <p:spPr>
          <a:xfrm>
            <a:off x="11479799" y="6303387"/>
            <a:ext cx="521464" cy="39109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5"/>
        <p:cNvGrpSpPr/>
        <p:nvPr/>
      </p:nvGrpSpPr>
      <p:grpSpPr>
        <a:xfrm>
          <a:off x="0" y="0"/>
          <a:ext cx="0" cy="0"/>
          <a:chOff x="0" y="0"/>
          <a:chExt cx="0" cy="0"/>
        </a:xfrm>
      </p:grpSpPr>
      <p:sp>
        <p:nvSpPr>
          <p:cNvPr id="466" name="Google Shape;466;p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ubik"/>
              <a:buNone/>
              <a:defRPr sz="4400" b="0" i="0" u="none" strike="noStrike" cap="none">
                <a:solidFill>
                  <a:schemeClr val="dk1"/>
                </a:solidFill>
                <a:latin typeface="Rubik"/>
                <a:ea typeface="Rubik"/>
                <a:cs typeface="Rubik"/>
                <a:sym typeface="Rubi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7" name="Google Shape;467;p9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ubik"/>
                <a:ea typeface="Rubik"/>
                <a:cs typeface="Rubik"/>
                <a:sym typeface="Rubi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ubik"/>
                <a:ea typeface="Rubik"/>
                <a:cs typeface="Rubik"/>
                <a:sym typeface="Rubik"/>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ubik"/>
                <a:ea typeface="Rubik"/>
                <a:cs typeface="Rubik"/>
                <a:sym typeface="Rubik"/>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8" name="Google Shape;468;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D8E8D"/>
                </a:solidFill>
                <a:latin typeface="Rubik"/>
                <a:ea typeface="Rubik"/>
                <a:cs typeface="Rubik"/>
                <a:sym typeface="Rubik"/>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9" name="Google Shape;469;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D8E8D"/>
                </a:solidFill>
                <a:latin typeface="Rubik"/>
                <a:ea typeface="Rubik"/>
                <a:cs typeface="Rubik"/>
                <a:sym typeface="Rubik"/>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0" name="Google Shape;470;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D8E8D"/>
                </a:solidFill>
                <a:latin typeface="Rubik"/>
                <a:ea typeface="Rubik"/>
                <a:cs typeface="Rubik"/>
                <a:sym typeface="Rubik"/>
              </a:defRPr>
            </a:lvl1pPr>
            <a:lvl2pPr marL="0" marR="0" lvl="1" indent="0" algn="r" rtl="0">
              <a:spcBef>
                <a:spcPts val="0"/>
              </a:spcBef>
              <a:buNone/>
              <a:defRPr sz="1200" b="0" i="0" u="none" strike="noStrike" cap="none">
                <a:solidFill>
                  <a:srgbClr val="8D8E8D"/>
                </a:solidFill>
                <a:latin typeface="Rubik"/>
                <a:ea typeface="Rubik"/>
                <a:cs typeface="Rubik"/>
                <a:sym typeface="Rubik"/>
              </a:defRPr>
            </a:lvl2pPr>
            <a:lvl3pPr marL="0" marR="0" lvl="2" indent="0" algn="r" rtl="0">
              <a:spcBef>
                <a:spcPts val="0"/>
              </a:spcBef>
              <a:buNone/>
              <a:defRPr sz="1200" b="0" i="0" u="none" strike="noStrike" cap="none">
                <a:solidFill>
                  <a:srgbClr val="8D8E8D"/>
                </a:solidFill>
                <a:latin typeface="Rubik"/>
                <a:ea typeface="Rubik"/>
                <a:cs typeface="Rubik"/>
                <a:sym typeface="Rubik"/>
              </a:defRPr>
            </a:lvl3pPr>
            <a:lvl4pPr marL="0" marR="0" lvl="3" indent="0" algn="r" rtl="0">
              <a:spcBef>
                <a:spcPts val="0"/>
              </a:spcBef>
              <a:buNone/>
              <a:defRPr sz="1200" b="0" i="0" u="none" strike="noStrike" cap="none">
                <a:solidFill>
                  <a:srgbClr val="8D8E8D"/>
                </a:solidFill>
                <a:latin typeface="Rubik"/>
                <a:ea typeface="Rubik"/>
                <a:cs typeface="Rubik"/>
                <a:sym typeface="Rubik"/>
              </a:defRPr>
            </a:lvl4pPr>
            <a:lvl5pPr marL="0" marR="0" lvl="4" indent="0" algn="r" rtl="0">
              <a:spcBef>
                <a:spcPts val="0"/>
              </a:spcBef>
              <a:buNone/>
              <a:defRPr sz="1200" b="0" i="0" u="none" strike="noStrike" cap="none">
                <a:solidFill>
                  <a:srgbClr val="8D8E8D"/>
                </a:solidFill>
                <a:latin typeface="Rubik"/>
                <a:ea typeface="Rubik"/>
                <a:cs typeface="Rubik"/>
                <a:sym typeface="Rubik"/>
              </a:defRPr>
            </a:lvl5pPr>
            <a:lvl6pPr marL="0" marR="0" lvl="5" indent="0" algn="r" rtl="0">
              <a:spcBef>
                <a:spcPts val="0"/>
              </a:spcBef>
              <a:buNone/>
              <a:defRPr sz="1200" b="0" i="0" u="none" strike="noStrike" cap="none">
                <a:solidFill>
                  <a:srgbClr val="8D8E8D"/>
                </a:solidFill>
                <a:latin typeface="Rubik"/>
                <a:ea typeface="Rubik"/>
                <a:cs typeface="Rubik"/>
                <a:sym typeface="Rubik"/>
              </a:defRPr>
            </a:lvl6pPr>
            <a:lvl7pPr marL="0" marR="0" lvl="6" indent="0" algn="r" rtl="0">
              <a:spcBef>
                <a:spcPts val="0"/>
              </a:spcBef>
              <a:buNone/>
              <a:defRPr sz="1200" b="0" i="0" u="none" strike="noStrike" cap="none">
                <a:solidFill>
                  <a:srgbClr val="8D8E8D"/>
                </a:solidFill>
                <a:latin typeface="Rubik"/>
                <a:ea typeface="Rubik"/>
                <a:cs typeface="Rubik"/>
                <a:sym typeface="Rubik"/>
              </a:defRPr>
            </a:lvl7pPr>
            <a:lvl8pPr marL="0" marR="0" lvl="7" indent="0" algn="r" rtl="0">
              <a:spcBef>
                <a:spcPts val="0"/>
              </a:spcBef>
              <a:buNone/>
              <a:defRPr sz="1200" b="0" i="0" u="none" strike="noStrike" cap="none">
                <a:solidFill>
                  <a:srgbClr val="8D8E8D"/>
                </a:solidFill>
                <a:latin typeface="Rubik"/>
                <a:ea typeface="Rubik"/>
                <a:cs typeface="Rubik"/>
                <a:sym typeface="Rubik"/>
              </a:defRPr>
            </a:lvl8pPr>
            <a:lvl9pPr marL="0" marR="0" lvl="8" indent="0" algn="r" rtl="0">
              <a:spcBef>
                <a:spcPts val="0"/>
              </a:spcBef>
              <a:buNone/>
              <a:defRPr sz="1200" b="0" i="0" u="none" strike="noStrike" cap="none">
                <a:solidFill>
                  <a:srgbClr val="8D8E8D"/>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en-US"/>
              <a:t>‹#›</a:t>
            </a:fld>
            <a:endParaRPr/>
          </a:p>
        </p:txBody>
      </p:sp>
      <p:pic>
        <p:nvPicPr>
          <p:cNvPr id="471" name="Google Shape;471;p93"/>
          <p:cNvPicPr preferRelativeResize="0"/>
          <p:nvPr/>
        </p:nvPicPr>
        <p:blipFill rotWithShape="1">
          <a:blip r:embed="rId21">
            <a:alphaModFix/>
          </a:blip>
          <a:srcRect/>
          <a:stretch/>
        </p:blipFill>
        <p:spPr>
          <a:xfrm>
            <a:off x="11479799" y="6303387"/>
            <a:ext cx="521464" cy="39109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1" r:id="rId16"/>
    <p:sldLayoutId id="2147483753" r:id="rId17"/>
    <p:sldLayoutId id="2147483891" r:id="rId18"/>
    <p:sldLayoutId id="2147483892" r:id="rId19"/>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3"/>
        <p:cNvGrpSpPr/>
        <p:nvPr/>
      </p:nvGrpSpPr>
      <p:grpSpPr>
        <a:xfrm>
          <a:off x="0" y="0"/>
          <a:ext cx="0" cy="0"/>
          <a:chOff x="0" y="0"/>
          <a:chExt cx="0" cy="0"/>
        </a:xfrm>
      </p:grpSpPr>
      <p:sp>
        <p:nvSpPr>
          <p:cNvPr id="584" name="Google Shape;584;p113"/>
          <p:cNvSpPr txBox="1">
            <a:spLocks noGrp="1"/>
          </p:cNvSpPr>
          <p:nvPr>
            <p:ph type="sldNum" idx="12"/>
          </p:nvPr>
        </p:nvSpPr>
        <p:spPr>
          <a:xfrm>
            <a:off x="95487" y="6479886"/>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00" b="0" i="0">
                <a:solidFill>
                  <a:srgbClr val="888888"/>
                </a:solidFill>
                <a:latin typeface="Arial"/>
                <a:ea typeface="Arial"/>
                <a:cs typeface="Arial"/>
                <a:sym typeface="Arial"/>
              </a:defRPr>
            </a:lvl1pPr>
            <a:lvl2pPr marL="0" marR="0" lvl="1" indent="0" algn="l" rtl="0">
              <a:spcBef>
                <a:spcPts val="0"/>
              </a:spcBef>
              <a:buNone/>
              <a:defRPr sz="1000" b="0" i="0">
                <a:solidFill>
                  <a:srgbClr val="888888"/>
                </a:solidFill>
                <a:latin typeface="Arial"/>
                <a:ea typeface="Arial"/>
                <a:cs typeface="Arial"/>
                <a:sym typeface="Arial"/>
              </a:defRPr>
            </a:lvl2pPr>
            <a:lvl3pPr marL="0" marR="0" lvl="2" indent="0" algn="l" rtl="0">
              <a:spcBef>
                <a:spcPts val="0"/>
              </a:spcBef>
              <a:buNone/>
              <a:defRPr sz="1000" b="0" i="0">
                <a:solidFill>
                  <a:srgbClr val="888888"/>
                </a:solidFill>
                <a:latin typeface="Arial"/>
                <a:ea typeface="Arial"/>
                <a:cs typeface="Arial"/>
                <a:sym typeface="Arial"/>
              </a:defRPr>
            </a:lvl3pPr>
            <a:lvl4pPr marL="0" marR="0" lvl="3" indent="0" algn="l" rtl="0">
              <a:spcBef>
                <a:spcPts val="0"/>
              </a:spcBef>
              <a:buNone/>
              <a:defRPr sz="1000" b="0" i="0">
                <a:solidFill>
                  <a:srgbClr val="888888"/>
                </a:solidFill>
                <a:latin typeface="Arial"/>
                <a:ea typeface="Arial"/>
                <a:cs typeface="Arial"/>
                <a:sym typeface="Arial"/>
              </a:defRPr>
            </a:lvl4pPr>
            <a:lvl5pPr marL="0" marR="0" lvl="4" indent="0" algn="l" rtl="0">
              <a:spcBef>
                <a:spcPts val="0"/>
              </a:spcBef>
              <a:buNone/>
              <a:defRPr sz="1000" b="0" i="0">
                <a:solidFill>
                  <a:srgbClr val="888888"/>
                </a:solidFill>
                <a:latin typeface="Arial"/>
                <a:ea typeface="Arial"/>
                <a:cs typeface="Arial"/>
                <a:sym typeface="Arial"/>
              </a:defRPr>
            </a:lvl5pPr>
            <a:lvl6pPr marL="0" marR="0" lvl="5" indent="0" algn="l" rtl="0">
              <a:spcBef>
                <a:spcPts val="0"/>
              </a:spcBef>
              <a:buNone/>
              <a:defRPr sz="1000" b="0" i="0">
                <a:solidFill>
                  <a:srgbClr val="888888"/>
                </a:solidFill>
                <a:latin typeface="Arial"/>
                <a:ea typeface="Arial"/>
                <a:cs typeface="Arial"/>
                <a:sym typeface="Arial"/>
              </a:defRPr>
            </a:lvl6pPr>
            <a:lvl7pPr marL="0" marR="0" lvl="6" indent="0" algn="l" rtl="0">
              <a:spcBef>
                <a:spcPts val="0"/>
              </a:spcBef>
              <a:buNone/>
              <a:defRPr sz="1000" b="0" i="0">
                <a:solidFill>
                  <a:srgbClr val="888888"/>
                </a:solidFill>
                <a:latin typeface="Arial"/>
                <a:ea typeface="Arial"/>
                <a:cs typeface="Arial"/>
                <a:sym typeface="Arial"/>
              </a:defRPr>
            </a:lvl7pPr>
            <a:lvl8pPr marL="0" marR="0" lvl="7" indent="0" algn="l" rtl="0">
              <a:spcBef>
                <a:spcPts val="0"/>
              </a:spcBef>
              <a:buNone/>
              <a:defRPr sz="1000" b="0" i="0">
                <a:solidFill>
                  <a:srgbClr val="888888"/>
                </a:solidFill>
                <a:latin typeface="Arial"/>
                <a:ea typeface="Arial"/>
                <a:cs typeface="Arial"/>
                <a:sym typeface="Arial"/>
              </a:defRPr>
            </a:lvl8pPr>
            <a:lvl9pPr marL="0" marR="0" lvl="8" indent="0" algn="l" rtl="0">
              <a:spcBef>
                <a:spcPts val="0"/>
              </a:spcBef>
              <a:buNone/>
              <a:defRPr sz="1000" b="0" i="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585" name="Google Shape;585;p113"/>
          <p:cNvPicPr preferRelativeResize="0"/>
          <p:nvPr/>
        </p:nvPicPr>
        <p:blipFill rotWithShape="1">
          <a:blip r:embed="rId94">
            <a:alphaModFix/>
          </a:blip>
          <a:srcRect/>
          <a:stretch/>
        </p:blipFill>
        <p:spPr>
          <a:xfrm>
            <a:off x="11479799" y="6303387"/>
            <a:ext cx="521464" cy="39109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 id="2147483791" r:id="rId38"/>
    <p:sldLayoutId id="2147483792" r:id="rId39"/>
    <p:sldLayoutId id="2147483793" r:id="rId40"/>
    <p:sldLayoutId id="2147483794" r:id="rId41"/>
    <p:sldLayoutId id="2147483795" r:id="rId42"/>
    <p:sldLayoutId id="2147483796" r:id="rId43"/>
    <p:sldLayoutId id="2147483797" r:id="rId44"/>
    <p:sldLayoutId id="2147483798" r:id="rId45"/>
    <p:sldLayoutId id="2147483799" r:id="rId46"/>
    <p:sldLayoutId id="2147483800" r:id="rId47"/>
    <p:sldLayoutId id="2147483801" r:id="rId48"/>
    <p:sldLayoutId id="2147483802" r:id="rId49"/>
    <p:sldLayoutId id="2147483803" r:id="rId50"/>
    <p:sldLayoutId id="2147483804" r:id="rId51"/>
    <p:sldLayoutId id="2147483805" r:id="rId52"/>
    <p:sldLayoutId id="2147483806" r:id="rId53"/>
    <p:sldLayoutId id="2147483807" r:id="rId54"/>
    <p:sldLayoutId id="2147483808" r:id="rId55"/>
    <p:sldLayoutId id="2147483809" r:id="rId56"/>
    <p:sldLayoutId id="2147483810" r:id="rId57"/>
    <p:sldLayoutId id="2147483811" r:id="rId58"/>
    <p:sldLayoutId id="2147483812" r:id="rId59"/>
    <p:sldLayoutId id="2147483813" r:id="rId60"/>
    <p:sldLayoutId id="2147483814" r:id="rId61"/>
    <p:sldLayoutId id="2147483815" r:id="rId62"/>
    <p:sldLayoutId id="2147483816" r:id="rId63"/>
    <p:sldLayoutId id="2147483817" r:id="rId64"/>
    <p:sldLayoutId id="2147483818" r:id="rId65"/>
    <p:sldLayoutId id="2147483819" r:id="rId66"/>
    <p:sldLayoutId id="2147483820" r:id="rId67"/>
    <p:sldLayoutId id="2147483821" r:id="rId68"/>
    <p:sldLayoutId id="2147483822" r:id="rId69"/>
    <p:sldLayoutId id="2147483823" r:id="rId70"/>
    <p:sldLayoutId id="2147483824" r:id="rId71"/>
    <p:sldLayoutId id="2147483825" r:id="rId72"/>
    <p:sldLayoutId id="2147483826" r:id="rId73"/>
    <p:sldLayoutId id="2147483827" r:id="rId74"/>
    <p:sldLayoutId id="2147483828" r:id="rId75"/>
    <p:sldLayoutId id="2147483829" r:id="rId76"/>
    <p:sldLayoutId id="2147483830" r:id="rId77"/>
    <p:sldLayoutId id="2147483831" r:id="rId78"/>
    <p:sldLayoutId id="2147483832" r:id="rId79"/>
    <p:sldLayoutId id="2147483833" r:id="rId80"/>
    <p:sldLayoutId id="2147483834" r:id="rId81"/>
    <p:sldLayoutId id="2147483835" r:id="rId82"/>
    <p:sldLayoutId id="2147483836" r:id="rId83"/>
    <p:sldLayoutId id="2147483837" r:id="rId84"/>
    <p:sldLayoutId id="2147483838" r:id="rId85"/>
    <p:sldLayoutId id="2147483839" r:id="rId86"/>
    <p:sldLayoutId id="2147483840" r:id="rId87"/>
    <p:sldLayoutId id="2147483841" r:id="rId88"/>
    <p:sldLayoutId id="2147483842" r:id="rId89"/>
    <p:sldLayoutId id="2147483843" r:id="rId90"/>
    <p:sldLayoutId id="2147483844" r:id="rId91"/>
    <p:sldLayoutId id="2147483845" r:id="rId92"/>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40">
          <p15:clr>
            <a:srgbClr val="F26B43"/>
          </p15:clr>
        </p15:guide>
        <p15:guide id="2" pos="456">
          <p15:clr>
            <a:srgbClr val="F26B43"/>
          </p15:clr>
        </p15:guide>
        <p15:guide id="3" pos="2712">
          <p15:clr>
            <a:srgbClr val="F26B43"/>
          </p15:clr>
        </p15:guide>
        <p15:guide id="4" pos="4968">
          <p15:clr>
            <a:srgbClr val="F26B43"/>
          </p15:clr>
        </p15:guide>
        <p15:guide id="5" pos="7224">
          <p15:clr>
            <a:srgbClr val="F26B43"/>
          </p15:clr>
        </p15:guide>
        <p15:guide id="6" orient="horz" pos="2712">
          <p15:clr>
            <a:srgbClr val="F26B43"/>
          </p15:clr>
        </p15:guide>
        <p15:guide id="7" orient="horz" pos="1608">
          <p15:clr>
            <a:srgbClr val="F26B43"/>
          </p15:clr>
        </p15:guide>
        <p15:guide id="8" orient="horz" pos="480">
          <p15:clr>
            <a:srgbClr val="F26B43"/>
          </p15:clr>
        </p15:guide>
        <p15:guide id="9" pos="3840">
          <p15:clr>
            <a:srgbClr val="F26B43"/>
          </p15:clr>
        </p15:guide>
        <p15:guide id="10"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09"/>
        <p:cNvGrpSpPr/>
        <p:nvPr/>
      </p:nvGrpSpPr>
      <p:grpSpPr>
        <a:xfrm>
          <a:off x="0" y="0"/>
          <a:ext cx="0" cy="0"/>
          <a:chOff x="0" y="0"/>
          <a:chExt cx="0" cy="0"/>
        </a:xfrm>
      </p:grpSpPr>
      <p:sp>
        <p:nvSpPr>
          <p:cNvPr id="1610" name="Google Shape;1610;p206"/>
          <p:cNvSpPr/>
          <p:nvPr/>
        </p:nvSpPr>
        <p:spPr>
          <a:xfrm>
            <a:off x="11362282" y="6429809"/>
            <a:ext cx="391567" cy="123111"/>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800">
                <a:solidFill>
                  <a:schemeClr val="dk1"/>
                </a:solidFill>
                <a:latin typeface="Arial"/>
                <a:ea typeface="Arial"/>
                <a:cs typeface="Arial"/>
                <a:sym typeface="Arial"/>
              </a:rPr>
              <a:t>‹#›</a:t>
            </a:fld>
            <a:r>
              <a:rPr lang="en-US" sz="800">
                <a:solidFill>
                  <a:schemeClr val="dk1"/>
                </a:solidFill>
                <a:latin typeface="Arial"/>
                <a:ea typeface="Arial"/>
                <a:cs typeface="Arial"/>
                <a:sym typeface="Arial"/>
              </a:rPr>
              <a:t>￼</a:t>
            </a:r>
            <a:endParaRPr/>
          </a:p>
        </p:txBody>
      </p:sp>
      <p:sp>
        <p:nvSpPr>
          <p:cNvPr id="1611" name="Google Shape;1611;p206"/>
          <p:cNvSpPr txBox="1">
            <a:spLocks noGrp="1"/>
          </p:cNvSpPr>
          <p:nvPr>
            <p:ph type="title"/>
          </p:nvPr>
        </p:nvSpPr>
        <p:spPr>
          <a:xfrm>
            <a:off x="438151" y="438150"/>
            <a:ext cx="11315700" cy="562748"/>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rgbClr val="151314"/>
              </a:buClr>
              <a:buSzPts val="3600"/>
              <a:buFont typeface="Arial"/>
              <a:buNone/>
              <a:defRPr sz="3600" b="0" i="0" u="none" strike="noStrike" cap="none">
                <a:solidFill>
                  <a:srgbClr val="151314"/>
                </a:solidFill>
                <a:latin typeface="Arial"/>
                <a:ea typeface="Arial"/>
                <a:cs typeface="Arial"/>
                <a:sym typeface="Arial"/>
              </a:defRPr>
            </a:lvl1pPr>
            <a:lvl2pPr marR="0" lvl="1" algn="l" rtl="0">
              <a:lnSpc>
                <a:spcPct val="80000"/>
              </a:lnSpc>
              <a:spcBef>
                <a:spcPts val="0"/>
              </a:spcBef>
              <a:spcAft>
                <a:spcPts val="0"/>
              </a:spcAft>
              <a:buClr>
                <a:srgbClr val="151314"/>
              </a:buClr>
              <a:buSzPts val="3599"/>
              <a:buFont typeface="Arial"/>
              <a:buNone/>
              <a:defRPr sz="3599" b="0" i="0" u="none" strike="noStrike" cap="none">
                <a:solidFill>
                  <a:srgbClr val="151314"/>
                </a:solidFill>
                <a:latin typeface="Arial"/>
                <a:ea typeface="Arial"/>
                <a:cs typeface="Arial"/>
                <a:sym typeface="Arial"/>
              </a:defRPr>
            </a:lvl2pPr>
            <a:lvl3pPr marR="0" lvl="2" algn="l" rtl="0">
              <a:lnSpc>
                <a:spcPct val="80000"/>
              </a:lnSpc>
              <a:spcBef>
                <a:spcPts val="0"/>
              </a:spcBef>
              <a:spcAft>
                <a:spcPts val="0"/>
              </a:spcAft>
              <a:buClr>
                <a:srgbClr val="151314"/>
              </a:buClr>
              <a:buSzPts val="3599"/>
              <a:buFont typeface="Arial"/>
              <a:buNone/>
              <a:defRPr sz="3599" b="0" i="0" u="none" strike="noStrike" cap="none">
                <a:solidFill>
                  <a:srgbClr val="151314"/>
                </a:solidFill>
                <a:latin typeface="Arial"/>
                <a:ea typeface="Arial"/>
                <a:cs typeface="Arial"/>
                <a:sym typeface="Arial"/>
              </a:defRPr>
            </a:lvl3pPr>
            <a:lvl4pPr marR="0" lvl="3" algn="l" rtl="0">
              <a:lnSpc>
                <a:spcPct val="80000"/>
              </a:lnSpc>
              <a:spcBef>
                <a:spcPts val="0"/>
              </a:spcBef>
              <a:spcAft>
                <a:spcPts val="0"/>
              </a:spcAft>
              <a:buClr>
                <a:srgbClr val="151314"/>
              </a:buClr>
              <a:buSzPts val="3599"/>
              <a:buFont typeface="Arial"/>
              <a:buNone/>
              <a:defRPr sz="3599" b="0" i="0" u="none" strike="noStrike" cap="none">
                <a:solidFill>
                  <a:srgbClr val="151314"/>
                </a:solidFill>
                <a:latin typeface="Arial"/>
                <a:ea typeface="Arial"/>
                <a:cs typeface="Arial"/>
                <a:sym typeface="Arial"/>
              </a:defRPr>
            </a:lvl4pPr>
            <a:lvl5pPr marR="0" lvl="4" algn="l" rtl="0">
              <a:lnSpc>
                <a:spcPct val="80000"/>
              </a:lnSpc>
              <a:spcBef>
                <a:spcPts val="0"/>
              </a:spcBef>
              <a:spcAft>
                <a:spcPts val="0"/>
              </a:spcAft>
              <a:buClr>
                <a:srgbClr val="151314"/>
              </a:buClr>
              <a:buSzPts val="3599"/>
              <a:buFont typeface="Arial"/>
              <a:buNone/>
              <a:defRPr sz="3599" b="0" i="0" u="none" strike="noStrike" cap="none">
                <a:solidFill>
                  <a:srgbClr val="151314"/>
                </a:solidFill>
                <a:latin typeface="Arial"/>
                <a:ea typeface="Arial"/>
                <a:cs typeface="Arial"/>
                <a:sym typeface="Arial"/>
              </a:defRPr>
            </a:lvl5pPr>
            <a:lvl6pPr marR="0" lvl="5" algn="l" rtl="0">
              <a:lnSpc>
                <a:spcPct val="80000"/>
              </a:lnSpc>
              <a:spcBef>
                <a:spcPts val="0"/>
              </a:spcBef>
              <a:spcAft>
                <a:spcPts val="0"/>
              </a:spcAft>
              <a:buClr>
                <a:srgbClr val="151314"/>
              </a:buClr>
              <a:buSzPts val="3599"/>
              <a:buFont typeface="Arial"/>
              <a:buNone/>
              <a:defRPr sz="3599" b="0" i="0" u="none" strike="noStrike" cap="none">
                <a:solidFill>
                  <a:srgbClr val="151314"/>
                </a:solidFill>
                <a:latin typeface="Arial"/>
                <a:ea typeface="Arial"/>
                <a:cs typeface="Arial"/>
                <a:sym typeface="Arial"/>
              </a:defRPr>
            </a:lvl6pPr>
            <a:lvl7pPr marR="0" lvl="6" algn="l" rtl="0">
              <a:lnSpc>
                <a:spcPct val="80000"/>
              </a:lnSpc>
              <a:spcBef>
                <a:spcPts val="0"/>
              </a:spcBef>
              <a:spcAft>
                <a:spcPts val="0"/>
              </a:spcAft>
              <a:buClr>
                <a:srgbClr val="151314"/>
              </a:buClr>
              <a:buSzPts val="3599"/>
              <a:buFont typeface="Arial"/>
              <a:buNone/>
              <a:defRPr sz="3599" b="0" i="0" u="none" strike="noStrike" cap="none">
                <a:solidFill>
                  <a:srgbClr val="151314"/>
                </a:solidFill>
                <a:latin typeface="Arial"/>
                <a:ea typeface="Arial"/>
                <a:cs typeface="Arial"/>
                <a:sym typeface="Arial"/>
              </a:defRPr>
            </a:lvl7pPr>
            <a:lvl8pPr marR="0" lvl="7" algn="l" rtl="0">
              <a:lnSpc>
                <a:spcPct val="80000"/>
              </a:lnSpc>
              <a:spcBef>
                <a:spcPts val="0"/>
              </a:spcBef>
              <a:spcAft>
                <a:spcPts val="0"/>
              </a:spcAft>
              <a:buClr>
                <a:srgbClr val="151314"/>
              </a:buClr>
              <a:buSzPts val="3599"/>
              <a:buFont typeface="Arial"/>
              <a:buNone/>
              <a:defRPr sz="3599" b="0" i="0" u="none" strike="noStrike" cap="none">
                <a:solidFill>
                  <a:srgbClr val="151314"/>
                </a:solidFill>
                <a:latin typeface="Arial"/>
                <a:ea typeface="Arial"/>
                <a:cs typeface="Arial"/>
                <a:sym typeface="Arial"/>
              </a:defRPr>
            </a:lvl8pPr>
            <a:lvl9pPr marR="0" lvl="8" algn="l" rtl="0">
              <a:lnSpc>
                <a:spcPct val="80000"/>
              </a:lnSpc>
              <a:spcBef>
                <a:spcPts val="0"/>
              </a:spcBef>
              <a:spcAft>
                <a:spcPts val="0"/>
              </a:spcAft>
              <a:buClr>
                <a:srgbClr val="151314"/>
              </a:buClr>
              <a:buSzPts val="3599"/>
              <a:buFont typeface="Arial"/>
              <a:buNone/>
              <a:defRPr sz="3599" b="0" i="0" u="none" strike="noStrike" cap="none">
                <a:solidFill>
                  <a:srgbClr val="151314"/>
                </a:solidFill>
                <a:latin typeface="Arial"/>
                <a:ea typeface="Arial"/>
                <a:cs typeface="Arial"/>
                <a:sym typeface="Arial"/>
              </a:defRPr>
            </a:lvl9pPr>
          </a:lstStyle>
          <a:p>
            <a:endParaRPr/>
          </a:p>
        </p:txBody>
      </p:sp>
      <p:sp>
        <p:nvSpPr>
          <p:cNvPr id="1612" name="Google Shape;1612;p206"/>
          <p:cNvSpPr txBox="1">
            <a:spLocks noGrp="1"/>
          </p:cNvSpPr>
          <p:nvPr>
            <p:ph type="body" idx="1"/>
          </p:nvPr>
        </p:nvSpPr>
        <p:spPr>
          <a:xfrm>
            <a:off x="438150" y="1500555"/>
            <a:ext cx="11315699" cy="4654061"/>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2599"/>
              </a:spcBef>
              <a:spcAft>
                <a:spcPts val="0"/>
              </a:spcAft>
              <a:buClr>
                <a:srgbClr val="000000"/>
              </a:buClr>
              <a:buSzPts val="1500"/>
              <a:buFont typeface="Arial"/>
              <a:buNone/>
              <a:defRPr sz="2000" b="0" i="0" u="none" strike="noStrike" cap="none">
                <a:solidFill>
                  <a:srgbClr val="000000"/>
                </a:solidFill>
                <a:latin typeface="Arial"/>
                <a:ea typeface="Arial"/>
                <a:cs typeface="Arial"/>
                <a:sym typeface="Arial"/>
              </a:defRPr>
            </a:lvl1pPr>
            <a:lvl2pPr marL="914400" marR="0" lvl="1" indent="-295275" algn="l" rtl="0">
              <a:lnSpc>
                <a:spcPct val="110000"/>
              </a:lnSpc>
              <a:spcBef>
                <a:spcPts val="1200"/>
              </a:spcBef>
              <a:spcAft>
                <a:spcPts val="0"/>
              </a:spcAft>
              <a:buClr>
                <a:srgbClr val="000000"/>
              </a:buClr>
              <a:buSzPts val="1050"/>
              <a:buFont typeface="Arial"/>
              <a:buChar char="•"/>
              <a:defRPr sz="1400" b="0" i="0" u="none" strike="noStrike" cap="none">
                <a:solidFill>
                  <a:srgbClr val="000000"/>
                </a:solidFill>
                <a:latin typeface="Arial"/>
                <a:ea typeface="Arial"/>
                <a:cs typeface="Arial"/>
                <a:sym typeface="Arial"/>
              </a:defRPr>
            </a:lvl2pPr>
            <a:lvl3pPr marL="1371600" marR="0" lvl="2" indent="-295275" algn="l" rtl="0">
              <a:lnSpc>
                <a:spcPct val="110000"/>
              </a:lnSpc>
              <a:spcBef>
                <a:spcPts val="1200"/>
              </a:spcBef>
              <a:spcAft>
                <a:spcPts val="0"/>
              </a:spcAft>
              <a:buClr>
                <a:srgbClr val="000000"/>
              </a:buClr>
              <a:buSzPts val="1050"/>
              <a:buFont typeface="Arial"/>
              <a:buChar char="•"/>
              <a:defRPr sz="1400" b="0" i="0" u="none" strike="noStrike" cap="none">
                <a:solidFill>
                  <a:srgbClr val="000000"/>
                </a:solidFill>
                <a:latin typeface="Arial"/>
                <a:ea typeface="Arial"/>
                <a:cs typeface="Arial"/>
                <a:sym typeface="Arial"/>
              </a:defRPr>
            </a:lvl3pPr>
            <a:lvl4pPr marL="1828800" marR="0" lvl="3" indent="-295275" algn="l" rtl="0">
              <a:lnSpc>
                <a:spcPct val="110000"/>
              </a:lnSpc>
              <a:spcBef>
                <a:spcPts val="1200"/>
              </a:spcBef>
              <a:spcAft>
                <a:spcPts val="0"/>
              </a:spcAft>
              <a:buClr>
                <a:srgbClr val="000000"/>
              </a:buClr>
              <a:buSzPts val="1050"/>
              <a:buFont typeface="Arial"/>
              <a:buChar char="•"/>
              <a:defRPr sz="1400" b="0" i="0" u="none" strike="noStrike" cap="none">
                <a:solidFill>
                  <a:srgbClr val="000000"/>
                </a:solidFill>
                <a:latin typeface="Arial"/>
                <a:ea typeface="Arial"/>
                <a:cs typeface="Arial"/>
                <a:sym typeface="Arial"/>
              </a:defRPr>
            </a:lvl4pPr>
            <a:lvl5pPr marL="2286000" marR="0" lvl="4" indent="-295275" algn="l" rtl="0">
              <a:lnSpc>
                <a:spcPct val="110000"/>
              </a:lnSpc>
              <a:spcBef>
                <a:spcPts val="1200"/>
              </a:spcBef>
              <a:spcAft>
                <a:spcPts val="0"/>
              </a:spcAft>
              <a:buClr>
                <a:srgbClr val="000000"/>
              </a:buClr>
              <a:buSzPts val="1050"/>
              <a:buFont typeface="Arial"/>
              <a:buChar char="•"/>
              <a:defRPr sz="1400" b="0" i="0" u="none" strike="noStrike" cap="none">
                <a:solidFill>
                  <a:srgbClr val="000000"/>
                </a:solidFill>
                <a:latin typeface="Arial"/>
                <a:ea typeface="Arial"/>
                <a:cs typeface="Arial"/>
                <a:sym typeface="Arial"/>
              </a:defRPr>
            </a:lvl5pPr>
            <a:lvl6pPr marL="2743200" marR="0" lvl="5" indent="-352377" algn="l" rtl="0">
              <a:lnSpc>
                <a:spcPct val="100000"/>
              </a:lnSpc>
              <a:spcBef>
                <a:spcPts val="2599"/>
              </a:spcBef>
              <a:spcAft>
                <a:spcPts val="0"/>
              </a:spcAft>
              <a:buClr>
                <a:srgbClr val="000000"/>
              </a:buClr>
              <a:buSzPts val="1949"/>
              <a:buFont typeface="Arial"/>
              <a:buChar char="•"/>
              <a:defRPr sz="2599" b="0" i="0" u="none" strike="noStrike" cap="none">
                <a:solidFill>
                  <a:srgbClr val="000000"/>
                </a:solidFill>
                <a:latin typeface="Arial"/>
                <a:ea typeface="Arial"/>
                <a:cs typeface="Arial"/>
                <a:sym typeface="Arial"/>
              </a:defRPr>
            </a:lvl6pPr>
            <a:lvl7pPr marL="3200400" marR="0" lvl="6" indent="-352377" algn="l" rtl="0">
              <a:lnSpc>
                <a:spcPct val="100000"/>
              </a:lnSpc>
              <a:spcBef>
                <a:spcPts val="2599"/>
              </a:spcBef>
              <a:spcAft>
                <a:spcPts val="0"/>
              </a:spcAft>
              <a:buClr>
                <a:srgbClr val="000000"/>
              </a:buClr>
              <a:buSzPts val="1949"/>
              <a:buFont typeface="Arial"/>
              <a:buChar char="•"/>
              <a:defRPr sz="2599" b="0" i="0" u="none" strike="noStrike" cap="none">
                <a:solidFill>
                  <a:srgbClr val="000000"/>
                </a:solidFill>
                <a:latin typeface="Arial"/>
                <a:ea typeface="Arial"/>
                <a:cs typeface="Arial"/>
                <a:sym typeface="Arial"/>
              </a:defRPr>
            </a:lvl7pPr>
            <a:lvl8pPr marL="3657600" marR="0" lvl="7" indent="-352377" algn="l" rtl="0">
              <a:lnSpc>
                <a:spcPct val="100000"/>
              </a:lnSpc>
              <a:spcBef>
                <a:spcPts val="2599"/>
              </a:spcBef>
              <a:spcAft>
                <a:spcPts val="0"/>
              </a:spcAft>
              <a:buClr>
                <a:srgbClr val="000000"/>
              </a:buClr>
              <a:buSzPts val="1949"/>
              <a:buFont typeface="Arial"/>
              <a:buChar char="•"/>
              <a:defRPr sz="2599" b="0" i="0" u="none" strike="noStrike" cap="none">
                <a:solidFill>
                  <a:srgbClr val="000000"/>
                </a:solidFill>
                <a:latin typeface="Arial"/>
                <a:ea typeface="Arial"/>
                <a:cs typeface="Arial"/>
                <a:sym typeface="Arial"/>
              </a:defRPr>
            </a:lvl8pPr>
            <a:lvl9pPr marL="4114800" marR="0" lvl="8" indent="-352377" algn="l" rtl="0">
              <a:lnSpc>
                <a:spcPct val="100000"/>
              </a:lnSpc>
              <a:spcBef>
                <a:spcPts val="2599"/>
              </a:spcBef>
              <a:spcAft>
                <a:spcPts val="0"/>
              </a:spcAft>
              <a:buClr>
                <a:srgbClr val="000000"/>
              </a:buClr>
              <a:buSzPts val="1949"/>
              <a:buFont typeface="Arial"/>
              <a:buChar char="•"/>
              <a:defRPr sz="2599" b="0" i="0" u="none" strike="noStrike" cap="none">
                <a:solidFill>
                  <a:srgbClr val="000000"/>
                </a:solidFill>
                <a:latin typeface="Arial"/>
                <a:ea typeface="Arial"/>
                <a:cs typeface="Arial"/>
                <a:sym typeface="Arial"/>
              </a:defRPr>
            </a:lvl9pPr>
          </a:lstStyle>
          <a:p>
            <a:endParaRPr/>
          </a:p>
        </p:txBody>
      </p:sp>
      <p:sp>
        <p:nvSpPr>
          <p:cNvPr id="1613" name="Google Shape;1613;p206"/>
          <p:cNvSpPr/>
          <p:nvPr/>
        </p:nvSpPr>
        <p:spPr>
          <a:xfrm>
            <a:off x="1007373" y="6429809"/>
            <a:ext cx="2236739" cy="12311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00" b="0" i="0">
                <a:solidFill>
                  <a:schemeClr val="dk1"/>
                </a:solidFill>
                <a:latin typeface="Arial"/>
                <a:ea typeface="Arial"/>
                <a:cs typeface="Arial"/>
                <a:sym typeface="Arial"/>
              </a:rPr>
              <a:t>© 2021 PPLSI. All rights reserved. </a:t>
            </a:r>
            <a:endParaRPr sz="800" b="0" i="0">
              <a:solidFill>
                <a:schemeClr val="dk1"/>
              </a:solidFill>
              <a:latin typeface="Arial"/>
              <a:ea typeface="Arial"/>
              <a:cs typeface="Arial"/>
              <a:sym typeface="Arial"/>
            </a:endParaRPr>
          </a:p>
        </p:txBody>
      </p:sp>
      <p:grpSp>
        <p:nvGrpSpPr>
          <p:cNvPr id="1614" name="Google Shape;1614;p206"/>
          <p:cNvGrpSpPr/>
          <p:nvPr/>
        </p:nvGrpSpPr>
        <p:grpSpPr>
          <a:xfrm>
            <a:off x="438150" y="6306099"/>
            <a:ext cx="476488" cy="348173"/>
            <a:chOff x="5770268" y="3193960"/>
            <a:chExt cx="645732" cy="471963"/>
          </a:xfrm>
        </p:grpSpPr>
        <p:sp>
          <p:nvSpPr>
            <p:cNvPr id="1615" name="Google Shape;1615;p206"/>
            <p:cNvSpPr/>
            <p:nvPr/>
          </p:nvSpPr>
          <p:spPr>
            <a:xfrm>
              <a:off x="5770268" y="3194092"/>
              <a:ext cx="645065" cy="471548"/>
            </a:xfrm>
            <a:custGeom>
              <a:avLst/>
              <a:gdLst/>
              <a:ahLst/>
              <a:cxnLst/>
              <a:rect l="l" t="t" r="r" b="b"/>
              <a:pathLst>
                <a:path w="645065" h="471548" extrusionOk="0">
                  <a:moveTo>
                    <a:pt x="153551" y="471549"/>
                  </a:moveTo>
                  <a:cubicBezTo>
                    <a:pt x="147367" y="471555"/>
                    <a:pt x="141223" y="470571"/>
                    <a:pt x="135358" y="468635"/>
                  </a:cubicBezTo>
                  <a:cubicBezTo>
                    <a:pt x="121133" y="463884"/>
                    <a:pt x="109410" y="453739"/>
                    <a:pt x="102783" y="440441"/>
                  </a:cubicBezTo>
                  <a:lnTo>
                    <a:pt x="294" y="237069"/>
                  </a:lnTo>
                  <a:cubicBezTo>
                    <a:pt x="-405" y="235613"/>
                    <a:pt x="183" y="233873"/>
                    <a:pt x="1627" y="233122"/>
                  </a:cubicBezTo>
                  <a:lnTo>
                    <a:pt x="467019" y="5784"/>
                  </a:lnTo>
                  <a:cubicBezTo>
                    <a:pt x="494954" y="-7842"/>
                    <a:pt x="528796" y="3428"/>
                    <a:pt x="542647" y="30971"/>
                  </a:cubicBezTo>
                  <a:lnTo>
                    <a:pt x="644850" y="234907"/>
                  </a:lnTo>
                  <a:cubicBezTo>
                    <a:pt x="645137" y="235632"/>
                    <a:pt x="645137" y="236438"/>
                    <a:pt x="644850" y="237163"/>
                  </a:cubicBezTo>
                  <a:cubicBezTo>
                    <a:pt x="644594" y="237906"/>
                    <a:pt x="644045" y="238516"/>
                    <a:pt x="643326" y="238854"/>
                  </a:cubicBezTo>
                  <a:lnTo>
                    <a:pt x="178602" y="465722"/>
                  </a:lnTo>
                  <a:cubicBezTo>
                    <a:pt x="170809" y="469518"/>
                    <a:pt x="162242" y="471511"/>
                    <a:pt x="153551" y="471549"/>
                  </a:cubicBezTo>
                  <a:close/>
                  <a:moveTo>
                    <a:pt x="7247" y="237069"/>
                  </a:moveTo>
                  <a:lnTo>
                    <a:pt x="108117" y="437904"/>
                  </a:lnTo>
                  <a:cubicBezTo>
                    <a:pt x="120440" y="462580"/>
                    <a:pt x="150705" y="472727"/>
                    <a:pt x="175714" y="460567"/>
                  </a:cubicBezTo>
                  <a:cubicBezTo>
                    <a:pt x="175788" y="460531"/>
                    <a:pt x="175861" y="460495"/>
                    <a:pt x="175935" y="460459"/>
                  </a:cubicBezTo>
                  <a:lnTo>
                    <a:pt x="175935" y="460459"/>
                  </a:lnTo>
                  <a:lnTo>
                    <a:pt x="638469" y="234907"/>
                  </a:lnTo>
                  <a:lnTo>
                    <a:pt x="537313" y="33508"/>
                  </a:lnTo>
                  <a:cubicBezTo>
                    <a:pt x="524872" y="8832"/>
                    <a:pt x="494538" y="-1257"/>
                    <a:pt x="469495" y="109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6" name="Google Shape;1616;p206"/>
            <p:cNvSpPr/>
            <p:nvPr/>
          </p:nvSpPr>
          <p:spPr>
            <a:xfrm>
              <a:off x="5770460" y="3193960"/>
              <a:ext cx="645540" cy="471963"/>
            </a:xfrm>
            <a:custGeom>
              <a:avLst/>
              <a:gdLst/>
              <a:ahLst/>
              <a:cxnLst/>
              <a:rect l="l" t="t" r="r" b="b"/>
              <a:pathLst>
                <a:path w="645540" h="471963" extrusionOk="0">
                  <a:moveTo>
                    <a:pt x="491687" y="471963"/>
                  </a:moveTo>
                  <a:cubicBezTo>
                    <a:pt x="483055" y="471947"/>
                    <a:pt x="474544" y="469952"/>
                    <a:pt x="466827" y="466136"/>
                  </a:cubicBezTo>
                  <a:lnTo>
                    <a:pt x="1721" y="238517"/>
                  </a:lnTo>
                  <a:cubicBezTo>
                    <a:pt x="407" y="237890"/>
                    <a:pt x="-272" y="236432"/>
                    <a:pt x="102" y="235040"/>
                  </a:cubicBezTo>
                  <a:lnTo>
                    <a:pt x="102781" y="31197"/>
                  </a:lnTo>
                  <a:cubicBezTo>
                    <a:pt x="116521" y="3564"/>
                    <a:pt x="150362" y="-7847"/>
                    <a:pt x="178369" y="5709"/>
                  </a:cubicBezTo>
                  <a:cubicBezTo>
                    <a:pt x="178573" y="5808"/>
                    <a:pt x="178778" y="5909"/>
                    <a:pt x="178981" y="6010"/>
                  </a:cubicBezTo>
                  <a:lnTo>
                    <a:pt x="178981" y="6010"/>
                  </a:lnTo>
                  <a:lnTo>
                    <a:pt x="643802" y="233630"/>
                  </a:lnTo>
                  <a:cubicBezTo>
                    <a:pt x="644520" y="233968"/>
                    <a:pt x="645069" y="234578"/>
                    <a:pt x="645326" y="235322"/>
                  </a:cubicBezTo>
                  <a:cubicBezTo>
                    <a:pt x="645612" y="236047"/>
                    <a:pt x="645612" y="236852"/>
                    <a:pt x="645326" y="237577"/>
                  </a:cubicBezTo>
                  <a:lnTo>
                    <a:pt x="542360" y="440950"/>
                  </a:lnTo>
                  <a:cubicBezTo>
                    <a:pt x="532792" y="459928"/>
                    <a:pt x="513171" y="471937"/>
                    <a:pt x="491687" y="471963"/>
                  </a:cubicBezTo>
                  <a:close/>
                  <a:moveTo>
                    <a:pt x="7055" y="235040"/>
                  </a:moveTo>
                  <a:lnTo>
                    <a:pt x="469208" y="460592"/>
                  </a:lnTo>
                  <a:cubicBezTo>
                    <a:pt x="494251" y="472801"/>
                    <a:pt x="524585" y="462713"/>
                    <a:pt x="537026" y="438036"/>
                  </a:cubicBezTo>
                  <a:lnTo>
                    <a:pt x="638277" y="237577"/>
                  </a:lnTo>
                  <a:lnTo>
                    <a:pt x="175838" y="11273"/>
                  </a:lnTo>
                  <a:cubicBezTo>
                    <a:pt x="150821" y="-950"/>
                    <a:pt x="120496" y="9094"/>
                    <a:pt x="108020" y="337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7" name="Google Shape;1617;p206"/>
            <p:cNvSpPr/>
            <p:nvPr/>
          </p:nvSpPr>
          <p:spPr>
            <a:xfrm>
              <a:off x="5946679" y="3393803"/>
              <a:ext cx="58772" cy="77205"/>
            </a:xfrm>
            <a:custGeom>
              <a:avLst/>
              <a:gdLst/>
              <a:ahLst/>
              <a:cxnLst/>
              <a:rect l="l" t="t" r="r" b="b"/>
              <a:pathLst>
                <a:path w="58772" h="77205" extrusionOk="0">
                  <a:moveTo>
                    <a:pt x="0" y="48"/>
                  </a:moveTo>
                  <a:lnTo>
                    <a:pt x="29528" y="48"/>
                  </a:lnTo>
                  <a:cubicBezTo>
                    <a:pt x="44757" y="-836"/>
                    <a:pt x="57828" y="10629"/>
                    <a:pt x="58724" y="25655"/>
                  </a:cubicBezTo>
                  <a:cubicBezTo>
                    <a:pt x="59619" y="40681"/>
                    <a:pt x="47999" y="53579"/>
                    <a:pt x="32770" y="54462"/>
                  </a:cubicBezTo>
                  <a:cubicBezTo>
                    <a:pt x="31690" y="54525"/>
                    <a:pt x="30607" y="54525"/>
                    <a:pt x="29528" y="54462"/>
                  </a:cubicBezTo>
                  <a:lnTo>
                    <a:pt x="20765" y="54462"/>
                  </a:lnTo>
                  <a:lnTo>
                    <a:pt x="20765" y="77205"/>
                  </a:lnTo>
                  <a:lnTo>
                    <a:pt x="0" y="77205"/>
                  </a:lnTo>
                  <a:close/>
                  <a:moveTo>
                    <a:pt x="39053" y="27208"/>
                  </a:moveTo>
                  <a:cubicBezTo>
                    <a:pt x="38861" y="22437"/>
                    <a:pt x="34785" y="18722"/>
                    <a:pt x="29949" y="18911"/>
                  </a:cubicBezTo>
                  <a:cubicBezTo>
                    <a:pt x="29808" y="18917"/>
                    <a:pt x="29668" y="18926"/>
                    <a:pt x="29528" y="18938"/>
                  </a:cubicBezTo>
                  <a:lnTo>
                    <a:pt x="20765" y="18938"/>
                  </a:lnTo>
                  <a:lnTo>
                    <a:pt x="20765" y="35196"/>
                  </a:lnTo>
                  <a:lnTo>
                    <a:pt x="29528" y="35196"/>
                  </a:lnTo>
                  <a:cubicBezTo>
                    <a:pt x="34348" y="35624"/>
                    <a:pt x="38607" y="32115"/>
                    <a:pt x="39040" y="27359"/>
                  </a:cubicBezTo>
                  <a:cubicBezTo>
                    <a:pt x="39045" y="27309"/>
                    <a:pt x="39049" y="27258"/>
                    <a:pt x="39053" y="272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8" name="Google Shape;1618;p206"/>
            <p:cNvSpPr/>
            <p:nvPr/>
          </p:nvSpPr>
          <p:spPr>
            <a:xfrm>
              <a:off x="6018212" y="3393803"/>
              <a:ext cx="58676" cy="77205"/>
            </a:xfrm>
            <a:custGeom>
              <a:avLst/>
              <a:gdLst/>
              <a:ahLst/>
              <a:cxnLst/>
              <a:rect l="l" t="t" r="r" b="b"/>
              <a:pathLst>
                <a:path w="58676" h="77205" extrusionOk="0">
                  <a:moveTo>
                    <a:pt x="0" y="48"/>
                  </a:moveTo>
                  <a:lnTo>
                    <a:pt x="29432" y="48"/>
                  </a:lnTo>
                  <a:cubicBezTo>
                    <a:pt x="44661" y="-836"/>
                    <a:pt x="57733" y="10629"/>
                    <a:pt x="58628" y="25655"/>
                  </a:cubicBezTo>
                  <a:cubicBezTo>
                    <a:pt x="59524" y="40681"/>
                    <a:pt x="47904" y="53579"/>
                    <a:pt x="32675" y="54462"/>
                  </a:cubicBezTo>
                  <a:cubicBezTo>
                    <a:pt x="31595" y="54525"/>
                    <a:pt x="30512" y="54525"/>
                    <a:pt x="29432" y="54462"/>
                  </a:cubicBezTo>
                  <a:lnTo>
                    <a:pt x="20669" y="54462"/>
                  </a:lnTo>
                  <a:lnTo>
                    <a:pt x="20669" y="77205"/>
                  </a:lnTo>
                  <a:lnTo>
                    <a:pt x="0" y="77205"/>
                  </a:lnTo>
                  <a:close/>
                  <a:moveTo>
                    <a:pt x="38957" y="27208"/>
                  </a:moveTo>
                  <a:cubicBezTo>
                    <a:pt x="38765" y="22437"/>
                    <a:pt x="34690" y="18722"/>
                    <a:pt x="29854" y="18911"/>
                  </a:cubicBezTo>
                  <a:cubicBezTo>
                    <a:pt x="29713" y="18917"/>
                    <a:pt x="29573" y="18926"/>
                    <a:pt x="29432" y="18938"/>
                  </a:cubicBezTo>
                  <a:lnTo>
                    <a:pt x="20669" y="18938"/>
                  </a:lnTo>
                  <a:lnTo>
                    <a:pt x="20669" y="35196"/>
                  </a:lnTo>
                  <a:lnTo>
                    <a:pt x="29432" y="35196"/>
                  </a:lnTo>
                  <a:cubicBezTo>
                    <a:pt x="34229" y="35830"/>
                    <a:pt x="38638" y="32507"/>
                    <a:pt x="39281" y="27774"/>
                  </a:cubicBezTo>
                  <a:cubicBezTo>
                    <a:pt x="39306" y="27586"/>
                    <a:pt x="39325" y="27397"/>
                    <a:pt x="39338" y="272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9" name="Google Shape;1619;p206"/>
            <p:cNvSpPr/>
            <p:nvPr/>
          </p:nvSpPr>
          <p:spPr>
            <a:xfrm>
              <a:off x="6090411" y="3393851"/>
              <a:ext cx="50577" cy="76687"/>
            </a:xfrm>
            <a:custGeom>
              <a:avLst/>
              <a:gdLst/>
              <a:ahLst/>
              <a:cxnLst/>
              <a:rect l="l" t="t" r="r" b="b"/>
              <a:pathLst>
                <a:path w="50577" h="76687" extrusionOk="0">
                  <a:moveTo>
                    <a:pt x="50578" y="57892"/>
                  </a:moveTo>
                  <a:lnTo>
                    <a:pt x="50578" y="76688"/>
                  </a:lnTo>
                  <a:lnTo>
                    <a:pt x="0" y="76688"/>
                  </a:lnTo>
                  <a:lnTo>
                    <a:pt x="0" y="0"/>
                  </a:lnTo>
                  <a:lnTo>
                    <a:pt x="20669" y="0"/>
                  </a:lnTo>
                  <a:lnTo>
                    <a:pt x="20669" y="5789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0" name="Google Shape;1620;p206"/>
            <p:cNvSpPr/>
            <p:nvPr/>
          </p:nvSpPr>
          <p:spPr>
            <a:xfrm>
              <a:off x="6149752" y="3392636"/>
              <a:ext cx="57531" cy="79468"/>
            </a:xfrm>
            <a:custGeom>
              <a:avLst/>
              <a:gdLst/>
              <a:ahLst/>
              <a:cxnLst/>
              <a:rect l="l" t="t" r="r" b="b"/>
              <a:pathLst>
                <a:path w="57531" h="79468" extrusionOk="0">
                  <a:moveTo>
                    <a:pt x="0" y="65310"/>
                  </a:moveTo>
                  <a:lnTo>
                    <a:pt x="12573" y="53092"/>
                  </a:lnTo>
                  <a:cubicBezTo>
                    <a:pt x="16269" y="58023"/>
                    <a:pt x="22171" y="60864"/>
                    <a:pt x="28385" y="60705"/>
                  </a:cubicBezTo>
                  <a:cubicBezTo>
                    <a:pt x="32766" y="60705"/>
                    <a:pt x="37148" y="59201"/>
                    <a:pt x="37148" y="56006"/>
                  </a:cubicBezTo>
                  <a:cubicBezTo>
                    <a:pt x="37148" y="52810"/>
                    <a:pt x="29147" y="48581"/>
                    <a:pt x="21431" y="45198"/>
                  </a:cubicBezTo>
                  <a:cubicBezTo>
                    <a:pt x="11111" y="42409"/>
                    <a:pt x="3726" y="33461"/>
                    <a:pt x="3048" y="22925"/>
                  </a:cubicBezTo>
                  <a:cubicBezTo>
                    <a:pt x="4309" y="9223"/>
                    <a:pt x="16480" y="-944"/>
                    <a:pt x="30385" y="87"/>
                  </a:cubicBezTo>
                  <a:cubicBezTo>
                    <a:pt x="40426" y="-746"/>
                    <a:pt x="49996" y="4438"/>
                    <a:pt x="54674" y="13245"/>
                  </a:cubicBezTo>
                  <a:lnTo>
                    <a:pt x="42672" y="24616"/>
                  </a:lnTo>
                  <a:cubicBezTo>
                    <a:pt x="39834" y="20855"/>
                    <a:pt x="35326" y="18684"/>
                    <a:pt x="30575" y="18789"/>
                  </a:cubicBezTo>
                  <a:cubicBezTo>
                    <a:pt x="26384" y="18789"/>
                    <a:pt x="23336" y="20951"/>
                    <a:pt x="23336" y="23582"/>
                  </a:cubicBezTo>
                  <a:cubicBezTo>
                    <a:pt x="23336" y="26214"/>
                    <a:pt x="28861" y="28281"/>
                    <a:pt x="37243" y="31759"/>
                  </a:cubicBezTo>
                  <a:cubicBezTo>
                    <a:pt x="49435" y="36834"/>
                    <a:pt x="57531" y="44164"/>
                    <a:pt x="57531" y="55536"/>
                  </a:cubicBezTo>
                  <a:cubicBezTo>
                    <a:pt x="57531" y="70290"/>
                    <a:pt x="43720" y="79407"/>
                    <a:pt x="28099" y="79407"/>
                  </a:cubicBezTo>
                  <a:cubicBezTo>
                    <a:pt x="16827" y="80117"/>
                    <a:pt x="6059" y="74714"/>
                    <a:pt x="0" y="653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1" name="Google Shape;1621;p206"/>
            <p:cNvSpPr/>
            <p:nvPr/>
          </p:nvSpPr>
          <p:spPr>
            <a:xfrm>
              <a:off x="6221189" y="3393851"/>
              <a:ext cx="20764" cy="77157"/>
            </a:xfrm>
            <a:custGeom>
              <a:avLst/>
              <a:gdLst/>
              <a:ahLst/>
              <a:cxnLst/>
              <a:rect l="l" t="t" r="r" b="b"/>
              <a:pathLst>
                <a:path w="20764" h="77157" extrusionOk="0">
                  <a:moveTo>
                    <a:pt x="0" y="0"/>
                  </a:moveTo>
                  <a:lnTo>
                    <a:pt x="20765" y="0"/>
                  </a:lnTo>
                  <a:lnTo>
                    <a:pt x="20765" y="77158"/>
                  </a:lnTo>
                  <a:lnTo>
                    <a:pt x="0" y="771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2" name="Google Shape;1622;p206"/>
            <p:cNvSpPr/>
            <p:nvPr/>
          </p:nvSpPr>
          <p:spPr>
            <a:xfrm>
              <a:off x="6352729" y="3239912"/>
              <a:ext cx="20573" cy="10525"/>
            </a:xfrm>
            <a:custGeom>
              <a:avLst/>
              <a:gdLst/>
              <a:ahLst/>
              <a:cxnLst/>
              <a:rect l="l" t="t" r="r" b="b"/>
              <a:pathLst>
                <a:path w="20573" h="10525" extrusionOk="0">
                  <a:moveTo>
                    <a:pt x="8382" y="0"/>
                  </a:moveTo>
                  <a:lnTo>
                    <a:pt x="8382" y="1786"/>
                  </a:lnTo>
                  <a:lnTo>
                    <a:pt x="5239" y="1786"/>
                  </a:lnTo>
                  <a:lnTo>
                    <a:pt x="5239" y="10526"/>
                  </a:lnTo>
                  <a:lnTo>
                    <a:pt x="3048" y="10526"/>
                  </a:lnTo>
                  <a:lnTo>
                    <a:pt x="3048" y="1786"/>
                  </a:lnTo>
                  <a:lnTo>
                    <a:pt x="0" y="1786"/>
                  </a:lnTo>
                  <a:lnTo>
                    <a:pt x="0" y="0"/>
                  </a:lnTo>
                  <a:close/>
                  <a:moveTo>
                    <a:pt x="15431" y="5451"/>
                  </a:moveTo>
                  <a:lnTo>
                    <a:pt x="15431" y="5451"/>
                  </a:lnTo>
                  <a:lnTo>
                    <a:pt x="15431" y="5451"/>
                  </a:lnTo>
                  <a:lnTo>
                    <a:pt x="15431" y="5451"/>
                  </a:lnTo>
                  <a:lnTo>
                    <a:pt x="15431" y="5451"/>
                  </a:lnTo>
                  <a:lnTo>
                    <a:pt x="18288" y="376"/>
                  </a:lnTo>
                  <a:cubicBezTo>
                    <a:pt x="18288" y="376"/>
                    <a:pt x="18288" y="376"/>
                    <a:pt x="18288" y="376"/>
                  </a:cubicBezTo>
                  <a:lnTo>
                    <a:pt x="20574" y="376"/>
                  </a:lnTo>
                  <a:lnTo>
                    <a:pt x="20574" y="10526"/>
                  </a:lnTo>
                  <a:lnTo>
                    <a:pt x="18669" y="10526"/>
                  </a:lnTo>
                  <a:lnTo>
                    <a:pt x="18669" y="3007"/>
                  </a:lnTo>
                  <a:lnTo>
                    <a:pt x="15526" y="8740"/>
                  </a:lnTo>
                  <a:cubicBezTo>
                    <a:pt x="15290" y="8874"/>
                    <a:pt x="15000" y="8874"/>
                    <a:pt x="14764" y="8740"/>
                  </a:cubicBezTo>
                  <a:lnTo>
                    <a:pt x="14764" y="8740"/>
                  </a:lnTo>
                  <a:cubicBezTo>
                    <a:pt x="14524" y="8858"/>
                    <a:pt x="14242" y="8858"/>
                    <a:pt x="14002" y="8740"/>
                  </a:cubicBezTo>
                  <a:lnTo>
                    <a:pt x="10858" y="3101"/>
                  </a:lnTo>
                  <a:lnTo>
                    <a:pt x="10858" y="4323"/>
                  </a:lnTo>
                  <a:lnTo>
                    <a:pt x="10858" y="10526"/>
                  </a:lnTo>
                  <a:lnTo>
                    <a:pt x="8954" y="10526"/>
                  </a:lnTo>
                  <a:lnTo>
                    <a:pt x="8954" y="0"/>
                  </a:lnTo>
                  <a:lnTo>
                    <a:pt x="11144" y="0"/>
                  </a:lnTo>
                  <a:lnTo>
                    <a:pt x="11144"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67" r:id="rId22"/>
    <p:sldLayoutId id="2147483868" r:id="rId23"/>
    <p:sldLayoutId id="2147483869" r:id="rId24"/>
    <p:sldLayoutId id="2147483870" r:id="rId25"/>
    <p:sldLayoutId id="2147483871" r:id="rId26"/>
    <p:sldLayoutId id="2147483872" r:id="rId27"/>
    <p:sldLayoutId id="2147483873" r:id="rId28"/>
    <p:sldLayoutId id="2147483874" r:id="rId29"/>
    <p:sldLayoutId id="2147483875" r:id="rId30"/>
    <p:sldLayoutId id="2147483876" r:id="rId31"/>
    <p:sldLayoutId id="2147483877" r:id="rId32"/>
    <p:sldLayoutId id="2147483878"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76">
          <p15:clr>
            <a:srgbClr val="F26B43"/>
          </p15:clr>
        </p15:guide>
        <p15:guide id="2" pos="3839">
          <p15:clr>
            <a:srgbClr val="F26B43"/>
          </p15:clr>
        </p15:guide>
        <p15:guide id="3" pos="276">
          <p15:clr>
            <a:srgbClr val="F26B43"/>
          </p15:clr>
        </p15:guide>
        <p15:guide id="4" pos="7402">
          <p15:clr>
            <a:srgbClr val="F26B43"/>
          </p15:clr>
        </p15:guide>
        <p15:guide id="5" orient="horz" pos="2160">
          <p15:clr>
            <a:srgbClr val="F26B43"/>
          </p15:clr>
        </p15:guide>
        <p15:guide id="6" orient="horz" pos="4044">
          <p15:clr>
            <a:srgbClr val="F26B43"/>
          </p15:clr>
        </p15:guide>
        <p15:guide id="7" orient="horz" pos="1200">
          <p15:clr>
            <a:srgbClr val="F26B43"/>
          </p15:clr>
        </p15:guide>
        <p15:guide id="8" orient="horz" pos="31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hyperlink" Target="https://www.goodfreephotos.com/vector-images/stick-figure-vector-clipart.png.ph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15.xml"/><Relationship Id="rId1" Type="http://schemas.openxmlformats.org/officeDocument/2006/relationships/slideLayout" Target="../slideLayouts/slideLayout70.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0.xml"/><Relationship Id="rId1" Type="http://schemas.openxmlformats.org/officeDocument/2006/relationships/slideLayout" Target="../slideLayouts/slideLayout72.xml"/><Relationship Id="rId5" Type="http://schemas.openxmlformats.org/officeDocument/2006/relationships/image" Target="../media/image69.jpg"/><Relationship Id="rId4" Type="http://schemas.openxmlformats.org/officeDocument/2006/relationships/image" Target="../media/image68.jpg"/></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8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91.xml"/><Relationship Id="rId4" Type="http://schemas.openxmlformats.org/officeDocument/2006/relationships/image" Target="../media/image80.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3.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53"/>
        <p:cNvGrpSpPr/>
        <p:nvPr/>
      </p:nvGrpSpPr>
      <p:grpSpPr>
        <a:xfrm>
          <a:off x="0" y="0"/>
          <a:ext cx="0" cy="0"/>
          <a:chOff x="0" y="0"/>
          <a:chExt cx="0" cy="0"/>
        </a:xfrm>
      </p:grpSpPr>
      <p:pic>
        <p:nvPicPr>
          <p:cNvPr id="2154" name="Google Shape;2154;p241"/>
          <p:cNvPicPr preferRelativeResize="0"/>
          <p:nvPr/>
        </p:nvPicPr>
        <p:blipFill rotWithShape="1">
          <a:blip r:embed="rId3">
            <a:alphaModFix/>
          </a:blip>
          <a:srcRect t="-6450" r="-2817"/>
          <a:stretch/>
        </p:blipFill>
        <p:spPr>
          <a:xfrm>
            <a:off x="1933713" y="-76200"/>
            <a:ext cx="8324577" cy="5659750"/>
          </a:xfrm>
          <a:prstGeom prst="rect">
            <a:avLst/>
          </a:prstGeom>
          <a:noFill/>
          <a:ln>
            <a:noFill/>
          </a:ln>
        </p:spPr>
      </p:pic>
      <p:sp>
        <p:nvSpPr>
          <p:cNvPr id="2155" name="Google Shape;2155;p241"/>
          <p:cNvSpPr txBox="1"/>
          <p:nvPr/>
        </p:nvSpPr>
        <p:spPr>
          <a:xfrm>
            <a:off x="1472400" y="5535625"/>
            <a:ext cx="9247200" cy="119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a:solidFill>
                  <a:srgbClr val="8124BB"/>
                </a:solidFill>
                <a:latin typeface="Inter"/>
                <a:ea typeface="Inter"/>
                <a:cs typeface="Inter"/>
                <a:sym typeface="Inter ExtraBold"/>
              </a:rPr>
              <a:t>Welcome!</a:t>
            </a:r>
            <a:endParaRPr sz="4000">
              <a:solidFill>
                <a:srgbClr val="8124BB"/>
              </a:solidFill>
              <a:latin typeface="Inter"/>
              <a:ea typeface="Inter"/>
              <a:cs typeface="Inter"/>
              <a:sym typeface="Inter ExtraBold"/>
            </a:endParaRPr>
          </a:p>
          <a:p>
            <a:pPr marL="0" lvl="0" indent="0" algn="ctr" rtl="0">
              <a:spcBef>
                <a:spcPts val="0"/>
              </a:spcBef>
              <a:spcAft>
                <a:spcPts val="0"/>
              </a:spcAft>
              <a:buNone/>
            </a:pPr>
            <a:r>
              <a:rPr lang="en-US" sz="3600">
                <a:solidFill>
                  <a:srgbClr val="353535"/>
                </a:solidFill>
                <a:latin typeface="Inter"/>
                <a:ea typeface="Inter"/>
                <a:cs typeface="Inter"/>
                <a:sym typeface="Inter"/>
              </a:rPr>
              <a:t>Our Event Will Begin Shortly</a:t>
            </a:r>
            <a:endParaRPr sz="3600">
              <a:solidFill>
                <a:srgbClr val="353535"/>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62113" y="886024"/>
            <a:ext cx="8712760" cy="889987"/>
          </a:xfrm>
          <a:prstGeom prst="rect">
            <a:avLst/>
          </a:prstGeom>
        </p:spPr>
        <p:txBody>
          <a:bodyPr vert="horz" wrap="square" lIns="0" tIns="88900" rIns="0" bIns="0"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800" b="1" i="0" u="none" strike="noStrike" kern="0" cap="none" spc="0" normalizeH="0" baseline="0" noProof="0" dirty="0">
                <a:ln>
                  <a:noFill/>
                </a:ln>
                <a:solidFill>
                  <a:srgbClr val="252525"/>
                </a:solidFill>
                <a:effectLst/>
                <a:uLnTx/>
                <a:uFillTx/>
                <a:latin typeface="Tahoma"/>
                <a:cs typeface="Tahoma"/>
              </a:rPr>
              <a:t>$37.95</a:t>
            </a:r>
            <a:r>
              <a:rPr kumimoji="0" lang="en-US" sz="1800" b="1" i="0" u="none" strike="noStrike" kern="0" cap="none" spc="-114" normalizeH="0" baseline="0" noProof="0" dirty="0">
                <a:ln>
                  <a:noFill/>
                </a:ln>
                <a:solidFill>
                  <a:srgbClr val="252525"/>
                </a:solidFill>
                <a:effectLst/>
                <a:uLnTx/>
                <a:uFillTx/>
                <a:latin typeface="Tahoma"/>
                <a:cs typeface="Tahoma"/>
              </a:rPr>
              <a:t> </a:t>
            </a:r>
            <a:r>
              <a:rPr kumimoji="0" lang="en-US" sz="1800" b="1" i="0" u="none" strike="noStrike" kern="0" cap="none" spc="-20" normalizeH="0" baseline="0" noProof="0" dirty="0">
                <a:ln>
                  <a:noFill/>
                </a:ln>
                <a:solidFill>
                  <a:srgbClr val="252525"/>
                </a:solidFill>
                <a:effectLst/>
                <a:uLnTx/>
                <a:uFillTx/>
                <a:latin typeface="Tahoma"/>
                <a:cs typeface="Tahoma"/>
              </a:rPr>
              <a:t>per</a:t>
            </a:r>
            <a:r>
              <a:rPr kumimoji="0" lang="en-US" sz="1800" b="1" i="0" u="none" strike="noStrike" kern="0" cap="none" spc="-90" normalizeH="0" baseline="0" noProof="0" dirty="0">
                <a:ln>
                  <a:noFill/>
                </a:ln>
                <a:solidFill>
                  <a:srgbClr val="252525"/>
                </a:solidFill>
                <a:effectLst/>
                <a:uLnTx/>
                <a:uFillTx/>
                <a:latin typeface="Tahoma"/>
                <a:cs typeface="Tahoma"/>
              </a:rPr>
              <a:t> </a:t>
            </a:r>
            <a:r>
              <a:rPr kumimoji="0" lang="en-US" sz="1800" b="1" i="0" u="none" strike="noStrike" kern="0" cap="none" spc="-20" normalizeH="0" baseline="0" noProof="0" dirty="0">
                <a:ln>
                  <a:noFill/>
                </a:ln>
                <a:solidFill>
                  <a:srgbClr val="252525"/>
                </a:solidFill>
                <a:effectLst/>
                <a:uLnTx/>
                <a:uFillTx/>
                <a:latin typeface="Tahoma"/>
                <a:cs typeface="Tahoma"/>
              </a:rPr>
              <a:t>month - </a:t>
            </a:r>
            <a:r>
              <a:rPr kumimoji="0" lang="en-US" sz="1800" b="0" i="0" u="none" strike="noStrike" kern="0" cap="none" spc="85" normalizeH="0" baseline="0" noProof="0" dirty="0">
                <a:ln>
                  <a:noFill/>
                </a:ln>
                <a:solidFill>
                  <a:srgbClr val="252525"/>
                </a:solidFill>
                <a:effectLst/>
                <a:uLnTx/>
                <a:uFillTx/>
                <a:latin typeface="Tahoma"/>
                <a:cs typeface="Tahoma"/>
              </a:rPr>
              <a:t>Covers</a:t>
            </a:r>
            <a:r>
              <a:rPr kumimoji="0" lang="en-US" sz="1800" b="0" i="0" u="none" strike="noStrike" kern="0" cap="none" spc="20" normalizeH="0" baseline="0" noProof="0" dirty="0">
                <a:ln>
                  <a:noFill/>
                </a:ln>
                <a:solidFill>
                  <a:srgbClr val="252525"/>
                </a:solidFill>
                <a:effectLst/>
                <a:uLnTx/>
                <a:uFillTx/>
                <a:latin typeface="Tahoma"/>
                <a:cs typeface="Tahoma"/>
              </a:rPr>
              <a:t> </a:t>
            </a:r>
            <a:r>
              <a:rPr kumimoji="0" lang="en-US" sz="1800" b="0" i="0" u="none" strike="noStrike" kern="0" cap="none" spc="0" normalizeH="0" baseline="0" noProof="0" dirty="0">
                <a:ln>
                  <a:noFill/>
                </a:ln>
                <a:solidFill>
                  <a:srgbClr val="252525"/>
                </a:solidFill>
                <a:effectLst/>
                <a:uLnTx/>
                <a:uFillTx/>
                <a:latin typeface="Tahoma"/>
                <a:cs typeface="Tahoma"/>
              </a:rPr>
              <a:t>member,</a:t>
            </a:r>
            <a:r>
              <a:rPr kumimoji="0" lang="en-US" sz="1800" b="0" i="0" u="none" strike="noStrike" kern="0" cap="none" spc="15" normalizeH="0" baseline="0" noProof="0" dirty="0">
                <a:ln>
                  <a:noFill/>
                </a:ln>
                <a:solidFill>
                  <a:srgbClr val="252525"/>
                </a:solidFill>
                <a:effectLst/>
                <a:uLnTx/>
                <a:uFillTx/>
                <a:latin typeface="Tahoma"/>
                <a:cs typeface="Tahoma"/>
              </a:rPr>
              <a:t> </a:t>
            </a:r>
            <a:r>
              <a:rPr kumimoji="0" lang="en-US" sz="1800" b="0" i="0" u="none" strike="noStrike" kern="0" cap="none" spc="60" normalizeH="0" baseline="0" noProof="0" dirty="0">
                <a:ln>
                  <a:noFill/>
                </a:ln>
                <a:solidFill>
                  <a:srgbClr val="252525"/>
                </a:solidFill>
                <a:effectLst/>
                <a:uLnTx/>
                <a:uFillTx/>
                <a:latin typeface="Tahoma"/>
                <a:cs typeface="Tahoma"/>
              </a:rPr>
              <a:t>spouse,</a:t>
            </a:r>
            <a:r>
              <a:rPr kumimoji="0" lang="en-US" sz="1800" b="0" i="0" u="none" strike="noStrike" kern="0" cap="none" spc="10" normalizeH="0" baseline="0" noProof="0" dirty="0">
                <a:ln>
                  <a:noFill/>
                </a:ln>
                <a:solidFill>
                  <a:srgbClr val="252525"/>
                </a:solidFill>
                <a:effectLst/>
                <a:uLnTx/>
                <a:uFillTx/>
                <a:latin typeface="Tahoma"/>
                <a:cs typeface="Tahoma"/>
              </a:rPr>
              <a:t> </a:t>
            </a:r>
            <a:r>
              <a:rPr kumimoji="0" lang="en-US" sz="1800" b="0" i="0" u="none" strike="noStrike" kern="0" cap="none" spc="60" normalizeH="0" baseline="0" noProof="0" dirty="0">
                <a:ln>
                  <a:noFill/>
                </a:ln>
                <a:solidFill>
                  <a:srgbClr val="252525"/>
                </a:solidFill>
                <a:effectLst/>
                <a:uLnTx/>
                <a:uFillTx/>
                <a:latin typeface="Tahoma"/>
                <a:cs typeface="Tahoma"/>
              </a:rPr>
              <a:t>and</a:t>
            </a:r>
            <a:r>
              <a:rPr kumimoji="0" lang="en-US" sz="1800" b="0" i="0" u="none" strike="noStrike" kern="0" cap="none" spc="65" normalizeH="0" baseline="0" noProof="0" dirty="0">
                <a:ln>
                  <a:noFill/>
                </a:ln>
                <a:solidFill>
                  <a:srgbClr val="252525"/>
                </a:solidFill>
                <a:effectLst/>
                <a:uLnTx/>
                <a:uFillTx/>
                <a:latin typeface="Tahoma"/>
                <a:cs typeface="Tahoma"/>
              </a:rPr>
              <a:t> </a:t>
            </a:r>
            <a:r>
              <a:rPr kumimoji="0" lang="en-US" sz="1800" b="0" i="0" u="none" strike="noStrike" kern="0" cap="none" spc="0" normalizeH="0" baseline="0" noProof="0" dirty="0">
                <a:ln>
                  <a:noFill/>
                </a:ln>
                <a:solidFill>
                  <a:srgbClr val="252525"/>
                </a:solidFill>
                <a:effectLst/>
                <a:uLnTx/>
                <a:uFillTx/>
                <a:latin typeface="Tahoma"/>
                <a:cs typeface="Tahoma"/>
              </a:rPr>
              <a:t>eligible</a:t>
            </a:r>
            <a:r>
              <a:rPr kumimoji="0" lang="en-US" sz="1800" b="0" i="0" u="none" strike="noStrike" kern="0" cap="none" spc="5" normalizeH="0" baseline="0" noProof="0" dirty="0">
                <a:ln>
                  <a:noFill/>
                </a:ln>
                <a:solidFill>
                  <a:srgbClr val="252525"/>
                </a:solidFill>
                <a:effectLst/>
                <a:uLnTx/>
                <a:uFillTx/>
                <a:latin typeface="Tahoma"/>
                <a:cs typeface="Tahoma"/>
              </a:rPr>
              <a:t> </a:t>
            </a:r>
            <a:r>
              <a:rPr kumimoji="0" lang="en-US" sz="1800" b="0" i="0" u="none" strike="noStrike" kern="0" cap="none" spc="65" normalizeH="0" baseline="0" noProof="0" dirty="0">
                <a:ln>
                  <a:noFill/>
                </a:ln>
                <a:solidFill>
                  <a:srgbClr val="252525"/>
                </a:solidFill>
                <a:effectLst/>
                <a:uLnTx/>
                <a:uFillTx/>
                <a:latin typeface="Tahoma"/>
                <a:cs typeface="Tahoma"/>
              </a:rPr>
              <a:t>dependent</a:t>
            </a:r>
            <a:r>
              <a:rPr kumimoji="0" lang="en-US" sz="1800" b="0" i="0" u="none" strike="noStrike" kern="0" cap="none" spc="15" normalizeH="0" baseline="0" noProof="0" dirty="0">
                <a:ln>
                  <a:noFill/>
                </a:ln>
                <a:solidFill>
                  <a:srgbClr val="252525"/>
                </a:solidFill>
                <a:effectLst/>
                <a:uLnTx/>
                <a:uFillTx/>
                <a:latin typeface="Tahoma"/>
                <a:cs typeface="Tahoma"/>
              </a:rPr>
              <a:t> </a:t>
            </a:r>
            <a:r>
              <a:rPr kumimoji="0" lang="en-US" sz="1800" b="0" i="0" u="none" strike="noStrike" kern="0" cap="none" spc="-10" normalizeH="0" baseline="0" noProof="0" dirty="0">
                <a:ln>
                  <a:noFill/>
                </a:ln>
                <a:solidFill>
                  <a:srgbClr val="252525"/>
                </a:solidFill>
                <a:effectLst/>
                <a:uLnTx/>
                <a:uFillTx/>
                <a:latin typeface="Tahoma"/>
                <a:cs typeface="Tahoma"/>
              </a:rPr>
              <a:t>children.</a:t>
            </a:r>
          </a:p>
          <a:p>
            <a:pPr marL="520065" marR="0" lvl="0" indent="-456565" defTabSz="914400" eaLnBrk="1" fontAlgn="auto" latinLnBrk="0" hangingPunct="1">
              <a:lnSpc>
                <a:spcPct val="100000"/>
              </a:lnSpc>
              <a:spcBef>
                <a:spcPts val="0"/>
              </a:spcBef>
              <a:spcAft>
                <a:spcPts val="0"/>
              </a:spcAft>
              <a:buClrTx/>
              <a:buSzTx/>
              <a:buFont typeface="Arial"/>
              <a:buChar char="•"/>
              <a:tabLst>
                <a:tab pos="520065" algn="l"/>
              </a:tabLst>
              <a:defRPr/>
            </a:pPr>
            <a:endParaRPr kumimoji="0" lang="en-US" sz="1800" b="0" i="0" u="none" strike="noStrike" kern="0" cap="none" spc="-20" normalizeH="0" baseline="0" noProof="0" dirty="0">
              <a:ln>
                <a:noFill/>
              </a:ln>
              <a:solidFill>
                <a:srgbClr val="252525"/>
              </a:solidFill>
              <a:effectLst/>
              <a:uLnTx/>
              <a:uFillTx/>
              <a:latin typeface="Tahoma"/>
              <a:cs typeface="Tahoma"/>
            </a:endParaRPr>
          </a:p>
          <a:p>
            <a:pPr marL="63500" marR="391160" lvl="0" indent="0" defTabSz="914400" eaLnBrk="1" fontAlgn="auto" latinLnBrk="0" hangingPunct="1">
              <a:lnSpc>
                <a:spcPct val="100000"/>
              </a:lnSpc>
              <a:spcBef>
                <a:spcPts val="0"/>
              </a:spcBef>
              <a:spcAft>
                <a:spcPts val="0"/>
              </a:spcAft>
              <a:buClrTx/>
              <a:buSzTx/>
              <a:buFontTx/>
              <a:buNone/>
              <a:tabLst>
                <a:tab pos="520700" algn="l"/>
              </a:tabLst>
              <a:defRPr/>
            </a:pPr>
            <a:endParaRPr kumimoji="0" lang="en-US" sz="1600" b="0" i="0" u="none" strike="noStrike" kern="0" cap="none" spc="0" normalizeH="0" baseline="0" noProof="0" dirty="0">
              <a:ln>
                <a:noFill/>
              </a:ln>
              <a:solidFill>
                <a:sysClr val="windowText" lastClr="000000"/>
              </a:solidFill>
              <a:effectLst/>
              <a:uLnTx/>
              <a:uFillTx/>
              <a:latin typeface="Tahoma"/>
              <a:cs typeface="Tahoma"/>
            </a:endParaRPr>
          </a:p>
        </p:txBody>
      </p:sp>
      <p:sp>
        <p:nvSpPr>
          <p:cNvPr id="12" name="object 7">
            <a:extLst>
              <a:ext uri="{FF2B5EF4-FFF2-40B4-BE49-F238E27FC236}">
                <a16:creationId xmlns:a16="http://schemas.microsoft.com/office/drawing/2014/main" id="{37B31B93-FC31-C4BB-6131-3F744CAF98D8}"/>
              </a:ext>
            </a:extLst>
          </p:cNvPr>
          <p:cNvSpPr txBox="1">
            <a:spLocks noGrp="1"/>
          </p:cNvSpPr>
          <p:nvPr>
            <p:ph type="title"/>
          </p:nvPr>
        </p:nvSpPr>
        <p:spPr>
          <a:xfrm>
            <a:off x="462113" y="288372"/>
            <a:ext cx="10515541" cy="535403"/>
          </a:xfrm>
          <a:prstGeom prst="rect">
            <a:avLst/>
          </a:prstGeom>
        </p:spPr>
        <p:txBody>
          <a:bodyPr vert="horz" wrap="square" lIns="0" tIns="12065" rIns="0" bIns="0" rtlCol="0">
            <a:spAutoFit/>
          </a:bodyPr>
          <a:lstStyle/>
          <a:p>
            <a:pPr marL="63500" marR="0" lvl="0" indent="0" defTabSz="914400" eaLnBrk="1" fontAlgn="auto" latinLnBrk="0" hangingPunct="1">
              <a:lnSpc>
                <a:spcPct val="100000"/>
              </a:lnSpc>
              <a:spcBef>
                <a:spcPts val="700"/>
              </a:spcBef>
              <a:spcAft>
                <a:spcPts val="0"/>
              </a:spcAft>
              <a:buClrTx/>
              <a:buSzTx/>
              <a:buFontTx/>
              <a:buNone/>
              <a:tabLst/>
              <a:defRPr/>
            </a:pPr>
            <a:r>
              <a:rPr dirty="0"/>
              <a:t>Preferred</a:t>
            </a:r>
            <a:r>
              <a:rPr spc="-280" dirty="0"/>
              <a:t> </a:t>
            </a:r>
            <a:r>
              <a:rPr spc="-10" dirty="0"/>
              <a:t>Legal</a:t>
            </a:r>
            <a:r>
              <a:rPr spc="-254" dirty="0"/>
              <a:t> </a:t>
            </a:r>
            <a:r>
              <a:rPr spc="-20" dirty="0"/>
              <a:t>Plan</a:t>
            </a:r>
          </a:p>
        </p:txBody>
      </p:sp>
      <p:sp>
        <p:nvSpPr>
          <p:cNvPr id="2" name="object 6">
            <a:extLst>
              <a:ext uri="{FF2B5EF4-FFF2-40B4-BE49-F238E27FC236}">
                <a16:creationId xmlns:a16="http://schemas.microsoft.com/office/drawing/2014/main" id="{E1E1FEB2-8234-3724-63D1-EDC4AE37CA50}"/>
              </a:ext>
            </a:extLst>
          </p:cNvPr>
          <p:cNvSpPr txBox="1"/>
          <p:nvPr/>
        </p:nvSpPr>
        <p:spPr>
          <a:xfrm>
            <a:off x="4823328" y="1500614"/>
            <a:ext cx="4571971" cy="4287712"/>
          </a:xfrm>
          <a:prstGeom prst="rect">
            <a:avLst/>
          </a:prstGeom>
        </p:spPr>
        <p:txBody>
          <a:bodyPr vert="horz" wrap="square" lIns="0" tIns="12065" rIns="0" bIns="0" rtlCol="0">
            <a:spAutoFit/>
          </a:bodyPr>
          <a:lstStyle/>
          <a:p>
            <a:pPr marL="101600" marR="0" lvl="0" indent="0" defTabSz="914400" eaLnBrk="1" fontAlgn="auto" latinLnBrk="0" hangingPunct="1">
              <a:lnSpc>
                <a:spcPct val="100000"/>
              </a:lnSpc>
              <a:spcBef>
                <a:spcPts val="0"/>
              </a:spcBef>
              <a:spcAft>
                <a:spcPts val="0"/>
              </a:spcAft>
              <a:buClrTx/>
              <a:buSzTx/>
              <a:buFontTx/>
              <a:buNone/>
              <a:tabLst>
                <a:tab pos="558165" algn="l"/>
              </a:tabLst>
              <a:defRPr/>
            </a:pPr>
            <a:r>
              <a:rPr kumimoji="0" lang="en-US" sz="1400" b="1" i="0" u="none" strike="noStrike" kern="0" cap="none" spc="0" normalizeH="0" baseline="0" noProof="0" dirty="0">
                <a:ln>
                  <a:noFill/>
                </a:ln>
                <a:solidFill>
                  <a:srgbClr val="9900FF"/>
                </a:solidFill>
                <a:effectLst/>
                <a:uLnTx/>
                <a:uFillTx/>
                <a:latin typeface="Tahoma"/>
                <a:cs typeface="Tahoma"/>
              </a:rPr>
              <a:t>Civil Trial Defense </a:t>
            </a:r>
            <a:r>
              <a:rPr kumimoji="0" lang="en-US" sz="1400" b="0" i="0" u="none" strike="noStrike" kern="0" cap="none" spc="0" normalizeH="0" baseline="0" noProof="0" dirty="0">
                <a:ln>
                  <a:noFill/>
                </a:ln>
                <a:solidFill>
                  <a:srgbClr val="252525"/>
                </a:solidFill>
                <a:effectLst/>
                <a:uLnTx/>
                <a:uFillTx/>
                <a:latin typeface="Tahoma"/>
                <a:cs typeface="Tahoma"/>
              </a:rPr>
              <a:t>Subject to schedule of hours for covered matters.</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0" normalizeH="0" baseline="26455" noProof="0" dirty="0">
              <a:ln>
                <a:noFill/>
              </a:ln>
              <a:solidFill>
                <a:srgbClr val="252525"/>
              </a:solidFill>
              <a:effectLst/>
              <a:uLnTx/>
              <a:uFillTx/>
              <a:latin typeface="Tahoma"/>
              <a:cs typeface="Tahoma"/>
            </a:endParaRP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r>
              <a:rPr kumimoji="0" lang="en-US" sz="1400" b="1" i="0" u="none" strike="noStrike" kern="0" cap="none" spc="0" normalizeH="0" baseline="0" noProof="0" dirty="0">
                <a:ln>
                  <a:noFill/>
                </a:ln>
                <a:solidFill>
                  <a:srgbClr val="9900FF"/>
                </a:solidFill>
                <a:effectLst/>
                <a:uLnTx/>
                <a:uFillTx/>
                <a:latin typeface="Tahoma"/>
                <a:cs typeface="Tahoma"/>
              </a:rPr>
              <a:t>IRS Audit Assistance </a:t>
            </a:r>
            <a:r>
              <a:rPr kumimoji="0" lang="en-US" sz="1400" b="0" i="0" u="none" strike="noStrike" kern="0" cap="none" spc="0" normalizeH="0" baseline="0" noProof="0" dirty="0">
                <a:ln>
                  <a:noFill/>
                </a:ln>
                <a:solidFill>
                  <a:srgbClr val="252525"/>
                </a:solidFill>
                <a:effectLst/>
                <a:uLnTx/>
                <a:uFillTx/>
                <a:latin typeface="Tahoma"/>
                <a:cs typeface="Tahoma"/>
              </a:rPr>
              <a:t>Consultation, audit representation and pre-trial negotiation.</a:t>
            </a:r>
            <a:endParaRPr kumimoji="0" lang="en-US" sz="1400" b="0" i="0" u="none" strike="noStrike" kern="0" cap="none" spc="0" normalizeH="0" baseline="0" noProof="0" dirty="0">
              <a:ln>
                <a:noFill/>
              </a:ln>
              <a:solidFill>
                <a:sysClr val="windowText" lastClr="000000"/>
              </a:solidFill>
              <a:effectLst/>
              <a:uLnTx/>
              <a:uFillTx/>
              <a:latin typeface="Tahoma"/>
              <a:cs typeface="Tahoma"/>
            </a:endParaRP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15" normalizeH="0" baseline="26455" noProof="0" dirty="0">
              <a:ln>
                <a:noFill/>
              </a:ln>
              <a:solidFill>
                <a:srgbClr val="252525"/>
              </a:solidFill>
              <a:effectLst/>
              <a:uLnTx/>
              <a:uFillTx/>
              <a:latin typeface="Tahoma"/>
              <a:cs typeface="Tahoma"/>
            </a:endParaRPr>
          </a:p>
          <a:p>
            <a:pPr marL="101600" marR="0" lvl="0" indent="0" defTabSz="914400" eaLnBrk="1" fontAlgn="auto" latinLnBrk="0" hangingPunct="1">
              <a:lnSpc>
                <a:spcPct val="100000"/>
              </a:lnSpc>
              <a:spcBef>
                <a:spcPts val="95"/>
              </a:spcBef>
              <a:spcAft>
                <a:spcPts val="0"/>
              </a:spcAft>
              <a:buClr>
                <a:srgbClr val="252525"/>
              </a:buClr>
              <a:buSzTx/>
              <a:buFontTx/>
              <a:buNone/>
              <a:tabLst>
                <a:tab pos="558165" algn="l"/>
              </a:tabLst>
              <a:defRPr/>
            </a:pPr>
            <a:r>
              <a:rPr kumimoji="0" lang="en-US" sz="1400" b="1" i="0" u="none" strike="noStrike" kern="0" cap="none" spc="0" normalizeH="0" baseline="0" noProof="0" dirty="0">
                <a:ln>
                  <a:noFill/>
                </a:ln>
                <a:solidFill>
                  <a:srgbClr val="9900FF"/>
                </a:solidFill>
                <a:effectLst/>
                <a:uLnTx/>
                <a:uFillTx/>
                <a:latin typeface="Tahoma"/>
                <a:cs typeface="Tahoma"/>
              </a:rPr>
              <a:t>Uncontested</a:t>
            </a:r>
          </a:p>
          <a:p>
            <a:pPr marL="101600" marR="0" lvl="4" indent="0" defTabSz="914400" eaLnBrk="1" fontAlgn="auto" latinLnBrk="0" hangingPunct="1">
              <a:lnSpc>
                <a:spcPct val="100000"/>
              </a:lnSpc>
              <a:spcBef>
                <a:spcPts val="95"/>
              </a:spcBef>
              <a:spcAft>
                <a:spcPts val="0"/>
              </a:spcAft>
              <a:buClr>
                <a:srgbClr val="252525"/>
              </a:buClr>
              <a:buSzTx/>
              <a:buFontTx/>
              <a:buNone/>
              <a:tabLst>
                <a:tab pos="558165" algn="l"/>
              </a:tabLst>
              <a:defRPr/>
            </a:pPr>
            <a:r>
              <a:rPr kumimoji="0" lang="en-US" sz="1400" b="0" i="0" u="none" strike="noStrike" kern="0" cap="none" spc="0" normalizeH="0" baseline="0" noProof="0" dirty="0">
                <a:ln>
                  <a:noFill/>
                </a:ln>
                <a:solidFill>
                  <a:srgbClr val="252525"/>
                </a:solidFill>
                <a:effectLst/>
                <a:uLnTx/>
                <a:uFillTx/>
                <a:latin typeface="Tahoma"/>
                <a:cs typeface="Tahoma"/>
              </a:rPr>
              <a:t>	Minor Child Adoption</a:t>
            </a:r>
            <a:r>
              <a:rPr kumimoji="0" lang="en-US" sz="1400" b="0" i="0" u="none" strike="noStrike" kern="0" cap="none" spc="0" normalizeH="0" baseline="26455" noProof="0" dirty="0">
                <a:ln>
                  <a:noFill/>
                </a:ln>
                <a:solidFill>
                  <a:srgbClr val="252525"/>
                </a:solidFill>
                <a:effectLst/>
                <a:uLnTx/>
                <a:uFillTx/>
                <a:latin typeface="Tahoma"/>
                <a:cs typeface="Tahoma"/>
              </a:rPr>
              <a:t>1</a:t>
            </a:r>
            <a:endParaRPr kumimoji="0" lang="en-US" sz="1400" b="0" i="0" u="none" strike="noStrike" kern="0" cap="none" spc="0" normalizeH="0" baseline="0" noProof="0" dirty="0">
              <a:ln>
                <a:noFill/>
              </a:ln>
              <a:solidFill>
                <a:srgbClr val="252525"/>
              </a:solidFill>
              <a:effectLst/>
              <a:uLnTx/>
              <a:uFillTx/>
              <a:latin typeface="Tahoma"/>
              <a:cs typeface="Tahoma"/>
            </a:endParaRPr>
          </a:p>
          <a:p>
            <a:pPr marL="101600" marR="0" lvl="0" indent="0" defTabSz="914400" eaLnBrk="1" fontAlgn="auto" latinLnBrk="0" hangingPunct="1">
              <a:lnSpc>
                <a:spcPct val="100000"/>
              </a:lnSpc>
              <a:spcBef>
                <a:spcPts val="95"/>
              </a:spcBef>
              <a:spcAft>
                <a:spcPts val="0"/>
              </a:spcAft>
              <a:buClr>
                <a:srgbClr val="252525"/>
              </a:buClr>
              <a:buSzTx/>
              <a:buFontTx/>
              <a:buNone/>
              <a:tabLst>
                <a:tab pos="558165" algn="l"/>
              </a:tabLst>
              <a:defRPr/>
            </a:pPr>
            <a:r>
              <a:rPr kumimoji="0" lang="en-US" sz="1400" b="0" i="0" u="none" strike="noStrike" kern="0" cap="none" spc="0" normalizeH="0" baseline="0" noProof="0" dirty="0">
                <a:ln>
                  <a:noFill/>
                </a:ln>
                <a:solidFill>
                  <a:srgbClr val="252525"/>
                </a:solidFill>
                <a:effectLst/>
                <a:uLnTx/>
                <a:uFillTx/>
                <a:latin typeface="Tahoma"/>
                <a:cs typeface="Tahoma"/>
              </a:rPr>
              <a:t>	</a:t>
            </a:r>
            <a:r>
              <a:rPr kumimoji="0" sz="1400" b="0" i="0" u="none" strike="noStrike" kern="0" cap="none" spc="0" normalizeH="0" baseline="0" noProof="0" dirty="0">
                <a:ln>
                  <a:noFill/>
                </a:ln>
                <a:solidFill>
                  <a:srgbClr val="252525"/>
                </a:solidFill>
                <a:effectLst/>
                <a:uLnTx/>
                <a:uFillTx/>
                <a:latin typeface="Tahoma"/>
                <a:cs typeface="Tahoma"/>
              </a:rPr>
              <a:t>Name Change</a:t>
            </a:r>
            <a:endParaRPr kumimoji="0" lang="en-US" sz="1400" b="0" i="0" u="none" strike="noStrike" kern="0" cap="none" spc="0" normalizeH="0" baseline="0" noProof="0" dirty="0">
              <a:ln>
                <a:noFill/>
              </a:ln>
              <a:solidFill>
                <a:srgbClr val="252525"/>
              </a:solidFill>
              <a:effectLst/>
              <a:uLnTx/>
              <a:uFillTx/>
              <a:latin typeface="Tahoma"/>
              <a:cs typeface="Tahoma"/>
            </a:endParaRP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r>
              <a:rPr kumimoji="0" lang="en-US" sz="1400" b="0" i="0" u="none" strike="noStrike" kern="0" cap="none" spc="0" normalizeH="0" baseline="0" noProof="0" dirty="0">
                <a:ln>
                  <a:noFill/>
                </a:ln>
                <a:solidFill>
                  <a:srgbClr val="252525"/>
                </a:solidFill>
                <a:effectLst/>
                <a:uLnTx/>
                <a:uFillTx/>
                <a:latin typeface="Tahoma"/>
                <a:cs typeface="Tahoma"/>
              </a:rPr>
              <a:t>	</a:t>
            </a:r>
            <a:r>
              <a:rPr kumimoji="0" sz="1400" b="0" i="0" u="none" strike="noStrike" kern="0" cap="none" spc="0" normalizeH="0" baseline="0" noProof="0" dirty="0">
                <a:ln>
                  <a:noFill/>
                </a:ln>
                <a:solidFill>
                  <a:srgbClr val="252525"/>
                </a:solidFill>
                <a:effectLst/>
                <a:uLnTx/>
                <a:uFillTx/>
                <a:latin typeface="Tahoma"/>
                <a:cs typeface="Tahoma"/>
              </a:rPr>
              <a:t>Civil Annulment or Separation</a:t>
            </a:r>
            <a:r>
              <a:rPr kumimoji="0" lang="en-US" sz="1400" b="0" i="0" u="none" strike="noStrike" kern="0" cap="none" spc="0" normalizeH="0" baseline="0" noProof="0" dirty="0">
                <a:ln>
                  <a:noFill/>
                </a:ln>
                <a:solidFill>
                  <a:srgbClr val="252525"/>
                </a:solidFill>
                <a:effectLst/>
                <a:uLnTx/>
                <a:uFillTx/>
                <a:latin typeface="Tahoma"/>
                <a:cs typeface="Tahoma"/>
              </a:rPr>
              <a:t> or divorce</a:t>
            </a:r>
            <a:r>
              <a:rPr kumimoji="0" lang="en-US" sz="1400" b="0" i="0" u="none" strike="noStrike" kern="0" cap="none" spc="0" normalizeH="0" baseline="26455" noProof="0" dirty="0">
                <a:ln>
                  <a:noFill/>
                </a:ln>
                <a:solidFill>
                  <a:srgbClr val="252525"/>
                </a:solidFill>
                <a:effectLst/>
                <a:uLnTx/>
                <a:uFillTx/>
                <a:latin typeface="Tahoma"/>
                <a:cs typeface="Tahoma"/>
              </a:rPr>
              <a:t>4</a:t>
            </a:r>
            <a:endParaRPr kumimoji="0" sz="1400" b="0" i="0" u="none" strike="noStrike" kern="0" cap="none" spc="0" normalizeH="0" baseline="26455" noProof="0" dirty="0">
              <a:ln>
                <a:noFill/>
              </a:ln>
              <a:solidFill>
                <a:sysClr val="windowText" lastClr="000000"/>
              </a:solidFill>
              <a:effectLst/>
              <a:uLnTx/>
              <a:uFillTx/>
              <a:latin typeface="Tahoma"/>
              <a:cs typeface="Tahoma"/>
            </a:endParaRP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15" normalizeH="0" baseline="26455" noProof="0" dirty="0">
              <a:ln>
                <a:noFill/>
              </a:ln>
              <a:solidFill>
                <a:srgbClr val="252525"/>
              </a:solidFill>
              <a:effectLst/>
              <a:uLnTx/>
              <a:uFillTx/>
              <a:latin typeface="Tahoma"/>
              <a:cs typeface="Tahoma"/>
            </a:endParaRP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r>
              <a:rPr kumimoji="0" lang="en-US" sz="1400" b="1" i="0" u="none" strike="noStrike" kern="0" cap="none" spc="0" normalizeH="0" baseline="0" noProof="0" dirty="0">
                <a:ln>
                  <a:noFill/>
                </a:ln>
                <a:solidFill>
                  <a:srgbClr val="9900FF"/>
                </a:solidFill>
                <a:effectLst/>
                <a:uLnTx/>
                <a:uFillTx/>
                <a:latin typeface="Tahoma"/>
                <a:cs typeface="Tahoma"/>
              </a:rPr>
              <a:t>Prenuptial and Post-nuptial</a:t>
            </a:r>
            <a:r>
              <a:rPr kumimoji="0" lang="en-US" sz="1400" b="0" i="0" u="none" strike="noStrike" kern="0" cap="none" spc="0" normalizeH="0" baseline="0" noProof="0" dirty="0">
                <a:ln>
                  <a:noFill/>
                </a:ln>
                <a:solidFill>
                  <a:srgbClr val="9900FF"/>
                </a:solidFill>
                <a:effectLst/>
                <a:uLnTx/>
                <a:uFillTx/>
                <a:latin typeface="Tahoma"/>
                <a:cs typeface="Tahoma"/>
              </a:rPr>
              <a:t> </a:t>
            </a:r>
            <a:r>
              <a:rPr kumimoji="0" lang="en-US" sz="1400" b="0" i="0" u="none" strike="noStrike" kern="0" cap="none" spc="0" normalizeH="0" baseline="0" noProof="0" dirty="0">
                <a:ln>
                  <a:noFill/>
                </a:ln>
                <a:solidFill>
                  <a:srgbClr val="252525"/>
                </a:solidFill>
                <a:effectLst/>
                <a:uLnTx/>
                <a:uFillTx/>
                <a:latin typeface="Tahoma"/>
                <a:cs typeface="Tahoma"/>
              </a:rPr>
              <a:t>Preparation</a:t>
            </a:r>
            <a:r>
              <a:rPr kumimoji="0" lang="en-US" sz="1400" b="0" i="0" u="none" strike="noStrike" kern="0" cap="none" spc="0" normalizeH="0" baseline="26455" noProof="0" dirty="0">
                <a:ln>
                  <a:noFill/>
                </a:ln>
                <a:solidFill>
                  <a:srgbClr val="252525"/>
                </a:solidFill>
                <a:effectLst/>
                <a:uLnTx/>
                <a:uFillTx/>
                <a:latin typeface="Tahoma"/>
                <a:cs typeface="Tahoma"/>
              </a:rPr>
              <a:t>4</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15" normalizeH="0" baseline="26455" noProof="0" dirty="0">
              <a:ln>
                <a:noFill/>
              </a:ln>
              <a:solidFill>
                <a:srgbClr val="252525"/>
              </a:solidFill>
              <a:effectLst/>
              <a:uLnTx/>
              <a:uFillTx/>
              <a:latin typeface="Tahoma"/>
              <a:cs typeface="Tahoma"/>
            </a:endParaRPr>
          </a:p>
          <a:p>
            <a:pPr marL="12700" marR="443865" lvl="0" indent="0" defTabSz="914400" eaLnBrk="1" fontAlgn="auto" latinLnBrk="0" hangingPunct="1">
              <a:lnSpc>
                <a:spcPct val="100000"/>
              </a:lnSpc>
              <a:spcBef>
                <a:spcPts val="5"/>
              </a:spcBef>
              <a:spcAft>
                <a:spcPts val="0"/>
              </a:spcAft>
              <a:buClrTx/>
              <a:buSzTx/>
              <a:buFontTx/>
              <a:buNone/>
              <a:tabLst>
                <a:tab pos="469900" algn="l"/>
              </a:tabLst>
              <a:defRPr/>
            </a:pP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1" i="0" u="none" strike="noStrike" kern="0" cap="none" spc="0" normalizeH="0" baseline="0" noProof="0" dirty="0">
                <a:ln>
                  <a:noFill/>
                </a:ln>
                <a:solidFill>
                  <a:srgbClr val="9900FF"/>
                </a:solidFill>
                <a:effectLst/>
                <a:uLnTx/>
                <a:uFillTx/>
                <a:latin typeface="Tahoma"/>
                <a:cs typeface="Tahoma"/>
              </a:rPr>
              <a:t>24/7 Emergency Access </a:t>
            </a:r>
            <a:r>
              <a:rPr kumimoji="0" lang="en-US" sz="1400" b="0" i="0" u="none" strike="noStrike" kern="0" cap="none" spc="0" normalizeH="0" baseline="0" noProof="0" dirty="0">
                <a:ln>
                  <a:noFill/>
                </a:ln>
                <a:solidFill>
                  <a:srgbClr val="252525"/>
                </a:solidFill>
                <a:effectLst/>
                <a:uLnTx/>
                <a:uFillTx/>
                <a:latin typeface="Tahoma"/>
                <a:cs typeface="Tahoma"/>
              </a:rPr>
              <a:t>if your rights are being</a:t>
            </a:r>
          </a:p>
          <a:p>
            <a:pPr marL="12700" marR="443865" lvl="0" indent="0" defTabSz="914400" eaLnBrk="1" fontAlgn="auto" latinLnBrk="0" hangingPunct="1">
              <a:lnSpc>
                <a:spcPct val="100000"/>
              </a:lnSpc>
              <a:spcBef>
                <a:spcPts val="5"/>
              </a:spcBef>
              <a:spcAft>
                <a:spcPts val="0"/>
              </a:spcAft>
              <a:buClrTx/>
              <a:buSzTx/>
              <a:buFontTx/>
              <a:buNone/>
              <a:tabLst>
                <a:tab pos="469900" algn="l"/>
              </a:tabLst>
              <a:defRPr/>
            </a:pPr>
            <a:r>
              <a:rPr kumimoji="0" lang="en-US" sz="1400" b="0" i="0" u="none" strike="noStrike" kern="0" cap="none" spc="0" normalizeH="0" baseline="0" noProof="0" dirty="0">
                <a:ln>
                  <a:noFill/>
                </a:ln>
                <a:solidFill>
                  <a:srgbClr val="252525"/>
                </a:solidFill>
                <a:effectLst/>
                <a:uLnTx/>
                <a:uFillTx/>
                <a:latin typeface="Tahoma"/>
                <a:cs typeface="Tahoma"/>
              </a:rPr>
              <a:t>  denied or threatened (for covered emergencies).</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15" normalizeH="0" baseline="26455" noProof="0" dirty="0">
              <a:ln>
                <a:noFill/>
              </a:ln>
              <a:solidFill>
                <a:srgbClr val="252525"/>
              </a:solidFill>
              <a:effectLst/>
              <a:uLnTx/>
              <a:uFillTx/>
              <a:latin typeface="Tahoma"/>
              <a:cs typeface="Tahoma"/>
            </a:endParaRPr>
          </a:p>
          <a:p>
            <a:pPr marL="12700" marR="0" lvl="0" indent="0" defTabSz="914400" eaLnBrk="1" fontAlgn="auto" latinLnBrk="0" hangingPunct="1">
              <a:lnSpc>
                <a:spcPct val="100000"/>
              </a:lnSpc>
              <a:spcBef>
                <a:spcPts val="0"/>
              </a:spcBef>
              <a:spcAft>
                <a:spcPts val="0"/>
              </a:spcAft>
              <a:buClrTx/>
              <a:buSzTx/>
              <a:buFontTx/>
              <a:buNone/>
              <a:tabLst>
                <a:tab pos="469265" algn="l"/>
              </a:tabLst>
              <a:defRPr/>
            </a:pPr>
            <a:r>
              <a:rPr kumimoji="0" lang="en-US" sz="1400" b="1" i="0" u="none" strike="noStrike" kern="0" cap="none" spc="0" normalizeH="0" baseline="0" noProof="0" dirty="0">
                <a:ln>
                  <a:noFill/>
                </a:ln>
                <a:solidFill>
                  <a:srgbClr val="9900FF"/>
                </a:solidFill>
                <a:effectLst/>
                <a:uLnTx/>
                <a:uFillTx/>
                <a:latin typeface="Tahoma"/>
                <a:cs typeface="Tahoma"/>
              </a:rPr>
              <a:t>  Online Notarization </a:t>
            </a:r>
            <a:r>
              <a:rPr kumimoji="0" lang="en-US" sz="1400" b="0" i="0" u="none" strike="noStrike" kern="0" cap="none" spc="0" normalizeH="0" baseline="0" noProof="0" dirty="0">
                <a:ln>
                  <a:noFill/>
                </a:ln>
                <a:solidFill>
                  <a:srgbClr val="252525"/>
                </a:solidFill>
                <a:effectLst/>
                <a:uLnTx/>
                <a:uFillTx/>
                <a:latin typeface="Tahoma"/>
                <a:cs typeface="Tahoma"/>
              </a:rPr>
              <a:t>Up to (5) per membership year.</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15" normalizeH="0" baseline="26455" noProof="0" dirty="0">
              <a:ln>
                <a:noFill/>
              </a:ln>
              <a:solidFill>
                <a:srgbClr val="252525"/>
              </a:solidFill>
              <a:effectLst/>
              <a:uLnTx/>
              <a:uFillTx/>
              <a:latin typeface="Tahoma"/>
              <a:cs typeface="Tahoma"/>
            </a:endParaRPr>
          </a:p>
          <a:p>
            <a:pPr marL="12700" marR="0" lvl="0" indent="0" defTabSz="914400" eaLnBrk="1" fontAlgn="auto" latinLnBrk="0" hangingPunct="1">
              <a:lnSpc>
                <a:spcPct val="100000"/>
              </a:lnSpc>
              <a:spcBef>
                <a:spcPts val="0"/>
              </a:spcBef>
              <a:spcAft>
                <a:spcPts val="0"/>
              </a:spcAft>
              <a:buClrTx/>
              <a:buSzTx/>
              <a:buFontTx/>
              <a:buNone/>
              <a:tabLst>
                <a:tab pos="469265" algn="l"/>
              </a:tabLst>
              <a:defRPr/>
            </a:pP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1" i="0" u="none" strike="noStrike" kern="0" cap="none" spc="0" normalizeH="0" baseline="0" noProof="0" dirty="0">
                <a:ln>
                  <a:noFill/>
                </a:ln>
                <a:solidFill>
                  <a:srgbClr val="9900FF"/>
                </a:solidFill>
                <a:effectLst/>
                <a:uLnTx/>
                <a:uFillTx/>
                <a:latin typeface="Tahoma"/>
                <a:cs typeface="Tahoma"/>
              </a:rPr>
              <a:t>E-Signature</a:t>
            </a: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0" i="0" u="none" strike="noStrike" kern="0" cap="none" spc="0" normalizeH="0" baseline="0" noProof="0" dirty="0">
                <a:ln>
                  <a:noFill/>
                </a:ln>
                <a:solidFill>
                  <a:srgbClr val="252525"/>
                </a:solidFill>
                <a:effectLst/>
                <a:uLnTx/>
                <a:uFillTx/>
                <a:latin typeface="Tahoma"/>
                <a:cs typeface="Tahoma"/>
              </a:rPr>
              <a:t>Unlimited.</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15" normalizeH="0" baseline="26455" noProof="0" dirty="0">
              <a:ln>
                <a:noFill/>
              </a:ln>
              <a:solidFill>
                <a:srgbClr val="252525"/>
              </a:solidFill>
              <a:effectLst/>
              <a:uLnTx/>
              <a:uFillTx/>
              <a:latin typeface="Tahoma"/>
              <a:cs typeface="Tahoma"/>
            </a:endParaRPr>
          </a:p>
          <a:p>
            <a:pPr marL="12700" marR="0" lvl="0" indent="0" defTabSz="914400" eaLnBrk="1" fontAlgn="auto" latinLnBrk="0" hangingPunct="1">
              <a:lnSpc>
                <a:spcPct val="100000"/>
              </a:lnSpc>
              <a:spcBef>
                <a:spcPts val="0"/>
              </a:spcBef>
              <a:spcAft>
                <a:spcPts val="0"/>
              </a:spcAft>
              <a:buClrTx/>
              <a:buSzTx/>
              <a:buFontTx/>
              <a:buNone/>
              <a:tabLst>
                <a:tab pos="469265" algn="l"/>
              </a:tabLst>
              <a:defRPr/>
            </a:pP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1" i="0" u="none" strike="noStrike" kern="0" cap="none" spc="0" normalizeH="0" baseline="0" noProof="0" dirty="0">
                <a:ln>
                  <a:noFill/>
                </a:ln>
                <a:solidFill>
                  <a:srgbClr val="9900FF"/>
                </a:solidFill>
                <a:effectLst/>
                <a:uLnTx/>
                <a:uFillTx/>
                <a:latin typeface="Tahoma"/>
                <a:cs typeface="Tahoma"/>
              </a:rPr>
              <a:t>25% Discount </a:t>
            </a:r>
            <a:r>
              <a:rPr kumimoji="0" lang="en-US" sz="1400" b="0" i="0" u="none" strike="noStrike" kern="0" cap="none" spc="0" normalizeH="0" baseline="0" noProof="0" dirty="0">
                <a:ln>
                  <a:noFill/>
                </a:ln>
                <a:solidFill>
                  <a:srgbClr val="252525"/>
                </a:solidFill>
                <a:effectLst/>
                <a:uLnTx/>
                <a:uFillTx/>
                <a:latin typeface="Tahoma"/>
                <a:cs typeface="Tahoma"/>
              </a:rPr>
              <a:t>Off the Provider Law Firm’s standard hourly rate.</a:t>
            </a:r>
            <a:endParaRPr kumimoji="0" lang="en-US" sz="1400" b="0" i="0" u="none" strike="noStrike" kern="0" cap="none" spc="0" normalizeH="0" baseline="0" noProof="0" dirty="0">
              <a:ln>
                <a:noFill/>
              </a:ln>
              <a:solidFill>
                <a:sysClr val="windowText" lastClr="000000"/>
              </a:solidFill>
              <a:effectLst/>
              <a:uLnTx/>
              <a:uFillTx/>
              <a:latin typeface="Tahoma"/>
              <a:cs typeface="Tahoma"/>
            </a:endParaRPr>
          </a:p>
        </p:txBody>
      </p:sp>
      <p:sp>
        <p:nvSpPr>
          <p:cNvPr id="4" name="object 6">
            <a:extLst>
              <a:ext uri="{FF2B5EF4-FFF2-40B4-BE49-F238E27FC236}">
                <a16:creationId xmlns:a16="http://schemas.microsoft.com/office/drawing/2014/main" id="{9D6F14E5-D3B4-C4AB-6880-37CCAE4ED3FD}"/>
              </a:ext>
            </a:extLst>
          </p:cNvPr>
          <p:cNvSpPr txBox="1"/>
          <p:nvPr/>
        </p:nvSpPr>
        <p:spPr>
          <a:xfrm>
            <a:off x="368049" y="1500614"/>
            <a:ext cx="4571971" cy="4633961"/>
          </a:xfrm>
          <a:prstGeom prst="rect">
            <a:avLst/>
          </a:prstGeom>
        </p:spPr>
        <p:txBody>
          <a:bodyPr vert="horz" wrap="square" lIns="0" tIns="12065" rIns="0" bIns="0" rtlCol="0">
            <a:spAutoFit/>
          </a:bodyPr>
          <a:lstStyle/>
          <a:p>
            <a:pPr marL="63500" marR="0" lvl="0" indent="0" defTabSz="914400" eaLnBrk="1" fontAlgn="auto" latinLnBrk="0" hangingPunct="1">
              <a:lnSpc>
                <a:spcPct val="100000"/>
              </a:lnSpc>
              <a:spcBef>
                <a:spcPts val="0"/>
              </a:spcBef>
              <a:spcAft>
                <a:spcPts val="0"/>
              </a:spcAft>
              <a:buClrTx/>
              <a:buSzTx/>
              <a:buFontTx/>
              <a:buNone/>
              <a:tabLst>
                <a:tab pos="520065" algn="l"/>
              </a:tabLst>
              <a:defRPr/>
            </a:pP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1" i="0" u="none" strike="noStrike" kern="0" cap="none" spc="0" normalizeH="0" baseline="0" noProof="0" dirty="0">
                <a:ln>
                  <a:noFill/>
                </a:ln>
                <a:solidFill>
                  <a:srgbClr val="9900FF"/>
                </a:solidFill>
                <a:effectLst/>
                <a:uLnTx/>
                <a:uFillTx/>
                <a:latin typeface="Tahoma"/>
                <a:cs typeface="Tahoma"/>
              </a:rPr>
              <a:t>Consultation</a:t>
            </a:r>
            <a:r>
              <a:rPr kumimoji="0" lang="en-US" sz="1400" b="0" i="0" u="none" strike="noStrike" kern="0" cap="none" spc="0" normalizeH="0" baseline="0" noProof="0" dirty="0">
                <a:ln>
                  <a:noFill/>
                </a:ln>
                <a:solidFill>
                  <a:srgbClr val="252525"/>
                </a:solidFill>
                <a:effectLst/>
                <a:uLnTx/>
                <a:uFillTx/>
                <a:latin typeface="Tahoma"/>
                <a:cs typeface="Tahoma"/>
              </a:rPr>
              <a:t> Unlimited number of personal legal </a:t>
            </a:r>
          </a:p>
          <a:p>
            <a:pPr marL="63500" marR="0" lvl="0" indent="0" defTabSz="914400" eaLnBrk="1" fontAlgn="auto" latinLnBrk="0" hangingPunct="1">
              <a:lnSpc>
                <a:spcPct val="100000"/>
              </a:lnSpc>
              <a:spcBef>
                <a:spcPts val="0"/>
              </a:spcBef>
              <a:spcAft>
                <a:spcPts val="0"/>
              </a:spcAft>
              <a:buClrTx/>
              <a:buSzTx/>
              <a:buFontTx/>
              <a:buNone/>
              <a:tabLst>
                <a:tab pos="520065" algn="l"/>
              </a:tabLst>
              <a:defRPr/>
            </a:pPr>
            <a:r>
              <a:rPr kumimoji="0" lang="en-US" sz="1400" b="0" i="0" u="none" strike="noStrike" kern="0" cap="none" spc="0" normalizeH="0" baseline="0" noProof="0" dirty="0">
                <a:ln>
                  <a:noFill/>
                </a:ln>
                <a:solidFill>
                  <a:srgbClr val="252525"/>
                </a:solidFill>
                <a:effectLst/>
                <a:uLnTx/>
                <a:uFillTx/>
                <a:latin typeface="Tahoma"/>
                <a:cs typeface="Tahoma"/>
              </a:rPr>
              <a:t> matters.</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0" normalizeH="0" baseline="26455" noProof="0" dirty="0">
              <a:ln>
                <a:noFill/>
              </a:ln>
              <a:solidFill>
                <a:srgbClr val="252525"/>
              </a:solidFill>
              <a:effectLst/>
              <a:uLnTx/>
              <a:uFillTx/>
              <a:latin typeface="Tahoma"/>
              <a:cs typeface="Tahoma"/>
            </a:endParaRPr>
          </a:p>
          <a:p>
            <a:pPr marL="63500" marR="0" lvl="0" indent="0" defTabSz="914400" eaLnBrk="1" fontAlgn="auto" latinLnBrk="0" hangingPunct="1">
              <a:lnSpc>
                <a:spcPct val="100000"/>
              </a:lnSpc>
              <a:spcBef>
                <a:spcPts val="5"/>
              </a:spcBef>
              <a:spcAft>
                <a:spcPts val="0"/>
              </a:spcAft>
              <a:buClrTx/>
              <a:buSzTx/>
              <a:buFontTx/>
              <a:buNone/>
              <a:tabLst>
                <a:tab pos="520065" algn="l"/>
              </a:tabLst>
              <a:defRPr/>
            </a:pP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1" i="0" u="none" strike="noStrike" kern="0" cap="none" spc="0" normalizeH="0" baseline="0" noProof="0" dirty="0">
                <a:ln>
                  <a:noFill/>
                </a:ln>
                <a:solidFill>
                  <a:srgbClr val="9900FF"/>
                </a:solidFill>
                <a:effectLst/>
                <a:uLnTx/>
                <a:uFillTx/>
                <a:latin typeface="Tahoma"/>
                <a:cs typeface="Tahoma"/>
              </a:rPr>
              <a:t>Letters or Phone Calls </a:t>
            </a:r>
            <a:r>
              <a:rPr kumimoji="0" lang="en-US" sz="1400" b="0" i="0" u="none" strike="noStrike" kern="0" cap="none" spc="0" normalizeH="0" baseline="0" noProof="0" dirty="0">
                <a:ln>
                  <a:noFill/>
                </a:ln>
                <a:solidFill>
                  <a:srgbClr val="252525"/>
                </a:solidFill>
                <a:effectLst/>
                <a:uLnTx/>
                <a:uFillTx/>
                <a:latin typeface="Tahoma"/>
                <a:cs typeface="Tahoma"/>
              </a:rPr>
              <a:t>Made on your behalf.</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0" normalizeH="0" baseline="26455" noProof="0" dirty="0">
              <a:ln>
                <a:noFill/>
              </a:ln>
              <a:solidFill>
                <a:srgbClr val="252525"/>
              </a:solidFill>
              <a:effectLst/>
              <a:uLnTx/>
              <a:uFillTx/>
              <a:latin typeface="Tahoma"/>
              <a:cs typeface="Tahoma"/>
            </a:endParaRPr>
          </a:p>
          <a:p>
            <a:pPr marL="63500" marR="318770" lvl="0" indent="0" defTabSz="914400" eaLnBrk="1" fontAlgn="auto" latinLnBrk="0" hangingPunct="1">
              <a:lnSpc>
                <a:spcPct val="100000"/>
              </a:lnSpc>
              <a:spcBef>
                <a:spcPts val="0"/>
              </a:spcBef>
              <a:spcAft>
                <a:spcPts val="0"/>
              </a:spcAft>
              <a:buClrTx/>
              <a:buSzTx/>
              <a:buFontTx/>
              <a:buNone/>
              <a:tabLst>
                <a:tab pos="520700" algn="l"/>
              </a:tabLst>
              <a:defRPr/>
            </a:pP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1" i="0" u="none" strike="noStrike" kern="0" cap="none" spc="0" normalizeH="0" baseline="0" noProof="0" dirty="0">
                <a:ln>
                  <a:noFill/>
                </a:ln>
                <a:solidFill>
                  <a:srgbClr val="9900FF"/>
                </a:solidFill>
                <a:effectLst/>
                <a:uLnTx/>
                <a:uFillTx/>
                <a:latin typeface="Tahoma"/>
                <a:cs typeface="Tahoma"/>
              </a:rPr>
              <a:t>Document Review </a:t>
            </a:r>
            <a:r>
              <a:rPr kumimoji="0" lang="en-US" sz="1400" b="0" i="0" u="none" strike="noStrike" kern="0" cap="none" spc="0" normalizeH="0" baseline="0" noProof="0" dirty="0">
                <a:ln>
                  <a:noFill/>
                </a:ln>
                <a:solidFill>
                  <a:srgbClr val="252525"/>
                </a:solidFill>
                <a:effectLst/>
                <a:uLnTx/>
                <a:uFillTx/>
                <a:latin typeface="Tahoma"/>
                <a:cs typeface="Tahoma"/>
              </a:rPr>
              <a:t>Unlimited personal legal</a:t>
            </a:r>
          </a:p>
          <a:p>
            <a:pPr marL="63500" marR="318770" lvl="0" indent="0" defTabSz="914400" eaLnBrk="1" fontAlgn="auto" latinLnBrk="0" hangingPunct="1">
              <a:lnSpc>
                <a:spcPct val="100000"/>
              </a:lnSpc>
              <a:spcBef>
                <a:spcPts val="0"/>
              </a:spcBef>
              <a:spcAft>
                <a:spcPts val="0"/>
              </a:spcAft>
              <a:buClrTx/>
              <a:buSzTx/>
              <a:buFontTx/>
              <a:buNone/>
              <a:tabLst>
                <a:tab pos="520700" algn="l"/>
              </a:tabLst>
              <a:defRPr/>
            </a:pPr>
            <a:r>
              <a:rPr kumimoji="0" lang="en-US" sz="1400" b="0" i="0" u="none" strike="noStrike" kern="0" cap="none" spc="0" normalizeH="0" baseline="0" noProof="0" dirty="0">
                <a:ln>
                  <a:noFill/>
                </a:ln>
                <a:solidFill>
                  <a:srgbClr val="252525"/>
                </a:solidFill>
                <a:effectLst/>
                <a:uLnTx/>
                <a:uFillTx/>
                <a:latin typeface="Tahoma"/>
                <a:cs typeface="Tahoma"/>
              </a:rPr>
              <a:t> documents up to 25 pages each.</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0" normalizeH="0" baseline="26455" noProof="0" dirty="0">
              <a:ln>
                <a:noFill/>
              </a:ln>
              <a:solidFill>
                <a:srgbClr val="252525"/>
              </a:solidFill>
              <a:effectLst/>
              <a:uLnTx/>
              <a:uFillTx/>
              <a:latin typeface="Tahoma"/>
              <a:cs typeface="Tahoma"/>
            </a:endParaRPr>
          </a:p>
          <a:p>
            <a:pPr marL="63500" marR="0" lvl="0" indent="0" defTabSz="914400" eaLnBrk="1" fontAlgn="auto" latinLnBrk="0" hangingPunct="1">
              <a:lnSpc>
                <a:spcPct val="100000"/>
              </a:lnSpc>
              <a:spcBef>
                <a:spcPts val="0"/>
              </a:spcBef>
              <a:spcAft>
                <a:spcPts val="0"/>
              </a:spcAft>
              <a:buClrTx/>
              <a:buSzTx/>
              <a:buFontTx/>
              <a:buNone/>
              <a:tabLst>
                <a:tab pos="520065" algn="l"/>
              </a:tabLst>
              <a:defRPr/>
            </a:pP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1" i="0" u="none" strike="noStrike" kern="0" cap="none" spc="0" normalizeH="0" baseline="0" noProof="0" dirty="0">
                <a:ln>
                  <a:noFill/>
                </a:ln>
                <a:solidFill>
                  <a:srgbClr val="9900FF"/>
                </a:solidFill>
                <a:effectLst/>
                <a:uLnTx/>
                <a:uFillTx/>
                <a:latin typeface="Tahoma"/>
                <a:cs typeface="Tahoma"/>
              </a:rPr>
              <a:t>Residential Loan Document Review </a:t>
            </a:r>
            <a:r>
              <a:rPr kumimoji="0" lang="en-US" sz="1400" b="0" i="0" u="none" strike="noStrike" kern="0" cap="none" spc="0" normalizeH="0" baseline="0" noProof="0" dirty="0">
                <a:ln>
                  <a:noFill/>
                </a:ln>
                <a:solidFill>
                  <a:srgbClr val="252525"/>
                </a:solidFill>
                <a:effectLst/>
                <a:uLnTx/>
                <a:uFillTx/>
                <a:latin typeface="Tahoma"/>
                <a:cs typeface="Tahoma"/>
              </a:rPr>
              <a:t>Primary</a:t>
            </a:r>
          </a:p>
          <a:p>
            <a:pPr marL="63500" marR="0" lvl="0" indent="0" defTabSz="914400" eaLnBrk="1" fontAlgn="auto" latinLnBrk="0" hangingPunct="1">
              <a:lnSpc>
                <a:spcPct val="100000"/>
              </a:lnSpc>
              <a:spcBef>
                <a:spcPts val="0"/>
              </a:spcBef>
              <a:spcAft>
                <a:spcPts val="0"/>
              </a:spcAft>
              <a:buClrTx/>
              <a:buSzTx/>
              <a:buFontTx/>
              <a:buNone/>
              <a:tabLst>
                <a:tab pos="520065" algn="l"/>
              </a:tabLst>
              <a:defRPr/>
            </a:pPr>
            <a:r>
              <a:rPr kumimoji="0" lang="en-US" sz="1400" b="0" i="0" u="none" strike="noStrike" kern="0" cap="none" spc="0" normalizeH="0" baseline="0" noProof="0" dirty="0">
                <a:ln>
                  <a:noFill/>
                </a:ln>
                <a:solidFill>
                  <a:srgbClr val="252525"/>
                </a:solidFill>
                <a:effectLst/>
                <a:uLnTx/>
                <a:uFillTx/>
                <a:latin typeface="Tahoma"/>
                <a:cs typeface="Tahoma"/>
              </a:rPr>
              <a:t> residence.</a:t>
            </a:r>
            <a:r>
              <a:rPr kumimoji="0" lang="en-US" sz="1400" b="0" i="0" u="none" strike="noStrike" kern="0" cap="none" spc="0" normalizeH="0" baseline="26455" noProof="0" dirty="0">
                <a:ln>
                  <a:noFill/>
                </a:ln>
                <a:solidFill>
                  <a:srgbClr val="252525"/>
                </a:solidFill>
                <a:effectLst/>
                <a:uLnTx/>
                <a:uFillTx/>
                <a:latin typeface="Tahoma"/>
                <a:cs typeface="Tahoma"/>
              </a:rPr>
              <a:t>1</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0" normalizeH="0" baseline="26455" noProof="0" dirty="0">
              <a:ln>
                <a:noFill/>
              </a:ln>
              <a:solidFill>
                <a:srgbClr val="252525"/>
              </a:solidFill>
              <a:effectLst/>
              <a:uLnTx/>
              <a:uFillTx/>
              <a:latin typeface="Tahoma"/>
              <a:cs typeface="Tahoma"/>
            </a:endParaRPr>
          </a:p>
          <a:p>
            <a:pPr marL="63500" marR="391160" lvl="0" indent="0" defTabSz="914400" eaLnBrk="1" fontAlgn="auto" latinLnBrk="0" hangingPunct="1">
              <a:lnSpc>
                <a:spcPct val="100000"/>
              </a:lnSpc>
              <a:spcBef>
                <a:spcPts val="0"/>
              </a:spcBef>
              <a:spcAft>
                <a:spcPts val="0"/>
              </a:spcAft>
              <a:buClrTx/>
              <a:buSzTx/>
              <a:buFontTx/>
              <a:buNone/>
              <a:tabLst>
                <a:tab pos="520700" algn="l"/>
              </a:tabLst>
              <a:defRPr/>
            </a:pP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1" i="0" u="none" strike="noStrike" kern="0" cap="none" spc="0" normalizeH="0" baseline="0" noProof="0" dirty="0">
                <a:ln>
                  <a:noFill/>
                </a:ln>
                <a:solidFill>
                  <a:srgbClr val="9900FF"/>
                </a:solidFill>
                <a:effectLst/>
                <a:uLnTx/>
                <a:uFillTx/>
                <a:latin typeface="Tahoma"/>
                <a:cs typeface="Tahoma"/>
              </a:rPr>
              <a:t>Residential Tenant Lease </a:t>
            </a:r>
            <a:r>
              <a:rPr kumimoji="0" lang="en-US" sz="1400" b="0" i="0" u="none" strike="noStrike" kern="0" cap="none" spc="0" normalizeH="0" baseline="0" noProof="0" dirty="0">
                <a:ln>
                  <a:noFill/>
                </a:ln>
                <a:solidFill>
                  <a:srgbClr val="252525"/>
                </a:solidFill>
                <a:effectLst/>
                <a:uLnTx/>
                <a:uFillTx/>
                <a:latin typeface="Tahoma"/>
                <a:cs typeface="Tahoma"/>
              </a:rPr>
              <a:t>Advice, review of </a:t>
            </a:r>
          </a:p>
          <a:p>
            <a:pPr marL="63500" marR="391160" lvl="0" indent="0" defTabSz="914400" eaLnBrk="1" fontAlgn="auto" latinLnBrk="0" hangingPunct="1">
              <a:lnSpc>
                <a:spcPct val="100000"/>
              </a:lnSpc>
              <a:spcBef>
                <a:spcPts val="0"/>
              </a:spcBef>
              <a:spcAft>
                <a:spcPts val="0"/>
              </a:spcAft>
              <a:buClrTx/>
              <a:buSzTx/>
              <a:buFontTx/>
              <a:buNone/>
              <a:tabLst>
                <a:tab pos="520700" algn="l"/>
              </a:tabLst>
              <a:defRPr/>
            </a:pPr>
            <a:r>
              <a:rPr kumimoji="0" lang="en-US" sz="1400" b="0" i="0" u="none" strike="noStrike" kern="0" cap="none" spc="0" normalizeH="0" baseline="0" noProof="0" dirty="0">
                <a:ln>
                  <a:noFill/>
                </a:ln>
                <a:solidFill>
                  <a:srgbClr val="252525"/>
                </a:solidFill>
                <a:effectLst/>
                <a:uLnTx/>
                <a:uFillTx/>
                <a:latin typeface="Tahoma"/>
                <a:cs typeface="Tahoma"/>
              </a:rPr>
              <a:t> documents and negotiations with a landlord.</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0" normalizeH="0" baseline="26455" noProof="0" dirty="0">
              <a:ln>
                <a:noFill/>
              </a:ln>
              <a:solidFill>
                <a:srgbClr val="252525"/>
              </a:solidFill>
              <a:effectLst/>
              <a:uLnTx/>
              <a:uFillTx/>
              <a:latin typeface="Tahoma"/>
              <a:cs typeface="Tahoma"/>
            </a:endParaRPr>
          </a:p>
          <a:p>
            <a:pPr marL="101600" marR="0" lvl="0" indent="0" defTabSz="914400" eaLnBrk="1" fontAlgn="auto" latinLnBrk="0" hangingPunct="1">
              <a:lnSpc>
                <a:spcPct val="100000"/>
              </a:lnSpc>
              <a:spcBef>
                <a:spcPts val="95"/>
              </a:spcBef>
              <a:spcAft>
                <a:spcPts val="0"/>
              </a:spcAft>
              <a:buClr>
                <a:srgbClr val="252525"/>
              </a:buClr>
              <a:buSzTx/>
              <a:buFontTx/>
              <a:buNone/>
              <a:tabLst>
                <a:tab pos="558165" algn="l"/>
              </a:tabLst>
              <a:defRPr/>
            </a:pPr>
            <a:r>
              <a:rPr kumimoji="0" lang="en-US" sz="1400" b="1" i="0" u="none" strike="noStrike" kern="0" cap="none" spc="0" normalizeH="0" baseline="0" noProof="0" dirty="0">
                <a:ln>
                  <a:noFill/>
                </a:ln>
                <a:solidFill>
                  <a:srgbClr val="9900FF"/>
                </a:solidFill>
                <a:effectLst/>
                <a:uLnTx/>
                <a:uFillTx/>
                <a:latin typeface="Tahoma"/>
                <a:cs typeface="Tahoma"/>
              </a:rPr>
              <a:t>Preparation, Annual Reviews and Updates</a:t>
            </a:r>
          </a:p>
          <a:p>
            <a:pPr marL="101600" marR="0" lvl="0" indent="0" defTabSz="914400" eaLnBrk="1" fontAlgn="auto" latinLnBrk="0" hangingPunct="1">
              <a:lnSpc>
                <a:spcPct val="100000"/>
              </a:lnSpc>
              <a:spcBef>
                <a:spcPts val="95"/>
              </a:spcBef>
              <a:spcAft>
                <a:spcPts val="0"/>
              </a:spcAft>
              <a:buClr>
                <a:srgbClr val="252525"/>
              </a:buClr>
              <a:buSzTx/>
              <a:buFontTx/>
              <a:buNone/>
              <a:tabLst>
                <a:tab pos="558165" algn="l"/>
              </a:tabLst>
              <a:defRPr/>
            </a:pPr>
            <a:r>
              <a:rPr kumimoji="0" lang="en-US" sz="1400" b="0" i="0" u="none" strike="noStrike" kern="0" cap="none" spc="0" normalizeH="0" baseline="0" noProof="0" dirty="0">
                <a:ln>
                  <a:noFill/>
                </a:ln>
                <a:solidFill>
                  <a:srgbClr val="252525"/>
                </a:solidFill>
                <a:effectLst/>
                <a:uLnTx/>
                <a:uFillTx/>
                <a:latin typeface="Tahoma"/>
                <a:cs typeface="Tahoma"/>
              </a:rPr>
              <a:t>	Will </a:t>
            </a:r>
            <a:endParaRPr kumimoji="0" lang="en-US" sz="1400" b="0" i="0" u="none" strike="noStrike" kern="0" cap="none" spc="0" normalizeH="0" baseline="0" noProof="0" dirty="0">
              <a:ln>
                <a:noFill/>
              </a:ln>
              <a:solidFill>
                <a:sysClr val="windowText" lastClr="000000"/>
              </a:solidFill>
              <a:effectLst/>
              <a:uLnTx/>
              <a:uFillTx/>
              <a:latin typeface="Tahoma"/>
              <a:cs typeface="Tahoma"/>
            </a:endParaRPr>
          </a:p>
          <a:p>
            <a:pPr marL="101600" marR="0" lvl="0" indent="0" defTabSz="914400" eaLnBrk="1" fontAlgn="auto" latinLnBrk="0" hangingPunct="1">
              <a:lnSpc>
                <a:spcPct val="100000"/>
              </a:lnSpc>
              <a:spcBef>
                <a:spcPts val="5"/>
              </a:spcBef>
              <a:spcAft>
                <a:spcPts val="0"/>
              </a:spcAft>
              <a:buClrTx/>
              <a:buSzTx/>
              <a:buFontTx/>
              <a:buNone/>
              <a:tabLst>
                <a:tab pos="558165" algn="l"/>
              </a:tabLst>
              <a:defRPr/>
            </a:pPr>
            <a:r>
              <a:rPr kumimoji="0" lang="en-US" sz="1400" b="0" i="0" u="none" strike="noStrike" kern="0" cap="none" spc="0" normalizeH="0" baseline="0" noProof="0" dirty="0">
                <a:ln>
                  <a:noFill/>
                </a:ln>
                <a:solidFill>
                  <a:srgbClr val="252525"/>
                </a:solidFill>
                <a:effectLst/>
                <a:uLnTx/>
                <a:uFillTx/>
                <a:latin typeface="Tahoma"/>
                <a:cs typeface="Tahoma"/>
              </a:rPr>
              <a:t>	Durable Power of Attorney</a:t>
            </a:r>
            <a:endParaRPr kumimoji="0" lang="en-US" sz="1400" b="0" i="0" u="none" strike="noStrike" kern="0" cap="none" spc="0" normalizeH="0" baseline="0" noProof="0" dirty="0">
              <a:ln>
                <a:noFill/>
              </a:ln>
              <a:solidFill>
                <a:sysClr val="windowText" lastClr="000000"/>
              </a:solidFill>
              <a:effectLst/>
              <a:uLnTx/>
              <a:uFillTx/>
              <a:latin typeface="Tahoma"/>
              <a:cs typeface="Tahoma"/>
            </a:endParaRP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r>
              <a:rPr kumimoji="0" lang="en-US" sz="1400" b="0" i="0" u="none" strike="noStrike" kern="0" cap="none" spc="0" normalizeH="0" baseline="0" noProof="0" dirty="0">
                <a:ln>
                  <a:noFill/>
                </a:ln>
                <a:solidFill>
                  <a:srgbClr val="252525"/>
                </a:solidFill>
                <a:effectLst/>
                <a:uLnTx/>
                <a:uFillTx/>
                <a:latin typeface="Tahoma"/>
                <a:cs typeface="Tahoma"/>
              </a:rPr>
              <a:t>	Physician’s Directive/Living Will</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15" normalizeH="0" baseline="26455" noProof="0" dirty="0">
              <a:ln>
                <a:noFill/>
              </a:ln>
              <a:solidFill>
                <a:srgbClr val="252525"/>
              </a:solidFill>
              <a:effectLst/>
              <a:uLnTx/>
              <a:uFillTx/>
              <a:latin typeface="Tahoma"/>
              <a:cs typeface="Tahoma"/>
            </a:endParaRPr>
          </a:p>
          <a:p>
            <a:pPr marL="100965" marR="81280" lvl="0" indent="0" defTabSz="914400" eaLnBrk="1" fontAlgn="auto" latinLnBrk="0" hangingPunct="1">
              <a:lnSpc>
                <a:spcPct val="100000"/>
              </a:lnSpc>
              <a:spcBef>
                <a:spcPts val="0"/>
              </a:spcBef>
              <a:spcAft>
                <a:spcPts val="0"/>
              </a:spcAft>
              <a:buClrTx/>
              <a:buSzTx/>
              <a:buFontTx/>
              <a:buNone/>
              <a:tabLst>
                <a:tab pos="558165" algn="l"/>
              </a:tabLst>
              <a:defRPr/>
            </a:pPr>
            <a:r>
              <a:rPr kumimoji="0" lang="en-US" sz="1400" b="1" i="0" u="none" strike="noStrike" kern="0" cap="none" spc="0" normalizeH="0" baseline="0" noProof="0" dirty="0">
                <a:ln>
                  <a:noFill/>
                </a:ln>
                <a:solidFill>
                  <a:srgbClr val="9900FF"/>
                </a:solidFill>
                <a:effectLst/>
                <a:uLnTx/>
                <a:uFillTx/>
                <a:latin typeface="Tahoma"/>
                <a:cs typeface="Tahoma"/>
              </a:rPr>
              <a:t>Traffic Ticket Assistance </a:t>
            </a:r>
            <a:r>
              <a:rPr kumimoji="0" lang="en-US" sz="1400" b="0" i="0" u="none" strike="noStrike" kern="0" cap="none" spc="0" normalizeH="0" baseline="0" noProof="0" dirty="0">
                <a:ln>
                  <a:noFill/>
                </a:ln>
                <a:solidFill>
                  <a:srgbClr val="252525"/>
                </a:solidFill>
                <a:effectLst/>
                <a:uLnTx/>
                <a:uFillTx/>
                <a:latin typeface="Tahoma"/>
                <a:cs typeface="Tahoma"/>
              </a:rPr>
              <a:t>Advice and consultation, plus two (2) covered violations per year, per person.</a:t>
            </a:r>
            <a:r>
              <a:rPr kumimoji="0" lang="en-US" sz="1400" b="0" i="0" u="none" strike="noStrike" kern="0" cap="none" spc="0" normalizeH="0" baseline="26455" noProof="0" dirty="0">
                <a:ln>
                  <a:noFill/>
                </a:ln>
                <a:solidFill>
                  <a:srgbClr val="252525"/>
                </a:solidFill>
                <a:effectLst/>
                <a:uLnTx/>
                <a:uFillTx/>
                <a:latin typeface="Tahoma"/>
                <a:cs typeface="Tahoma"/>
              </a:rPr>
              <a:t>2</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15" normalizeH="0" baseline="26455" noProof="0" dirty="0">
              <a:ln>
                <a:noFill/>
              </a:ln>
              <a:solidFill>
                <a:srgbClr val="252525"/>
              </a:solidFill>
              <a:effectLst/>
              <a:uLnTx/>
              <a:uFillTx/>
              <a:latin typeface="Tahoma"/>
              <a:cs typeface="Tahoma"/>
            </a:endParaRP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r>
              <a:rPr kumimoji="0" lang="en-US" sz="1400" b="1" i="0" u="none" strike="noStrike" kern="0" cap="none" spc="0" normalizeH="0" baseline="0" noProof="0" dirty="0">
                <a:ln>
                  <a:noFill/>
                </a:ln>
                <a:solidFill>
                  <a:srgbClr val="9900FF"/>
                </a:solidFill>
                <a:effectLst/>
                <a:uLnTx/>
                <a:uFillTx/>
                <a:latin typeface="Tahoma"/>
                <a:cs typeface="Tahoma"/>
              </a:rPr>
              <a:t>Property Damage Assistance</a:t>
            </a:r>
            <a:r>
              <a:rPr kumimoji="0" lang="en-US" sz="1400" b="0" i="0" u="none" strike="noStrike" kern="0" cap="none" spc="0" normalizeH="0" baseline="26455" noProof="0" dirty="0">
                <a:ln>
                  <a:noFill/>
                </a:ln>
                <a:solidFill>
                  <a:srgbClr val="9900FF"/>
                </a:solidFill>
                <a:effectLst/>
                <a:uLnTx/>
                <a:uFillTx/>
                <a:latin typeface="Tahoma"/>
                <a:cs typeface="Tahoma"/>
              </a:rPr>
              <a:t>3</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0" normalizeH="0" baseline="26455" noProof="0" dirty="0">
              <a:ln>
                <a:noFill/>
              </a:ln>
              <a:solidFill>
                <a:srgbClr val="252525"/>
              </a:solidFill>
              <a:effectLst/>
              <a:uLnTx/>
              <a:uFillTx/>
              <a:latin typeface="Tahoma"/>
              <a:cs typeface="Tahoma"/>
            </a:endParaRPr>
          </a:p>
        </p:txBody>
      </p:sp>
      <p:sp>
        <p:nvSpPr>
          <p:cNvPr id="10" name="TextBox 9">
            <a:extLst>
              <a:ext uri="{FF2B5EF4-FFF2-40B4-BE49-F238E27FC236}">
                <a16:creationId xmlns:a16="http://schemas.microsoft.com/office/drawing/2014/main" id="{C69A4A39-61D3-24B6-AF2B-6C15E8DB7A0E}"/>
              </a:ext>
            </a:extLst>
          </p:cNvPr>
          <p:cNvSpPr txBox="1"/>
          <p:nvPr/>
        </p:nvSpPr>
        <p:spPr>
          <a:xfrm>
            <a:off x="304800" y="6265719"/>
            <a:ext cx="11887200" cy="707886"/>
          </a:xfrm>
          <a:prstGeom prst="rect">
            <a:avLst/>
          </a:prstGeom>
          <a:noFill/>
        </p:spPr>
        <p:txBody>
          <a:bodyPr wrap="square">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Inter Italic" panose="02000503000000020004" pitchFamily="2" charset="0"/>
                <a:ea typeface="Inter Italic" panose="02000503000000020004" pitchFamily="2" charset="0"/>
                <a:cs typeface="Inter Italic" panose="02000503000000020004" pitchFamily="2" charset="0"/>
              </a:rPr>
              <a:t>This is a general overview of the legal plan coverage available from Pre-Paid Legal Services, Inc. (“PPLSI”) for illustration purposes only. </a:t>
            </a:r>
            <a:r>
              <a:rPr kumimoji="0" lang="en-US" sz="800" b="0" i="0" u="none" strike="noStrike" kern="0" cap="none" spc="0" normalizeH="0" baseline="0" noProof="0" dirty="0">
                <a:ln>
                  <a:noFill/>
                </a:ln>
                <a:solidFill>
                  <a:sysClr val="windowText" lastClr="000000"/>
                </a:solidFill>
                <a:effectLst/>
                <a:uLnTx/>
                <a:uFillTx/>
                <a:latin typeface="Inter Italic" panose="02000503000000020004" pitchFamily="2" charset="0"/>
                <a:ea typeface="Inter Italic" panose="02000503000000020004" pitchFamily="2" charset="0"/>
                <a:cs typeface="Inter Italic" panose="02000503000000020004" pitchFamily="2" charset="0"/>
              </a:rPr>
              <a:t>In New York and Nevada an additional fee may be required for some services. See a legal plan details for pre-trial/trial time hours that may apply.  </a:t>
            </a:r>
            <a:r>
              <a:rPr kumimoji="0" lang="en-US" sz="800" b="0" i="0" u="none" strike="noStrike" kern="0" cap="none" spc="0" normalizeH="0" baseline="0" noProof="0" dirty="0">
                <a:ln>
                  <a:noFill/>
                </a:ln>
                <a:solidFill>
                  <a:srgbClr val="252525"/>
                </a:solidFill>
                <a:effectLst/>
                <a:uLnTx/>
                <a:uFillTx/>
                <a:latin typeface="Inter Italic" panose="02000503000000020004" pitchFamily="2" charset="0"/>
                <a:ea typeface="Inter Italic" panose="02000503000000020004" pitchFamily="2" charset="0"/>
                <a:cs typeface="Inter Italic" panose="02000503000000020004" pitchFamily="2" charset="0"/>
              </a:rPr>
              <a:t>Uncontested services have a 180-day waiting period. </a:t>
            </a:r>
          </a:p>
          <a:p>
            <a:pPr marL="1270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252525"/>
                </a:solidFill>
                <a:effectLst/>
                <a:uLnTx/>
                <a:uFillTx/>
                <a:latin typeface="Inter" panose="02000503000000020004" pitchFamily="2" charset="0"/>
                <a:ea typeface="Inter" panose="02000503000000020004" pitchFamily="2" charset="0"/>
                <a:cs typeface="Inter" panose="02000503000000020004" pitchFamily="2" charset="0"/>
              </a:rPr>
              <a:t>1</a:t>
            </a:r>
            <a:r>
              <a:rPr kumimoji="0" lang="en-US" sz="800" b="0" i="0" u="none" strike="noStrike" kern="0" cap="none" spc="0" normalizeH="0" baseline="0" noProof="0" dirty="0">
                <a:ln>
                  <a:noFill/>
                </a:ln>
                <a:solidFill>
                  <a:srgbClr val="252525"/>
                </a:solidFill>
                <a:effectLst/>
                <a:uLnTx/>
                <a:uFillTx/>
                <a:latin typeface="Inter Italic" panose="02000503000000020004" pitchFamily="2" charset="0"/>
                <a:ea typeface="Inter Italic" panose="02000503000000020004" pitchFamily="2" charset="0"/>
                <a:cs typeface="Inter Italic" panose="02000503000000020004" pitchFamily="2" charset="0"/>
              </a:rPr>
              <a:t> Primary member and spouse only.  </a:t>
            </a:r>
            <a:r>
              <a:rPr kumimoji="0" lang="en-US" sz="800" b="1" i="0" u="none" strike="noStrike" kern="0" cap="none" spc="0" normalizeH="0" baseline="0" noProof="0" dirty="0">
                <a:ln>
                  <a:noFill/>
                </a:ln>
                <a:solidFill>
                  <a:srgbClr val="252525"/>
                </a:solidFill>
                <a:effectLst/>
                <a:uLnTx/>
                <a:uFillTx/>
                <a:latin typeface="Inter" panose="02000503000000020004" pitchFamily="2" charset="0"/>
                <a:ea typeface="Inter" panose="02000503000000020004" pitchFamily="2" charset="0"/>
                <a:cs typeface="Inter" panose="02000503000000020004" pitchFamily="2" charset="0"/>
              </a:rPr>
              <a:t>2</a:t>
            </a:r>
            <a:r>
              <a:rPr kumimoji="0" lang="en-US" sz="800" b="0" i="0" u="none" strike="noStrike" kern="0" cap="none" spc="0" normalizeH="0" baseline="0" noProof="0" dirty="0">
                <a:ln>
                  <a:noFill/>
                </a:ln>
                <a:solidFill>
                  <a:srgbClr val="252525"/>
                </a:solidFill>
                <a:effectLst/>
                <a:uLnTx/>
                <a:uFillTx/>
                <a:latin typeface="Inter Italic" panose="02000503000000020004" pitchFamily="2" charset="0"/>
                <a:ea typeface="Inter Italic" panose="02000503000000020004" pitchFamily="2" charset="0"/>
                <a:cs typeface="Inter Italic" panose="02000503000000020004" pitchFamily="2" charset="0"/>
              </a:rPr>
              <a:t> $79 fee each time the lawyer makes a court appearance. 10 day waiting period.  </a:t>
            </a:r>
            <a:r>
              <a:rPr kumimoji="0" lang="en-US" sz="800" b="1" i="0" u="none" strike="noStrike" kern="0" cap="none" spc="0" normalizeH="0" baseline="0" noProof="0" dirty="0">
                <a:ln>
                  <a:noFill/>
                </a:ln>
                <a:solidFill>
                  <a:srgbClr val="252525"/>
                </a:solidFill>
                <a:effectLst/>
                <a:uLnTx/>
                <a:uFillTx/>
                <a:latin typeface="Inter" panose="02000503000000020004" pitchFamily="2" charset="0"/>
                <a:ea typeface="Inter" panose="02000503000000020004" pitchFamily="2" charset="0"/>
                <a:cs typeface="Inter" panose="02000503000000020004" pitchFamily="2" charset="0"/>
              </a:rPr>
              <a:t>3</a:t>
            </a:r>
            <a:r>
              <a:rPr kumimoji="0" lang="en-US" sz="800" b="0" i="0" u="none" strike="noStrike" kern="0" cap="none" spc="0" normalizeH="0" baseline="0" noProof="0" dirty="0">
                <a:ln>
                  <a:noFill/>
                </a:ln>
                <a:solidFill>
                  <a:srgbClr val="252525"/>
                </a:solidFill>
                <a:effectLst/>
                <a:uLnTx/>
                <a:uFillTx/>
                <a:latin typeface="Inter Italic" panose="02000503000000020004" pitchFamily="2" charset="0"/>
                <a:ea typeface="Inter Italic" panose="02000503000000020004" pitchFamily="2" charset="0"/>
                <a:cs typeface="Inter Italic" panose="02000503000000020004" pitchFamily="2" charset="0"/>
              </a:rPr>
              <a:t> Can receive when a driver or passenger in or struck by a motor vehicle. Claims $5,000 or less.  </a:t>
            </a:r>
            <a:r>
              <a:rPr kumimoji="0" lang="en-US" sz="800" b="1" i="0" u="none" strike="noStrike" kern="0" cap="none" spc="0" normalizeH="0" baseline="0" noProof="0" dirty="0">
                <a:ln>
                  <a:noFill/>
                </a:ln>
                <a:solidFill>
                  <a:srgbClr val="252525"/>
                </a:solidFill>
                <a:effectLst/>
                <a:uLnTx/>
                <a:uFillTx/>
                <a:latin typeface="Inter" panose="02000503000000020004" pitchFamily="2" charset="0"/>
                <a:ea typeface="Inter" panose="02000503000000020004" pitchFamily="2" charset="0"/>
                <a:cs typeface="Inter" panose="02000503000000020004" pitchFamily="2" charset="0"/>
              </a:rPr>
              <a:t>4</a:t>
            </a:r>
            <a:r>
              <a:rPr kumimoji="0" lang="en-US" sz="800" b="0" i="0" u="none" strike="noStrike" kern="0" cap="none" spc="0" normalizeH="0" baseline="0" noProof="0" dirty="0">
                <a:ln>
                  <a:noFill/>
                </a:ln>
                <a:solidFill>
                  <a:srgbClr val="252525"/>
                </a:solidFill>
                <a:effectLst/>
                <a:uLnTx/>
                <a:uFillTx/>
                <a:latin typeface="Inter Italic" panose="02000503000000020004" pitchFamily="2" charset="0"/>
                <a:ea typeface="Inter Italic" panose="02000503000000020004" pitchFamily="2" charset="0"/>
                <a:cs typeface="Inter Italic" panose="02000503000000020004" pitchFamily="2" charset="0"/>
              </a:rPr>
              <a:t> Primary member only.</a:t>
            </a:r>
          </a:p>
          <a:p>
            <a:pPr marL="1270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Text" lastClr="000000"/>
              </a:solidFill>
              <a:effectLst/>
              <a:uLnTx/>
              <a:uFillTx/>
              <a:latin typeface="Inter Italic" panose="02000503000000020004" pitchFamily="2" charset="0"/>
              <a:ea typeface="Inter Italic" panose="02000503000000020004" pitchFamily="2" charset="0"/>
              <a:cs typeface="Inter Italic" panose="02000503000000020004" pitchFamily="2" charset="0"/>
            </a:endParaRPr>
          </a:p>
          <a:p>
            <a:pPr marL="1270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Text" lastClr="000000"/>
              </a:solidFill>
              <a:effectLst/>
              <a:uLnTx/>
              <a:uFillTx/>
              <a:latin typeface="Inter Italic" panose="02000503000000020004" pitchFamily="2" charset="0"/>
              <a:ea typeface="Inter Italic" panose="02000503000000020004" pitchFamily="2" charset="0"/>
              <a:cs typeface="Inter Italic" panose="02000503000000020004" pitchFamily="2" charset="0"/>
            </a:endParaRPr>
          </a:p>
        </p:txBody>
      </p:sp>
      <p:grpSp>
        <p:nvGrpSpPr>
          <p:cNvPr id="5" name="object 6">
            <a:extLst>
              <a:ext uri="{FF2B5EF4-FFF2-40B4-BE49-F238E27FC236}">
                <a16:creationId xmlns:a16="http://schemas.microsoft.com/office/drawing/2014/main" id="{142D094F-43F6-2E70-CD41-DFFD3BC88ADF}"/>
              </a:ext>
            </a:extLst>
          </p:cNvPr>
          <p:cNvGrpSpPr/>
          <p:nvPr/>
        </p:nvGrpSpPr>
        <p:grpSpPr>
          <a:xfrm>
            <a:off x="9105349" y="556260"/>
            <a:ext cx="3180715" cy="5745480"/>
            <a:chOff x="8168640" y="859536"/>
            <a:chExt cx="3180715" cy="5745480"/>
          </a:xfrm>
        </p:grpSpPr>
        <p:pic>
          <p:nvPicPr>
            <p:cNvPr id="6" name="object 7">
              <a:extLst>
                <a:ext uri="{FF2B5EF4-FFF2-40B4-BE49-F238E27FC236}">
                  <a16:creationId xmlns:a16="http://schemas.microsoft.com/office/drawing/2014/main" id="{246D8D72-E5FD-767C-8248-8D3E68028AE2}"/>
                </a:ext>
              </a:extLst>
            </p:cNvPr>
            <p:cNvPicPr/>
            <p:nvPr/>
          </p:nvPicPr>
          <p:blipFill>
            <a:blip r:embed="rId2" cstate="print"/>
            <a:stretch>
              <a:fillRect/>
            </a:stretch>
          </p:blipFill>
          <p:spPr>
            <a:xfrm>
              <a:off x="8168640" y="859536"/>
              <a:ext cx="3180587" cy="5745479"/>
            </a:xfrm>
            <a:prstGeom prst="rect">
              <a:avLst/>
            </a:prstGeom>
          </p:spPr>
        </p:pic>
        <p:pic>
          <p:nvPicPr>
            <p:cNvPr id="7" name="object 8">
              <a:extLst>
                <a:ext uri="{FF2B5EF4-FFF2-40B4-BE49-F238E27FC236}">
                  <a16:creationId xmlns:a16="http://schemas.microsoft.com/office/drawing/2014/main" id="{126A5CF1-5E27-153B-662D-334770602E69}"/>
                </a:ext>
              </a:extLst>
            </p:cNvPr>
            <p:cNvPicPr/>
            <p:nvPr/>
          </p:nvPicPr>
          <p:blipFill>
            <a:blip r:embed="rId3" cstate="print"/>
            <a:stretch>
              <a:fillRect/>
            </a:stretch>
          </p:blipFill>
          <p:spPr>
            <a:xfrm>
              <a:off x="8228076" y="918972"/>
              <a:ext cx="2973310" cy="5538215"/>
            </a:xfrm>
            <a:prstGeom prst="rect">
              <a:avLst/>
            </a:prstGeom>
          </p:spPr>
        </p:pic>
      </p:grpSp>
    </p:spTree>
    <p:extLst>
      <p:ext uri="{BB962C8B-B14F-4D97-AF65-F5344CB8AC3E}">
        <p14:creationId xmlns:p14="http://schemas.microsoft.com/office/powerpoint/2010/main" val="374059318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64D5B02-E0DA-E99B-1CB7-CA24CAA999CE}"/>
              </a:ext>
            </a:extLst>
          </p:cNvPr>
          <p:cNvSpPr txBox="1">
            <a:spLocks/>
          </p:cNvSpPr>
          <p:nvPr/>
        </p:nvSpPr>
        <p:spPr>
          <a:xfrm>
            <a:off x="-45540" y="189481"/>
            <a:ext cx="12192000" cy="950912"/>
          </a:xfrm>
          <a:prstGeom prst="rect">
            <a:avLst/>
          </a:prstGeom>
        </p:spPr>
        <p:txBody>
          <a:bodyPr vert="horz" lIns="91440" tIns="45720" rIns="91440" bIns="45720" rtlCol="0" anchor="ctr">
            <a:noAutofit/>
          </a:bodyPr>
          <a:lstStyle>
            <a:lvl1pPr algn="l"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a:lstStyle>
          <a:p>
            <a:pPr marL="0" marR="0" lvl="0" indent="0" algn="ctr" defTabSz="914400" rtl="0" eaLnBrk="1" fontAlgn="auto" latinLnBrk="0" hangingPunct="1">
              <a:lnSpc>
                <a:spcPct val="87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9900FF"/>
                </a:solidFill>
                <a:effectLst/>
                <a:uLnTx/>
                <a:uFillTx/>
                <a:latin typeface="BestDefense" panose="020F0502020204030203" pitchFamily="34" charset="0"/>
                <a:cs typeface="Lucida Bright" charset="0"/>
              </a:rPr>
              <a:t>How do we do it? </a:t>
            </a:r>
          </a:p>
        </p:txBody>
      </p:sp>
      <p:sp>
        <p:nvSpPr>
          <p:cNvPr id="8" name="Rectangle 7">
            <a:extLst>
              <a:ext uri="{FF2B5EF4-FFF2-40B4-BE49-F238E27FC236}">
                <a16:creationId xmlns:a16="http://schemas.microsoft.com/office/drawing/2014/main" id="{DABB9758-EA5D-1355-0C92-B813A0AD088A}"/>
              </a:ext>
            </a:extLst>
          </p:cNvPr>
          <p:cNvSpPr/>
          <p:nvPr/>
        </p:nvSpPr>
        <p:spPr>
          <a:xfrm>
            <a:off x="0" y="4486684"/>
            <a:ext cx="12192000" cy="1693412"/>
          </a:xfrm>
          <a:prstGeom prst="rect">
            <a:avLst/>
          </a:prstGeom>
        </p:spPr>
        <p:txBody>
          <a:bodyPr wrap="square" anchor="t">
            <a:spAutoFit/>
          </a:bodyPr>
          <a:lstStyle/>
          <a:p>
            <a:pPr marL="0" marR="0" lvl="0" indent="0" algn="ctr" defTabSz="914400" rtl="0" eaLnBrk="1" fontAlgn="auto" latinLnBrk="0" hangingPunct="1">
              <a:lnSpc>
                <a:spcPts val="2880"/>
              </a:lnSpc>
              <a:spcBef>
                <a:spcPts val="600"/>
              </a:spcBef>
              <a:spcAft>
                <a:spcPts val="0"/>
              </a:spcAft>
              <a:buClr>
                <a:srgbClr val="9900FF"/>
              </a:buClr>
              <a:buSzTx/>
              <a:buFontTx/>
              <a:buNone/>
              <a:tabLst/>
              <a:defRPr/>
            </a:pPr>
            <a:r>
              <a:rPr kumimoji="0" lang="en-US" sz="2400" b="1" i="0" u="none" strike="noStrike" kern="1200" cap="none" spc="0" normalizeH="0" baseline="0" noProof="0" dirty="0">
                <a:ln>
                  <a:noFill/>
                </a:ln>
                <a:solidFill>
                  <a:srgbClr val="353634"/>
                </a:solidFill>
                <a:effectLst/>
                <a:uLnTx/>
                <a:uFillTx/>
                <a:latin typeface="BestDefense" panose="020F0502020204030203"/>
                <a:ea typeface="+mn-ea"/>
                <a:cs typeface="Arial" charset="0"/>
              </a:rPr>
              <a:t> </a:t>
            </a:r>
            <a:endParaRPr kumimoji="0" lang="en-US" sz="2400" b="0" i="0" u="none" strike="noStrike" kern="1200" cap="none" spc="0" normalizeH="0" baseline="0" noProof="0" dirty="0">
              <a:ln>
                <a:noFill/>
              </a:ln>
              <a:solidFill>
                <a:srgbClr val="9933FF"/>
              </a:solidFill>
              <a:effectLst/>
              <a:uLnTx/>
              <a:uFillTx/>
              <a:latin typeface="BestDefense" panose="020F0502020204030203"/>
              <a:ea typeface="+mn-ea"/>
              <a:cs typeface="Arial" charset="0"/>
            </a:endParaRPr>
          </a:p>
          <a:p>
            <a:pPr marL="0" marR="0" lvl="0" indent="0" algn="ctr" defTabSz="914400" rtl="0" eaLnBrk="1" fontAlgn="auto" latinLnBrk="0" hangingPunct="1">
              <a:lnSpc>
                <a:spcPts val="2880"/>
              </a:lnSpc>
              <a:spcBef>
                <a:spcPts val="600"/>
              </a:spcBef>
              <a:spcAft>
                <a:spcPts val="0"/>
              </a:spcAft>
              <a:buClr>
                <a:srgbClr val="9900FF"/>
              </a:buClr>
              <a:buSzTx/>
              <a:buFontTx/>
              <a:buNone/>
              <a:tabLst/>
              <a:defRPr/>
            </a:pPr>
            <a:r>
              <a:rPr kumimoji="0" lang="en-US" sz="2400" b="0" i="0" u="none" strike="noStrike" kern="1200" cap="none" spc="0" normalizeH="0" baseline="0" noProof="0" dirty="0">
                <a:ln>
                  <a:noFill/>
                </a:ln>
                <a:solidFill>
                  <a:srgbClr val="353634"/>
                </a:solidFill>
                <a:effectLst/>
                <a:uLnTx/>
                <a:uFillTx/>
                <a:latin typeface="BestDefense" panose="020F0502020204030203"/>
                <a:ea typeface="+mn-ea"/>
                <a:cs typeface="Arial" charset="0"/>
              </a:rPr>
              <a:t>We pay the Provider Firms a percentage of the monthly fees collected.   </a:t>
            </a:r>
          </a:p>
          <a:p>
            <a:pPr marL="0" marR="0" lvl="0" indent="0" algn="ctr" defTabSz="914400" rtl="0" eaLnBrk="1" fontAlgn="auto" latinLnBrk="0" hangingPunct="1">
              <a:lnSpc>
                <a:spcPts val="2880"/>
              </a:lnSpc>
              <a:spcBef>
                <a:spcPts val="600"/>
              </a:spcBef>
              <a:spcAft>
                <a:spcPts val="0"/>
              </a:spcAft>
              <a:buClr>
                <a:srgbClr val="9900FF"/>
              </a:buClr>
              <a:buSzTx/>
              <a:buFontTx/>
              <a:buNone/>
              <a:tabLst/>
              <a:defRPr/>
            </a:pPr>
            <a:r>
              <a:rPr kumimoji="0" lang="en-US" sz="2400" b="0" i="0" u="none" strike="noStrike" kern="1200" cap="none" spc="0" normalizeH="0" baseline="0" noProof="0" dirty="0">
                <a:ln>
                  <a:noFill/>
                </a:ln>
                <a:solidFill>
                  <a:srgbClr val="353634"/>
                </a:solidFill>
                <a:effectLst/>
                <a:uLnTx/>
                <a:uFillTx/>
                <a:latin typeface="BestDefense" panose="020F0502020204030203"/>
                <a:ea typeface="+mn-ea"/>
                <a:cs typeface="Arial" charset="0"/>
              </a:rPr>
              <a:t>It’s the collective buying power of Millions that makes our access affordable!   </a:t>
            </a:r>
            <a:br>
              <a:rPr kumimoji="0" lang="en-US" sz="1800" b="0" i="0" u="none" strike="noStrike" kern="1200" cap="none" spc="0" normalizeH="0" baseline="0" noProof="0" dirty="0">
                <a:ln>
                  <a:noFill/>
                </a:ln>
                <a:solidFill>
                  <a:srgbClr val="1D3559"/>
                </a:solidFill>
                <a:effectLst/>
                <a:uLnTx/>
                <a:uFillTx/>
                <a:latin typeface="Arial" charset="0"/>
                <a:ea typeface="+mn-ea"/>
                <a:cs typeface="Arial" charset="0"/>
              </a:rPr>
            </a:br>
            <a:r>
              <a:rPr kumimoji="0" lang="en-US" sz="1800" b="0" i="0" u="none" strike="noStrike" kern="1200" cap="none" spc="0" normalizeH="0" baseline="0" noProof="0" dirty="0">
                <a:ln>
                  <a:noFill/>
                </a:ln>
                <a:solidFill>
                  <a:srgbClr val="1D3559"/>
                </a:solidFill>
                <a:effectLst/>
                <a:uLnTx/>
                <a:uFillTx/>
                <a:latin typeface="Arial" charset="0"/>
                <a:ea typeface="+mn-ea"/>
                <a:cs typeface="Arial" charset="0"/>
              </a:rPr>
              <a:t>  </a:t>
            </a:r>
            <a:endParaRPr kumimoji="0" lang="en-US" sz="1800" b="0" i="0" u="none" strike="noStrike" kern="1200" cap="none" spc="0" normalizeH="0" baseline="0" noProof="0" dirty="0">
              <a:ln>
                <a:noFill/>
              </a:ln>
              <a:solidFill>
                <a:srgbClr val="353634"/>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F9C472F0-E727-5231-5517-E0995664A50E}"/>
              </a:ext>
            </a:extLst>
          </p:cNvPr>
          <p:cNvSpPr/>
          <p:nvPr/>
        </p:nvSpPr>
        <p:spPr>
          <a:xfrm>
            <a:off x="0" y="1724784"/>
            <a:ext cx="12192000" cy="584775"/>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3634"/>
                </a:solidFill>
                <a:effectLst/>
                <a:uLnTx/>
                <a:uFillTx/>
                <a:latin typeface="BestDefense" panose="020F0502020204030203" pitchFamily="34" charset="0"/>
                <a:ea typeface="Lucida Bright" charset="0"/>
                <a:cs typeface="Lucida Bright" charset="0"/>
              </a:rPr>
              <a:t>Members Pay a Monthly Membership Fee</a:t>
            </a:r>
          </a:p>
        </p:txBody>
      </p:sp>
      <p:pic>
        <p:nvPicPr>
          <p:cNvPr id="5" name="Picture 4" descr="A blue person with arms crossed&#10;&#10;Description automatically generated with medium confidence">
            <a:extLst>
              <a:ext uri="{FF2B5EF4-FFF2-40B4-BE49-F238E27FC236}">
                <a16:creationId xmlns:a16="http://schemas.microsoft.com/office/drawing/2014/main" id="{E1BA0E0D-C65B-0EBD-F7F7-7BE09A2C6FB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688419" y="2437733"/>
            <a:ext cx="1047689" cy="2088416"/>
          </a:xfrm>
          <a:prstGeom prst="rect">
            <a:avLst/>
          </a:prstGeom>
        </p:spPr>
      </p:pic>
      <p:pic>
        <p:nvPicPr>
          <p:cNvPr id="13" name="Picture 12" descr="A blue person with arms crossed&#10;&#10;Description automatically generated with medium confidence">
            <a:extLst>
              <a:ext uri="{FF2B5EF4-FFF2-40B4-BE49-F238E27FC236}">
                <a16:creationId xmlns:a16="http://schemas.microsoft.com/office/drawing/2014/main" id="{6D8D2DA9-F7C4-EDF4-A86E-62C209B41C5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74209" y="2428481"/>
            <a:ext cx="1047689" cy="2088416"/>
          </a:xfrm>
          <a:prstGeom prst="rect">
            <a:avLst/>
          </a:prstGeom>
        </p:spPr>
      </p:pic>
      <p:pic>
        <p:nvPicPr>
          <p:cNvPr id="14" name="Picture 13" descr="A blue person with arms crossed&#10;&#10;Description automatically generated with medium confidence">
            <a:extLst>
              <a:ext uri="{FF2B5EF4-FFF2-40B4-BE49-F238E27FC236}">
                <a16:creationId xmlns:a16="http://schemas.microsoft.com/office/drawing/2014/main" id="{34BC2405-23D1-A5A9-7144-B067AE6C480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702629" y="2446985"/>
            <a:ext cx="1047689" cy="2088416"/>
          </a:xfrm>
          <a:prstGeom prst="rect">
            <a:avLst/>
          </a:prstGeom>
        </p:spPr>
      </p:pic>
      <p:pic>
        <p:nvPicPr>
          <p:cNvPr id="15" name="Picture 14" descr="A blue person with arms crossed&#10;&#10;Description automatically generated with medium confidence">
            <a:extLst>
              <a:ext uri="{FF2B5EF4-FFF2-40B4-BE49-F238E27FC236}">
                <a16:creationId xmlns:a16="http://schemas.microsoft.com/office/drawing/2014/main" id="{AB998278-05B1-F715-D893-0F39196C180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721050" y="2446260"/>
            <a:ext cx="1047689" cy="2088416"/>
          </a:xfrm>
          <a:prstGeom prst="rect">
            <a:avLst/>
          </a:prstGeom>
        </p:spPr>
      </p:pic>
      <p:pic>
        <p:nvPicPr>
          <p:cNvPr id="16" name="Picture 15" descr="A blue person with arms crossed&#10;&#10;Description automatically generated with medium confidence">
            <a:extLst>
              <a:ext uri="{FF2B5EF4-FFF2-40B4-BE49-F238E27FC236}">
                <a16:creationId xmlns:a16="http://schemas.microsoft.com/office/drawing/2014/main" id="{9E62C676-1CD5-3647-B4B4-F076A0153A9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43449" y="2453925"/>
            <a:ext cx="1047689" cy="2088416"/>
          </a:xfrm>
          <a:prstGeom prst="rect">
            <a:avLst/>
          </a:prstGeom>
        </p:spPr>
      </p:pic>
      <p:sp>
        <p:nvSpPr>
          <p:cNvPr id="17" name="TextBox 16">
            <a:extLst>
              <a:ext uri="{FF2B5EF4-FFF2-40B4-BE49-F238E27FC236}">
                <a16:creationId xmlns:a16="http://schemas.microsoft.com/office/drawing/2014/main" id="{5CD8E4D2-210D-D990-8B8B-E3518BB9DB3C}"/>
              </a:ext>
            </a:extLst>
          </p:cNvPr>
          <p:cNvSpPr txBox="1"/>
          <p:nvPr/>
        </p:nvSpPr>
        <p:spPr>
          <a:xfrm>
            <a:off x="-45540" y="1164453"/>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3634"/>
                </a:solidFill>
                <a:effectLst/>
                <a:uLnTx/>
                <a:uFillTx/>
                <a:latin typeface="BestDefense" panose="020F0502020204030203" pitchFamily="34" charset="0"/>
                <a:ea typeface="+mn-ea"/>
                <a:cs typeface="+mn-cs"/>
              </a:rPr>
              <a:t>Over 4 million lives protected! </a:t>
            </a:r>
          </a:p>
        </p:txBody>
      </p:sp>
      <p:sp>
        <p:nvSpPr>
          <p:cNvPr id="18" name="Rectangle 17">
            <a:extLst>
              <a:ext uri="{FF2B5EF4-FFF2-40B4-BE49-F238E27FC236}">
                <a16:creationId xmlns:a16="http://schemas.microsoft.com/office/drawing/2014/main" id="{FD3039AA-53AB-EE5B-90DD-34BC7DE90281}"/>
              </a:ext>
            </a:extLst>
          </p:cNvPr>
          <p:cNvSpPr/>
          <p:nvPr/>
        </p:nvSpPr>
        <p:spPr>
          <a:xfrm>
            <a:off x="0" y="6084868"/>
            <a:ext cx="12192000" cy="584775"/>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9900FF"/>
                </a:solidFill>
                <a:effectLst/>
                <a:uLnTx/>
                <a:uFillTx/>
                <a:latin typeface="BestDefense" panose="020F0502020204030203" pitchFamily="34" charset="0"/>
                <a:ea typeface="Lucida Bright" charset="0"/>
                <a:cs typeface="Lucida Bright" charset="0"/>
              </a:rPr>
              <a:t>A Shared Economy Process </a:t>
            </a:r>
          </a:p>
        </p:txBody>
      </p:sp>
    </p:spTree>
    <p:extLst>
      <p:ext uri="{BB962C8B-B14F-4D97-AF65-F5344CB8AC3E}">
        <p14:creationId xmlns:p14="http://schemas.microsoft.com/office/powerpoint/2010/main" val="29755048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53CAF5C7-E4B9-7D9E-B7B2-F4597D992B8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4964" y="6102914"/>
            <a:ext cx="1515625" cy="602364"/>
          </a:xfrm>
          <a:prstGeom prst="rect">
            <a:avLst/>
          </a:prstGeom>
          <a:effectLst>
            <a:outerShdw blurRad="50800" dist="50800" dir="5400000" algn="ctr" rotWithShape="0">
              <a:srgbClr val="000000">
                <a:alpha val="35000"/>
              </a:srgbClr>
            </a:outerShdw>
          </a:effectLst>
        </p:spPr>
      </p:pic>
      <p:pic>
        <p:nvPicPr>
          <p:cNvPr id="2" name="Graphic 1">
            <a:extLst>
              <a:ext uri="{FF2B5EF4-FFF2-40B4-BE49-F238E27FC236}">
                <a16:creationId xmlns:a16="http://schemas.microsoft.com/office/drawing/2014/main" id="{F155D45B-544D-577C-303C-5E2D14603F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54982" y="1330670"/>
            <a:ext cx="5488969" cy="4241476"/>
          </a:xfrm>
          <a:prstGeom prst="rect">
            <a:avLst/>
          </a:prstGeom>
          <a:effectLst>
            <a:outerShdw blurRad="50800" dist="50800" dir="5400000" algn="ctr" rotWithShape="0">
              <a:srgbClr val="000000">
                <a:alpha val="35000"/>
              </a:srgbClr>
            </a:outerShdw>
          </a:effectLst>
        </p:spPr>
      </p:pic>
      <p:sp>
        <p:nvSpPr>
          <p:cNvPr id="8" name="Title 1">
            <a:extLst>
              <a:ext uri="{FF2B5EF4-FFF2-40B4-BE49-F238E27FC236}">
                <a16:creationId xmlns:a16="http://schemas.microsoft.com/office/drawing/2014/main" id="{CB8C4699-93E8-29E6-C670-256AE755A7BE}"/>
              </a:ext>
            </a:extLst>
          </p:cNvPr>
          <p:cNvSpPr txBox="1">
            <a:spLocks/>
          </p:cNvSpPr>
          <p:nvPr/>
        </p:nvSpPr>
        <p:spPr>
          <a:xfrm>
            <a:off x="0" y="0"/>
            <a:ext cx="12192000" cy="950912"/>
          </a:xfrm>
          <a:prstGeom prst="rect">
            <a:avLst/>
          </a:prstGeom>
        </p:spPr>
        <p:txBody>
          <a:bodyPr vert="horz" lIns="91440" tIns="45720" rIns="91440" bIns="45720" rtlCol="0" anchor="ctr">
            <a:noAutofit/>
          </a:bodyPr>
          <a:lstStyle>
            <a:lvl1pPr algn="l" defTabSz="914400" rtl="0" eaLnBrk="1" latinLnBrk="0" hangingPunct="1">
              <a:lnSpc>
                <a:spcPct val="87000"/>
              </a:lnSpc>
              <a:spcBef>
                <a:spcPct val="0"/>
              </a:spcBef>
              <a:buNone/>
              <a:defRPr sz="3200" b="1" kern="1200">
                <a:solidFill>
                  <a:schemeClr val="accent2"/>
                </a:solidFill>
                <a:latin typeface="Lucida Bright" charset="0"/>
                <a:ea typeface="Lucida Bright" charset="0"/>
                <a:cs typeface="Lucida Bright" charset="0"/>
              </a:defRPr>
            </a:lvl1pPr>
          </a:lstStyle>
          <a:p>
            <a:pPr algn="ctr"/>
            <a:r>
              <a:rPr lang="en-US" b="0" dirty="0">
                <a:solidFill>
                  <a:srgbClr val="9900FF"/>
                </a:solidFill>
                <a:latin typeface="BestDefense" panose="020F0502020204030203" pitchFamily="34" charset="0"/>
              </a:rPr>
              <a:t>Offering a Portfolio of Services  </a:t>
            </a:r>
          </a:p>
        </p:txBody>
      </p:sp>
      <p:sp>
        <p:nvSpPr>
          <p:cNvPr id="10" name="TextBox 9">
            <a:extLst>
              <a:ext uri="{FF2B5EF4-FFF2-40B4-BE49-F238E27FC236}">
                <a16:creationId xmlns:a16="http://schemas.microsoft.com/office/drawing/2014/main" id="{8C6074E8-69E4-4A68-6A72-D85D7A7BE9AF}"/>
              </a:ext>
            </a:extLst>
          </p:cNvPr>
          <p:cNvSpPr txBox="1"/>
          <p:nvPr/>
        </p:nvSpPr>
        <p:spPr>
          <a:xfrm>
            <a:off x="609600" y="799901"/>
            <a:ext cx="11334351" cy="550920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200" dirty="0">
                <a:solidFill>
                  <a:schemeClr val="bg2">
                    <a:lumMod val="10000"/>
                  </a:schemeClr>
                </a:solidFill>
                <a:latin typeface="BestDefense" panose="020F0502020204030203"/>
              </a:rPr>
              <a:t>Services uniquely designed for you, your family, your business, your employees, your community, &amp; your clients!  </a:t>
            </a:r>
          </a:p>
          <a:p>
            <a:pPr marR="0" lvl="0" algn="l" defTabSz="914400" rtl="0" eaLnBrk="1" fontAlgn="auto" latinLnBrk="0" hangingPunct="1">
              <a:lnSpc>
                <a:spcPct val="100000"/>
              </a:lnSpc>
              <a:spcBef>
                <a:spcPts val="0"/>
              </a:spcBef>
              <a:spcAft>
                <a:spcPts val="0"/>
              </a:spcAft>
              <a:buClrTx/>
              <a:buSzTx/>
              <a:tabLst/>
              <a:defRPr/>
            </a:pPr>
            <a:endParaRPr lang="en-US" sz="2200" dirty="0">
              <a:solidFill>
                <a:schemeClr val="bg2">
                  <a:lumMod val="10000"/>
                </a:schemeClr>
              </a:solidFill>
              <a:latin typeface="BestDefense" panose="020F0502020204030203"/>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chemeClr val="bg2">
                    <a:lumMod val="10000"/>
                  </a:schemeClr>
                </a:solidFill>
                <a:latin typeface="BestDefense" panose="020F0502020204030203"/>
              </a:rPr>
              <a:t>Suite of Personal Legal Plans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chemeClr val="bg2">
                    <a:lumMod val="10000"/>
                  </a:schemeClr>
                </a:solidFill>
                <a:latin typeface="BestDefense" panose="020F0502020204030203"/>
              </a:rPr>
              <a:t>Individual and Family Identity Theft Plans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chemeClr val="bg2">
                    <a:lumMod val="10000"/>
                  </a:schemeClr>
                </a:solidFill>
                <a:latin typeface="BestDefense" panose="020F0502020204030203"/>
              </a:rPr>
              <a:t>Suite of Small Business Legal Plans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chemeClr val="bg2">
                    <a:lumMod val="10000"/>
                  </a:schemeClr>
                </a:solidFill>
                <a:latin typeface="BestDefense" panose="020F0502020204030203"/>
              </a:rPr>
              <a:t>Specialty Legal Plans </a:t>
            </a:r>
          </a:p>
          <a:p>
            <a:pPr marL="742950" lvl="1" indent="-285750">
              <a:buFont typeface="Arial" panose="020B0604020202020204" pitchFamily="34" charset="0"/>
              <a:buChar char="•"/>
              <a:defRPr/>
            </a:pPr>
            <a:r>
              <a:rPr lang="en-US" sz="2200" dirty="0">
                <a:solidFill>
                  <a:schemeClr val="bg2">
                    <a:lumMod val="10000"/>
                  </a:schemeClr>
                </a:solidFill>
                <a:latin typeface="BestDefense" panose="020F0502020204030203"/>
              </a:rPr>
              <a:t>Commercial Drivers </a:t>
            </a:r>
          </a:p>
          <a:p>
            <a:pPr marL="742950" lvl="1" indent="-285750">
              <a:buFont typeface="Arial" panose="020B0604020202020204" pitchFamily="34" charset="0"/>
              <a:buChar char="•"/>
              <a:defRPr/>
            </a:pPr>
            <a:r>
              <a:rPr lang="en-US" sz="2200" dirty="0">
                <a:solidFill>
                  <a:schemeClr val="bg2">
                    <a:lumMod val="10000"/>
                  </a:schemeClr>
                </a:solidFill>
                <a:latin typeface="BestDefense" panose="020F0502020204030203"/>
              </a:rPr>
              <a:t>Public Servants (Employee Benefit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chemeClr val="bg2">
                    <a:lumMod val="10000"/>
                  </a:schemeClr>
                </a:solidFill>
                <a:latin typeface="BestDefense" panose="020F0502020204030203"/>
              </a:rPr>
              <a:t>Supplemental Plans for Additional Benefits </a:t>
            </a:r>
          </a:p>
          <a:p>
            <a:pPr marL="742950" lvl="1" indent="-285750">
              <a:buFont typeface="Arial" panose="020B0604020202020204" pitchFamily="34" charset="0"/>
              <a:buChar char="•"/>
              <a:defRPr/>
            </a:pPr>
            <a:r>
              <a:rPr lang="en-US" sz="2200" dirty="0">
                <a:solidFill>
                  <a:schemeClr val="bg2">
                    <a:lumMod val="10000"/>
                  </a:schemeClr>
                </a:solidFill>
                <a:latin typeface="BestDefense" panose="020F0502020204030203"/>
              </a:rPr>
              <a:t>Home Business </a:t>
            </a:r>
          </a:p>
          <a:p>
            <a:pPr marL="742950" lvl="1" indent="-285750">
              <a:buFont typeface="Arial" panose="020B0604020202020204" pitchFamily="34" charset="0"/>
              <a:buChar char="•"/>
              <a:defRPr/>
            </a:pPr>
            <a:r>
              <a:rPr lang="en-US" sz="2200" dirty="0">
                <a:solidFill>
                  <a:schemeClr val="bg2">
                    <a:lumMod val="10000"/>
                  </a:schemeClr>
                </a:solidFill>
                <a:latin typeface="BestDefense" panose="020F0502020204030203"/>
              </a:rPr>
              <a:t>Gun Owners </a:t>
            </a:r>
          </a:p>
          <a:p>
            <a:pPr marL="742950" lvl="1" indent="-285750">
              <a:buFont typeface="Arial" panose="020B0604020202020204" pitchFamily="34" charset="0"/>
              <a:buChar char="•"/>
              <a:defRPr/>
            </a:pPr>
            <a:r>
              <a:rPr lang="en-US" sz="2200" dirty="0">
                <a:solidFill>
                  <a:schemeClr val="bg2">
                    <a:lumMod val="10000"/>
                  </a:schemeClr>
                </a:solidFill>
                <a:latin typeface="BestDefense" panose="020F0502020204030203"/>
              </a:rPr>
              <a:t>RideShare and Delivery</a:t>
            </a:r>
          </a:p>
          <a:p>
            <a:pPr marL="742950" lvl="1" indent="-285750">
              <a:buFont typeface="Arial" panose="020B0604020202020204" pitchFamily="34" charset="0"/>
              <a:buChar char="•"/>
              <a:defRPr/>
            </a:pPr>
            <a:r>
              <a:rPr lang="en-US" sz="2200" dirty="0">
                <a:solidFill>
                  <a:schemeClr val="bg2">
                    <a:lumMod val="10000"/>
                  </a:schemeClr>
                </a:solidFill>
                <a:latin typeface="BestDefense" panose="020F0502020204030203"/>
              </a:rPr>
              <a:t>Trial Defense &amp; Trial Defense for Business</a:t>
            </a:r>
          </a:p>
          <a:p>
            <a:pPr marL="742950" lvl="1" indent="-285750">
              <a:buFont typeface="Arial" panose="020B0604020202020204" pitchFamily="34" charset="0"/>
              <a:buChar char="•"/>
              <a:defRPr/>
            </a:pPr>
            <a:r>
              <a:rPr lang="en-US" sz="2200" dirty="0">
                <a:solidFill>
                  <a:schemeClr val="bg2">
                    <a:lumMod val="10000"/>
                  </a:schemeClr>
                </a:solidFill>
                <a:latin typeface="BestDefense" panose="020F0502020204030203"/>
              </a:rPr>
              <a:t>Business Plus (Consulting) </a:t>
            </a:r>
          </a:p>
          <a:p>
            <a:pPr marL="285750" indent="-285750">
              <a:buFont typeface="Arial" panose="020B0604020202020204" pitchFamily="34" charset="0"/>
              <a:buChar char="•"/>
              <a:defRPr/>
            </a:pPr>
            <a:r>
              <a:rPr lang="en-US" sz="2200" dirty="0">
                <a:solidFill>
                  <a:schemeClr val="bg2">
                    <a:lumMod val="10000"/>
                  </a:schemeClr>
                </a:solidFill>
                <a:latin typeface="BestDefense" panose="020F0502020204030203"/>
              </a:rPr>
              <a:t>Employee Benefit Options </a:t>
            </a:r>
          </a:p>
        </p:txBody>
      </p:sp>
      <p:sp>
        <p:nvSpPr>
          <p:cNvPr id="3" name="TextBox 2">
            <a:extLst>
              <a:ext uri="{FF2B5EF4-FFF2-40B4-BE49-F238E27FC236}">
                <a16:creationId xmlns:a16="http://schemas.microsoft.com/office/drawing/2014/main" id="{7E19E8C9-3590-BAF8-D9AB-79331F9545D3}"/>
              </a:ext>
            </a:extLst>
          </p:cNvPr>
          <p:cNvSpPr txBox="1"/>
          <p:nvPr/>
        </p:nvSpPr>
        <p:spPr>
          <a:xfrm>
            <a:off x="8510816" y="3276063"/>
            <a:ext cx="1377300" cy="369332"/>
          </a:xfrm>
          <a:prstGeom prst="rect">
            <a:avLst/>
          </a:prstGeom>
          <a:solidFill>
            <a:schemeClr val="bg1"/>
          </a:solidFill>
        </p:spPr>
        <p:txBody>
          <a:bodyPr wrap="none" rtlCol="0">
            <a:spAutoFit/>
          </a:bodyPr>
          <a:lstStyle/>
          <a:p>
            <a:r>
              <a:rPr lang="en-US" dirty="0">
                <a:solidFill>
                  <a:srgbClr val="9900FF"/>
                </a:solidFill>
              </a:rPr>
              <a:t>Opportunity</a:t>
            </a:r>
          </a:p>
        </p:txBody>
      </p:sp>
    </p:spTree>
    <p:extLst>
      <p:ext uri="{BB962C8B-B14F-4D97-AF65-F5344CB8AC3E}">
        <p14:creationId xmlns:p14="http://schemas.microsoft.com/office/powerpoint/2010/main" val="445011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5ECD44-860A-C6DC-FDBE-2440D5188AA4}"/>
              </a:ext>
            </a:extLst>
          </p:cNvPr>
          <p:cNvSpPr txBox="1"/>
          <p:nvPr/>
        </p:nvSpPr>
        <p:spPr>
          <a:xfrm>
            <a:off x="479972" y="2747685"/>
            <a:ext cx="7874756" cy="461665"/>
          </a:xfrm>
          <a:prstGeom prst="rect">
            <a:avLst/>
          </a:prstGeom>
          <a:noFill/>
        </p:spPr>
        <p:txBody>
          <a:bodyPr wrap="square" rtlCol="0">
            <a:spAutoFit/>
          </a:bodyPr>
          <a:lstStyle/>
          <a:p>
            <a:pPr marL="12065" marR="0" lvl="0" indent="0" algn="l" defTabSz="914400" rtl="0" eaLnBrk="1" fontAlgn="auto" latinLnBrk="0" hangingPunct="1">
              <a:lnSpc>
                <a:spcPct val="100000"/>
              </a:lnSpc>
              <a:spcBef>
                <a:spcPts val="600"/>
              </a:spcBef>
              <a:spcAft>
                <a:spcPts val="0"/>
              </a:spcAft>
              <a:buClrTx/>
              <a:buSzTx/>
              <a:buFontTx/>
              <a:buNone/>
              <a:tabLst>
                <a:tab pos="469900" algn="l"/>
                <a:tab pos="470534" algn="l"/>
              </a:tabLst>
              <a:defRPr/>
            </a:pPr>
            <a:r>
              <a:rPr kumimoji="0" lang="en-US" sz="2400" b="1" i="0" u="none" strike="noStrike" kern="0" cap="none" spc="-5" normalizeH="0" baseline="0" noProof="0" dirty="0">
                <a:ln>
                  <a:noFill/>
                </a:ln>
                <a:solidFill>
                  <a:srgbClr val="353634"/>
                </a:solidFill>
                <a:effectLst/>
                <a:uLnTx/>
                <a:uFillTx/>
                <a:latin typeface="Swift Justice" panose="020A0800090400000002" pitchFamily="18" charset="0"/>
                <a:ea typeface="+mn-ea"/>
                <a:cs typeface="Arial"/>
                <a:sym typeface="Helvetica"/>
              </a:rPr>
              <a:t> </a:t>
            </a:r>
            <a:endParaRPr kumimoji="0" lang="en-US" sz="1800" b="1" i="0" u="none" strike="noStrike" kern="0" cap="none" spc="0" normalizeH="0" baseline="0" noProof="0" dirty="0">
              <a:ln>
                <a:noFill/>
              </a:ln>
              <a:solidFill>
                <a:srgbClr val="353634"/>
              </a:solidFill>
              <a:effectLst/>
              <a:uLnTx/>
              <a:uFillTx/>
              <a:latin typeface="BestDefense  "/>
              <a:ea typeface="+mn-ea"/>
              <a:cs typeface="Arial"/>
              <a:sym typeface="Helvetica"/>
            </a:endParaRPr>
          </a:p>
        </p:txBody>
      </p:sp>
      <p:sp>
        <p:nvSpPr>
          <p:cNvPr id="7" name="Shape 1367">
            <a:extLst>
              <a:ext uri="{FF2B5EF4-FFF2-40B4-BE49-F238E27FC236}">
                <a16:creationId xmlns:a16="http://schemas.microsoft.com/office/drawing/2014/main" id="{5E4082EA-1F7F-0598-F276-75811EDAB7CD}"/>
              </a:ext>
            </a:extLst>
          </p:cNvPr>
          <p:cNvSpPr/>
          <p:nvPr/>
        </p:nvSpPr>
        <p:spPr>
          <a:xfrm>
            <a:off x="216815" y="61109"/>
            <a:ext cx="11821213"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lvl1pPr>
              <a:defRPr sz="5000" b="1">
                <a:latin typeface="Arial"/>
                <a:ea typeface="Arial"/>
                <a:cs typeface="Arial"/>
                <a:sym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9900FF"/>
                </a:solidFill>
                <a:effectLst/>
                <a:uLnTx/>
                <a:uFillTx/>
                <a:latin typeface="BestDefense" panose="020F0502020204030203" pitchFamily="34" charset="0"/>
                <a:cs typeface="Arial"/>
                <a:sym typeface="Arial"/>
              </a:rPr>
              <a:t>Small Business Legal Plans</a:t>
            </a:r>
            <a:endParaRPr kumimoji="0" sz="3200" b="0" i="0" u="none" strike="noStrike" kern="1200" cap="none" spc="0" normalizeH="0" baseline="0" noProof="0" dirty="0">
              <a:ln>
                <a:noFill/>
              </a:ln>
              <a:solidFill>
                <a:srgbClr val="9900FF"/>
              </a:solidFill>
              <a:effectLst/>
              <a:uLnTx/>
              <a:uFillTx/>
              <a:latin typeface="BestDefense" panose="020F0502020204030203" pitchFamily="34" charset="0"/>
              <a:cs typeface="Arial"/>
              <a:sym typeface="Arial"/>
            </a:endParaRPr>
          </a:p>
        </p:txBody>
      </p:sp>
      <p:graphicFrame>
        <p:nvGraphicFramePr>
          <p:cNvPr id="2" name="Table 1">
            <a:extLst>
              <a:ext uri="{FF2B5EF4-FFF2-40B4-BE49-F238E27FC236}">
                <a16:creationId xmlns:a16="http://schemas.microsoft.com/office/drawing/2014/main" id="{330CD5C0-C157-AB67-1967-599D4E8F9B77}"/>
              </a:ext>
            </a:extLst>
          </p:cNvPr>
          <p:cNvGraphicFramePr>
            <a:graphicFrameLocks noGrp="1"/>
          </p:cNvGraphicFramePr>
          <p:nvPr/>
        </p:nvGraphicFramePr>
        <p:xfrm>
          <a:off x="2032000" y="719666"/>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3222652730"/>
                    </a:ext>
                  </a:extLst>
                </a:gridCol>
              </a:tblGrid>
              <a:tr h="370840">
                <a:tc>
                  <a:txBody>
                    <a:bodyPr/>
                    <a:lstStyle/>
                    <a:p>
                      <a:endParaRPr lang="en-US"/>
                    </a:p>
                  </a:txBody>
                  <a:tcPr/>
                </a:tc>
                <a:extLst>
                  <a:ext uri="{0D108BD9-81ED-4DB2-BD59-A6C34878D82A}">
                    <a16:rowId xmlns:a16="http://schemas.microsoft.com/office/drawing/2014/main" val="757151500"/>
                  </a:ext>
                </a:extLst>
              </a:tr>
              <a:tr h="370840">
                <a:tc>
                  <a:txBody>
                    <a:bodyPr/>
                    <a:lstStyle/>
                    <a:p>
                      <a:endParaRPr lang="en-US"/>
                    </a:p>
                  </a:txBody>
                  <a:tcPr/>
                </a:tc>
                <a:extLst>
                  <a:ext uri="{0D108BD9-81ED-4DB2-BD59-A6C34878D82A}">
                    <a16:rowId xmlns:a16="http://schemas.microsoft.com/office/drawing/2014/main" val="3541367874"/>
                  </a:ext>
                </a:extLst>
              </a:tr>
              <a:tr h="370840">
                <a:tc>
                  <a:txBody>
                    <a:bodyPr/>
                    <a:lstStyle/>
                    <a:p>
                      <a:endParaRPr lang="en-US"/>
                    </a:p>
                  </a:txBody>
                  <a:tcPr/>
                </a:tc>
                <a:extLst>
                  <a:ext uri="{0D108BD9-81ED-4DB2-BD59-A6C34878D82A}">
                    <a16:rowId xmlns:a16="http://schemas.microsoft.com/office/drawing/2014/main" val="1883894578"/>
                  </a:ext>
                </a:extLst>
              </a:tr>
              <a:tr h="370840">
                <a:tc>
                  <a:txBody>
                    <a:bodyPr/>
                    <a:lstStyle/>
                    <a:p>
                      <a:endParaRPr lang="en-US"/>
                    </a:p>
                  </a:txBody>
                  <a:tcPr/>
                </a:tc>
                <a:extLst>
                  <a:ext uri="{0D108BD9-81ED-4DB2-BD59-A6C34878D82A}">
                    <a16:rowId xmlns:a16="http://schemas.microsoft.com/office/drawing/2014/main" val="3833704071"/>
                  </a:ext>
                </a:extLst>
              </a:tr>
              <a:tr h="370840">
                <a:tc>
                  <a:txBody>
                    <a:bodyPr/>
                    <a:lstStyle/>
                    <a:p>
                      <a:endParaRPr lang="en-US"/>
                    </a:p>
                  </a:txBody>
                  <a:tcPr/>
                </a:tc>
                <a:extLst>
                  <a:ext uri="{0D108BD9-81ED-4DB2-BD59-A6C34878D82A}">
                    <a16:rowId xmlns:a16="http://schemas.microsoft.com/office/drawing/2014/main" val="1414324034"/>
                  </a:ext>
                </a:extLst>
              </a:tr>
              <a:tr h="370840">
                <a:tc>
                  <a:txBody>
                    <a:bodyPr/>
                    <a:lstStyle/>
                    <a:p>
                      <a:endParaRPr lang="en-US"/>
                    </a:p>
                  </a:txBody>
                  <a:tcPr/>
                </a:tc>
                <a:extLst>
                  <a:ext uri="{0D108BD9-81ED-4DB2-BD59-A6C34878D82A}">
                    <a16:rowId xmlns:a16="http://schemas.microsoft.com/office/drawing/2014/main" val="2807828795"/>
                  </a:ext>
                </a:extLst>
              </a:tr>
              <a:tr h="370840">
                <a:tc>
                  <a:txBody>
                    <a:bodyPr/>
                    <a:lstStyle/>
                    <a:p>
                      <a:endParaRPr lang="en-US"/>
                    </a:p>
                  </a:txBody>
                  <a:tcPr/>
                </a:tc>
                <a:extLst>
                  <a:ext uri="{0D108BD9-81ED-4DB2-BD59-A6C34878D82A}">
                    <a16:rowId xmlns:a16="http://schemas.microsoft.com/office/drawing/2014/main" val="959549757"/>
                  </a:ext>
                </a:extLst>
              </a:tr>
              <a:tr h="370840">
                <a:tc>
                  <a:txBody>
                    <a:bodyPr/>
                    <a:lstStyle/>
                    <a:p>
                      <a:endParaRPr lang="en-US" dirty="0"/>
                    </a:p>
                  </a:txBody>
                  <a:tcPr/>
                </a:tc>
                <a:extLst>
                  <a:ext uri="{0D108BD9-81ED-4DB2-BD59-A6C34878D82A}">
                    <a16:rowId xmlns:a16="http://schemas.microsoft.com/office/drawing/2014/main" val="2232945497"/>
                  </a:ext>
                </a:extLst>
              </a:tr>
            </a:tbl>
          </a:graphicData>
        </a:graphic>
      </p:graphicFrame>
      <p:graphicFrame>
        <p:nvGraphicFramePr>
          <p:cNvPr id="8" name="Table 7">
            <a:extLst>
              <a:ext uri="{FF2B5EF4-FFF2-40B4-BE49-F238E27FC236}">
                <a16:creationId xmlns:a16="http://schemas.microsoft.com/office/drawing/2014/main" id="{5149D099-9E66-0716-5741-6C2EA2FAFA4A}"/>
              </a:ext>
            </a:extLst>
          </p:cNvPr>
          <p:cNvGraphicFramePr>
            <a:graphicFrameLocks noGrp="1"/>
          </p:cNvGraphicFramePr>
          <p:nvPr/>
        </p:nvGraphicFramePr>
        <p:xfrm>
          <a:off x="216816" y="653626"/>
          <a:ext cx="11821213" cy="6065520"/>
        </p:xfrm>
        <a:graphic>
          <a:graphicData uri="http://schemas.openxmlformats.org/drawingml/2006/table">
            <a:tbl>
              <a:tblPr firstRow="1" bandRow="1">
                <a:tableStyleId>{5C22544A-7EE6-4342-B048-85BDC9FD1C3A}</a:tableStyleId>
              </a:tblPr>
              <a:tblGrid>
                <a:gridCol w="3371334">
                  <a:extLst>
                    <a:ext uri="{9D8B030D-6E8A-4147-A177-3AD203B41FA5}">
                      <a16:colId xmlns:a16="http://schemas.microsoft.com/office/drawing/2014/main" val="980766971"/>
                    </a:ext>
                  </a:extLst>
                </a:gridCol>
                <a:gridCol w="2858993">
                  <a:extLst>
                    <a:ext uri="{9D8B030D-6E8A-4147-A177-3AD203B41FA5}">
                      <a16:colId xmlns:a16="http://schemas.microsoft.com/office/drawing/2014/main" val="2048997226"/>
                    </a:ext>
                  </a:extLst>
                </a:gridCol>
                <a:gridCol w="2989742">
                  <a:extLst>
                    <a:ext uri="{9D8B030D-6E8A-4147-A177-3AD203B41FA5}">
                      <a16:colId xmlns:a16="http://schemas.microsoft.com/office/drawing/2014/main" val="1127537821"/>
                    </a:ext>
                  </a:extLst>
                </a:gridCol>
                <a:gridCol w="2601144">
                  <a:extLst>
                    <a:ext uri="{9D8B030D-6E8A-4147-A177-3AD203B41FA5}">
                      <a16:colId xmlns:a16="http://schemas.microsoft.com/office/drawing/2014/main" val="4244771425"/>
                    </a:ext>
                  </a:extLst>
                </a:gridCol>
              </a:tblGrid>
              <a:tr h="370840">
                <a:tc>
                  <a:txBody>
                    <a:bodyPr/>
                    <a:lstStyle/>
                    <a:p>
                      <a:r>
                        <a:rPr lang="en-US" sz="2400" b="1" dirty="0">
                          <a:solidFill>
                            <a:schemeClr val="bg1"/>
                          </a:solidFill>
                          <a:latin typeface="BestDefense" panose="020F0502020204030203" pitchFamily="34" charset="0"/>
                        </a:rPr>
                        <a:t>Business Benefits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2000" dirty="0">
                          <a:latin typeface="BestDefense" panose="020F0502020204030203" pitchFamily="34" charset="0"/>
                        </a:rPr>
                        <a:t>Pro $169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2000" dirty="0">
                          <a:latin typeface="BestDefense" panose="020F0502020204030203" pitchFamily="34" charset="0"/>
                        </a:rPr>
                        <a:t>Plus $99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2000" dirty="0">
                          <a:latin typeface="BestDefense" panose="020F0502020204030203" pitchFamily="34" charset="0"/>
                        </a:rPr>
                        <a:t>Essentials $49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extLst>
                  <a:ext uri="{0D108BD9-81ED-4DB2-BD59-A6C34878D82A}">
                    <a16:rowId xmlns:a16="http://schemas.microsoft.com/office/drawing/2014/main" val="4030065823"/>
                  </a:ext>
                </a:extLst>
              </a:tr>
              <a:tr h="370840">
                <a:tc>
                  <a:txBody>
                    <a:bodyPr/>
                    <a:lstStyle/>
                    <a:p>
                      <a:r>
                        <a:rPr lang="en-US" sz="1600" b="1" dirty="0">
                          <a:solidFill>
                            <a:schemeClr val="bg1"/>
                          </a:solidFill>
                          <a:latin typeface="BestDefense" panose="020F0502020204030203" pitchFamily="34" charset="0"/>
                        </a:rPr>
                        <a:t>Authorized Users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1600" dirty="0">
                          <a:latin typeface="BestDefense" panose="020F0502020204030203" pitchFamily="34" charset="0"/>
                        </a:rPr>
                        <a:t>Up to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Up to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Up to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292869576"/>
                  </a:ext>
                </a:extLst>
              </a:tr>
              <a:tr h="370840">
                <a:tc>
                  <a:txBody>
                    <a:bodyPr/>
                    <a:lstStyle/>
                    <a:p>
                      <a:r>
                        <a:rPr lang="en-US" sz="1600" b="1" dirty="0">
                          <a:solidFill>
                            <a:schemeClr val="bg1"/>
                          </a:solidFill>
                          <a:latin typeface="BestDefense" panose="020F0502020204030203" pitchFamily="34" charset="0"/>
                        </a:rPr>
                        <a:t>In/Out of State Matters*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1600" dirty="0">
                          <a:latin typeface="BestDefense" panose="020F0502020204030203" pitchFamily="34" charset="0"/>
                        </a:rPr>
                        <a:t>Interstate Coverage*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Interstate Coverage*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In State Only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54404093"/>
                  </a:ext>
                </a:extLst>
              </a:tr>
              <a:tr h="370840">
                <a:tc>
                  <a:txBody>
                    <a:bodyPr/>
                    <a:lstStyle/>
                    <a:p>
                      <a:r>
                        <a:rPr lang="en-US" sz="1600" b="1" dirty="0">
                          <a:solidFill>
                            <a:schemeClr val="bg1"/>
                          </a:solidFill>
                          <a:latin typeface="BestDefense" panose="020F0502020204030203" pitchFamily="34" charset="0"/>
                        </a:rPr>
                        <a:t>Advice &amp; Consultation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1600" dirty="0">
                          <a:latin typeface="BestDefense" panose="020F0502020204030203" pitchFamily="34" charset="0"/>
                        </a:rPr>
                        <a:t>Included*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Included*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Included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90478740"/>
                  </a:ext>
                </a:extLst>
              </a:tr>
              <a:tr h="370840">
                <a:tc>
                  <a:txBody>
                    <a:bodyPr/>
                    <a:lstStyle/>
                    <a:p>
                      <a:r>
                        <a:rPr lang="en-US" sz="1600" b="1" dirty="0">
                          <a:solidFill>
                            <a:schemeClr val="bg1"/>
                          </a:solidFill>
                          <a:latin typeface="BestDefense" panose="020F0502020204030203" pitchFamily="34" charset="0"/>
                        </a:rPr>
                        <a:t>Letters/Phone Calls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1600" dirty="0">
                          <a:latin typeface="BestDefense" panose="020F0502020204030203" pitchFamily="34" charset="0"/>
                        </a:rPr>
                        <a:t>Up to 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Up to 20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Up to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18445595"/>
                  </a:ext>
                </a:extLst>
              </a:tr>
              <a:tr h="370840">
                <a:tc>
                  <a:txBody>
                    <a:bodyPr/>
                    <a:lstStyle/>
                    <a:p>
                      <a:r>
                        <a:rPr lang="en-US" sz="1600" b="1" dirty="0">
                          <a:solidFill>
                            <a:schemeClr val="bg1"/>
                          </a:solidFill>
                          <a:latin typeface="BestDefense" panose="020F0502020204030203" pitchFamily="34" charset="0"/>
                        </a:rPr>
                        <a:t>Document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1600" dirty="0">
                          <a:latin typeface="BestDefense" panose="020F0502020204030203" pitchFamily="34" charset="0"/>
                        </a:rPr>
                        <a:t>Up to 40 with 25 pages*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Up to 20 with 20 pages*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Up to 10 with 15 pages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190832218"/>
                  </a:ext>
                </a:extLst>
              </a:tr>
              <a:tr h="370840">
                <a:tc>
                  <a:txBody>
                    <a:bodyPr/>
                    <a:lstStyle/>
                    <a:p>
                      <a:r>
                        <a:rPr lang="en-US" sz="1600" b="1" dirty="0">
                          <a:solidFill>
                            <a:schemeClr val="bg1"/>
                          </a:solidFill>
                          <a:latin typeface="BestDefense" panose="020F0502020204030203" pitchFamily="34" charset="0"/>
                        </a:rPr>
                        <a:t>Designated Consultation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1600" dirty="0">
                          <a:latin typeface="BestDefense" panose="020F0502020204030203" pitchFamily="34" charset="0"/>
                        </a:rPr>
                        <a:t>5, 30-minute consultations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5, 30-minute consultations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3, 30-min consultations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245213107"/>
                  </a:ext>
                </a:extLst>
              </a:tr>
              <a:tr h="370840">
                <a:tc>
                  <a:txBody>
                    <a:bodyPr/>
                    <a:lstStyle/>
                    <a:p>
                      <a:r>
                        <a:rPr lang="en-US" sz="1600" b="1" dirty="0">
                          <a:solidFill>
                            <a:schemeClr val="bg1"/>
                          </a:solidFill>
                          <a:latin typeface="BestDefense" panose="020F0502020204030203" pitchFamily="34" charset="0"/>
                        </a:rPr>
                        <a:t>Collection Letters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1600" dirty="0">
                          <a:latin typeface="BestDefense" panose="020F0502020204030203" pitchFamily="34" charset="0"/>
                        </a:rPr>
                        <a:t>Up to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Up to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Up to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0620535"/>
                  </a:ext>
                </a:extLst>
              </a:tr>
              <a:tr h="370840">
                <a:tc>
                  <a:txBody>
                    <a:bodyPr/>
                    <a:lstStyle/>
                    <a:p>
                      <a:r>
                        <a:rPr lang="en-US" sz="1600" b="1" dirty="0">
                          <a:solidFill>
                            <a:schemeClr val="bg1"/>
                          </a:solidFill>
                          <a:latin typeface="BestDefense" panose="020F0502020204030203" pitchFamily="34" charset="0"/>
                        </a:rPr>
                        <a:t>IRS Audit 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1600" dirty="0">
                          <a:latin typeface="BestDefense" panose="020F0502020204030203" pitchFamily="34" charset="0"/>
                        </a:rPr>
                        <a:t>50 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25 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25% Discount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28366398"/>
                  </a:ext>
                </a:extLst>
              </a:tr>
              <a:tr h="370840">
                <a:tc>
                  <a:txBody>
                    <a:bodyPr/>
                    <a:lstStyle/>
                    <a:p>
                      <a:r>
                        <a:rPr lang="en-US" sz="1600" b="1" dirty="0">
                          <a:solidFill>
                            <a:schemeClr val="bg1"/>
                          </a:solidFill>
                          <a:latin typeface="BestDefense" panose="020F0502020204030203" pitchFamily="34" charset="0"/>
                        </a:rPr>
                        <a:t>Employee Handbook Drafting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1600" dirty="0">
                          <a:latin typeface="BestDefense" panose="020F0502020204030203" pitchFamily="34" charset="0"/>
                        </a:rPr>
                        <a:t>$500 flat fee, 1 per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$750 flat fee, 1 per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25% Discount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04186570"/>
                  </a:ext>
                </a:extLst>
              </a:tr>
              <a:tr h="0">
                <a:tc>
                  <a:txBody>
                    <a:bodyPr/>
                    <a:lstStyle/>
                    <a:p>
                      <a:r>
                        <a:rPr lang="en-US" sz="1600" b="1" dirty="0">
                          <a:solidFill>
                            <a:schemeClr val="bg1"/>
                          </a:solidFill>
                          <a:latin typeface="BestDefense" panose="020F0502020204030203" pitchFamily="34" charset="0"/>
                        </a:rPr>
                        <a:t>Custom Contract Drafting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1600" dirty="0">
                          <a:latin typeface="BestDefense" panose="020F0502020204030203" pitchFamily="34" charset="0"/>
                        </a:rPr>
                        <a:t>$250 each, up to 25 pages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BestDefense" panose="020F0502020204030203" pitchFamily="34" charset="0"/>
                        </a:rPr>
                        <a:t>$250 each, up to 25 pages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BestDefense" panose="020F0502020204030203" pitchFamily="34" charset="0"/>
                        </a:rPr>
                        <a:t>25% Discount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55939634"/>
                  </a:ext>
                </a:extLst>
              </a:tr>
              <a:tr h="370840">
                <a:tc>
                  <a:txBody>
                    <a:bodyPr/>
                    <a:lstStyle/>
                    <a:p>
                      <a:r>
                        <a:rPr lang="en-US" sz="1600" b="1" dirty="0">
                          <a:solidFill>
                            <a:schemeClr val="bg1"/>
                          </a:solidFill>
                          <a:latin typeface="BestDefense" panose="020F0502020204030203" pitchFamily="34" charset="0"/>
                        </a:rPr>
                        <a:t>Trademark Or Copyright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1600" dirty="0">
                          <a:latin typeface="BestDefense" panose="020F0502020204030203" pitchFamily="34" charset="0"/>
                        </a:rPr>
                        <a:t>Legal work of 1 per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Legal work of 1 per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25% Discount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19818774"/>
                  </a:ext>
                </a:extLst>
              </a:tr>
              <a:tr h="370840">
                <a:tc>
                  <a:txBody>
                    <a:bodyPr/>
                    <a:lstStyle/>
                    <a:p>
                      <a:r>
                        <a:rPr lang="en-US" sz="1600" b="1" dirty="0">
                          <a:solidFill>
                            <a:schemeClr val="bg1"/>
                          </a:solidFill>
                          <a:latin typeface="BestDefense" panose="020F0502020204030203" pitchFamily="34" charset="0"/>
                        </a:rPr>
                        <a:t>Other Business Legal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1600" dirty="0">
                          <a:latin typeface="BestDefense" panose="020F0502020204030203" pitchFamily="34" charset="0"/>
                        </a:rPr>
                        <a:t>25% Discount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BestDefense" panose="020F0502020204030203" pitchFamily="34" charset="0"/>
                        </a:rPr>
                        <a:t>25% Discount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BestDefense" panose="020F0502020204030203" pitchFamily="34" charset="0"/>
                        </a:rPr>
                        <a:t>25% Discount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35806774"/>
                  </a:ext>
                </a:extLst>
              </a:tr>
              <a:tr h="370840">
                <a:tc>
                  <a:txBody>
                    <a:bodyPr/>
                    <a:lstStyle/>
                    <a:p>
                      <a:r>
                        <a:rPr lang="en-US" sz="1600" b="1" dirty="0">
                          <a:solidFill>
                            <a:schemeClr val="bg1"/>
                          </a:solidFill>
                          <a:latin typeface="BestDefense" panose="020F0502020204030203" pitchFamily="34" charset="0"/>
                        </a:rPr>
                        <a:t>Trial Defense Supplement add-on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1600" dirty="0">
                          <a:latin typeface="BestDefense" panose="020F0502020204030203" pitchFamily="34" charset="0"/>
                        </a:rPr>
                        <a:t>100 hours - $14.95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100 hours - $14.95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BestDefense" panose="020F0502020204030203" pitchFamily="34" charset="0"/>
                        </a:rPr>
                        <a:t>Not applicable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74480004"/>
                  </a:ext>
                </a:extLst>
              </a:tr>
              <a:tr h="370840">
                <a:tc>
                  <a:txBody>
                    <a:bodyPr/>
                    <a:lstStyle/>
                    <a:p>
                      <a:r>
                        <a:rPr lang="en-US" sz="1600" b="1" dirty="0">
                          <a:solidFill>
                            <a:schemeClr val="bg1"/>
                          </a:solidFill>
                          <a:latin typeface="BestDefense" panose="020F0502020204030203" pitchFamily="34" charset="0"/>
                        </a:rPr>
                        <a:t>Average hourly rate of a business attorney 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FF"/>
                    </a:solidFill>
                  </a:tcPr>
                </a:tc>
                <a:tc>
                  <a:txBody>
                    <a:bodyPr/>
                    <a:lstStyle/>
                    <a:p>
                      <a:r>
                        <a:rPr lang="en-US" sz="1600" b="0" dirty="0">
                          <a:latin typeface="BestDefense" panose="020F0502020204030203" pitchFamily="34" charset="0"/>
                        </a:rPr>
                        <a:t>$183.95 per month</a:t>
                      </a:r>
                    </a:p>
                    <a:p>
                      <a:r>
                        <a:rPr lang="en-US" sz="1600" b="0" dirty="0">
                          <a:latin typeface="BestDefense" panose="020F0502020204030203" pitchFamily="34" charset="0"/>
                        </a:rPr>
                        <a:t>$1.06 per hour, 40 business hours per week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b="0" dirty="0">
                          <a:latin typeface="BestDefense" panose="020F0502020204030203" pitchFamily="34" charset="0"/>
                        </a:rPr>
                        <a:t>$113.95 per month</a:t>
                      </a:r>
                    </a:p>
                    <a:p>
                      <a:r>
                        <a:rPr lang="en-US" sz="1600" b="0" dirty="0">
                          <a:latin typeface="BestDefense" panose="020F0502020204030203" pitchFamily="34" charset="0"/>
                        </a:rPr>
                        <a:t>$.68 per hour, 40 business hours per week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b="0" dirty="0">
                          <a:latin typeface="BestDefense" panose="020F0502020204030203" pitchFamily="34" charset="0"/>
                        </a:rPr>
                        <a:t>$49 per month</a:t>
                      </a:r>
                    </a:p>
                    <a:p>
                      <a:r>
                        <a:rPr lang="en-US" sz="1600" b="0" dirty="0">
                          <a:latin typeface="BestDefense" panose="020F0502020204030203" pitchFamily="34" charset="0"/>
                        </a:rPr>
                        <a:t>$.28 per hour, 40 bus. hours per week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79817315"/>
                  </a:ext>
                </a:extLst>
              </a:tr>
            </a:tbl>
          </a:graphicData>
        </a:graphic>
      </p:graphicFrame>
    </p:spTree>
    <p:extLst>
      <p:ext uri="{BB962C8B-B14F-4D97-AF65-F5344CB8AC3E}">
        <p14:creationId xmlns:p14="http://schemas.microsoft.com/office/powerpoint/2010/main" val="418846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A5222-1E4A-7EAD-54FC-0DFF14132969}"/>
            </a:ext>
          </a:extLst>
        </p:cNvPr>
        <p:cNvGrpSpPr/>
        <p:nvPr/>
      </p:nvGrpSpPr>
      <p:grpSpPr>
        <a:xfrm>
          <a:off x="0" y="0"/>
          <a:ext cx="0" cy="0"/>
          <a:chOff x="0" y="0"/>
          <a:chExt cx="0" cy="0"/>
        </a:xfrm>
      </p:grpSpPr>
      <p:pic>
        <p:nvPicPr>
          <p:cNvPr id="3" name="Picture 2" descr="A close-up of a website&#10;&#10;AI-generated content may be incorrect.">
            <a:extLst>
              <a:ext uri="{FF2B5EF4-FFF2-40B4-BE49-F238E27FC236}">
                <a16:creationId xmlns:a16="http://schemas.microsoft.com/office/drawing/2014/main" id="{F55F1E75-B6D5-F107-8E03-89A753518BD4}"/>
              </a:ext>
            </a:extLst>
          </p:cNvPr>
          <p:cNvPicPr>
            <a:picLocks noChangeAspect="1"/>
          </p:cNvPicPr>
          <p:nvPr/>
        </p:nvPicPr>
        <p:blipFill>
          <a:blip r:embed="rId2"/>
          <a:stretch>
            <a:fillRect/>
          </a:stretch>
        </p:blipFill>
        <p:spPr>
          <a:xfrm>
            <a:off x="768863" y="432486"/>
            <a:ext cx="10549926" cy="5934334"/>
          </a:xfrm>
          <a:prstGeom prst="rect">
            <a:avLst/>
          </a:prstGeom>
        </p:spPr>
      </p:pic>
    </p:spTree>
    <p:extLst>
      <p:ext uri="{BB962C8B-B14F-4D97-AF65-F5344CB8AC3E}">
        <p14:creationId xmlns:p14="http://schemas.microsoft.com/office/powerpoint/2010/main" val="122332683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pic>
        <p:nvPicPr>
          <p:cNvPr id="2282" name="Google Shape;2282;p252"/>
          <p:cNvPicPr preferRelativeResize="0"/>
          <p:nvPr/>
        </p:nvPicPr>
        <p:blipFill rotWithShape="1">
          <a:blip r:embed="rId3">
            <a:alphaModFix/>
          </a:blip>
          <a:srcRect l="36008" t="9146" b="8003"/>
          <a:stretch/>
        </p:blipFill>
        <p:spPr>
          <a:xfrm>
            <a:off x="1996625" y="1043223"/>
            <a:ext cx="7881626" cy="5792151"/>
          </a:xfrm>
          <a:prstGeom prst="rect">
            <a:avLst/>
          </a:prstGeom>
          <a:noFill/>
          <a:ln>
            <a:noFill/>
          </a:ln>
        </p:spPr>
      </p:pic>
      <p:sp>
        <p:nvSpPr>
          <p:cNvPr id="2283" name="Google Shape;2283;p252"/>
          <p:cNvSpPr txBox="1"/>
          <p:nvPr/>
        </p:nvSpPr>
        <p:spPr>
          <a:xfrm>
            <a:off x="243549" y="353155"/>
            <a:ext cx="11833925"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b="1" dirty="0">
                <a:solidFill>
                  <a:srgbClr val="353535"/>
                </a:solidFill>
                <a:latin typeface="Inter"/>
                <a:ea typeface="Inter"/>
                <a:cs typeface="Inter"/>
                <a:sym typeface="Inter"/>
              </a:rPr>
              <a:t>We Asked Our Members How Having LegalShield Makes Them Feel</a:t>
            </a:r>
            <a:endParaRPr sz="2700" b="1" dirty="0">
              <a:solidFill>
                <a:srgbClr val="353535"/>
              </a:solidFill>
              <a:latin typeface="Inter"/>
              <a:ea typeface="Inter"/>
              <a:cs typeface="Inter"/>
              <a:sym typeface="Inter"/>
            </a:endParaRPr>
          </a:p>
        </p:txBody>
      </p:sp>
      <p:sp>
        <p:nvSpPr>
          <p:cNvPr id="2284" name="Google Shape;2284;p252"/>
          <p:cNvSpPr txBox="1"/>
          <p:nvPr/>
        </p:nvSpPr>
        <p:spPr>
          <a:xfrm>
            <a:off x="11444475" y="6177975"/>
            <a:ext cx="633000" cy="597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79428-C5D7-7A20-A56D-460481F59C0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F37EE69-6DEC-EDB7-D9EA-087A39D22C25}"/>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8A3A77FB-25FC-E81E-34B8-080F466CD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6" name="Picture 5">
            <a:extLst>
              <a:ext uri="{FF2B5EF4-FFF2-40B4-BE49-F238E27FC236}">
                <a16:creationId xmlns:a16="http://schemas.microsoft.com/office/drawing/2014/main" id="{FB211D00-EACE-52F4-0E48-07C4935CC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6095999" cy="6858000"/>
          </a:xfrm>
          <a:prstGeom prst="rect">
            <a:avLst/>
          </a:prstGeom>
        </p:spPr>
      </p:pic>
    </p:spTree>
    <p:extLst>
      <p:ext uri="{BB962C8B-B14F-4D97-AF65-F5344CB8AC3E}">
        <p14:creationId xmlns:p14="http://schemas.microsoft.com/office/powerpoint/2010/main" val="2404466965"/>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 name="Maximizing your Residual Income"/>
          <p:cNvSpPr txBox="1"/>
          <p:nvPr/>
        </p:nvSpPr>
        <p:spPr>
          <a:xfrm>
            <a:off x="50338" y="139389"/>
            <a:ext cx="12091324" cy="954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defTabSz="825500">
              <a:defRPr sz="5600">
                <a:solidFill>
                  <a:schemeClr val="accent1"/>
                </a:solidFill>
                <a:latin typeface="Swift Justice"/>
                <a:ea typeface="Swift Justice"/>
                <a:cs typeface="Swift Justice"/>
                <a:sym typeface="Swift Justice"/>
              </a:defRPr>
            </a:lvl1pPr>
          </a:lstStyle>
          <a:p>
            <a:r>
              <a:rPr lang="en-US" dirty="0"/>
              <a:t>Protection Review</a:t>
            </a:r>
            <a:endParaRPr dirty="0"/>
          </a:p>
        </p:txBody>
      </p:sp>
      <p:pic>
        <p:nvPicPr>
          <p:cNvPr id="2358" name="Screenshot 2025-03-21 at 10.38.53 PM.png" descr="Screenshot 2025-03-21 at 10.38.53 PM.png"/>
          <p:cNvPicPr>
            <a:picLocks noChangeAspect="1"/>
          </p:cNvPicPr>
          <p:nvPr/>
        </p:nvPicPr>
        <p:blipFill>
          <a:blip r:embed="rId2"/>
          <a:stretch>
            <a:fillRect/>
          </a:stretch>
        </p:blipFill>
        <p:spPr>
          <a:xfrm rot="20887571">
            <a:off x="4313215" y="1428997"/>
            <a:ext cx="3765506" cy="4849625"/>
          </a:xfrm>
          <a:prstGeom prst="rect">
            <a:avLst/>
          </a:prstGeom>
          <a:ln w="12700">
            <a:solidFill>
              <a:srgbClr val="000000"/>
            </a:solidFill>
            <a:miter lim="400000"/>
          </a:ln>
          <a:effectLst>
            <a:outerShdw blurRad="152400" dist="25400" dir="5855339" rotWithShape="0">
              <a:srgbClr val="000000">
                <a:alpha val="50000"/>
              </a:srgbClr>
            </a:outerShdw>
          </a:effectLst>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9"/>
        <p:cNvGrpSpPr/>
        <p:nvPr/>
      </p:nvGrpSpPr>
      <p:grpSpPr>
        <a:xfrm>
          <a:off x="0" y="0"/>
          <a:ext cx="0" cy="0"/>
          <a:chOff x="0" y="0"/>
          <a:chExt cx="0" cy="0"/>
        </a:xfrm>
      </p:grpSpPr>
      <p:pic>
        <p:nvPicPr>
          <p:cNvPr id="2300" name="Google Shape;2300;p254"/>
          <p:cNvPicPr preferRelativeResize="0"/>
          <p:nvPr/>
        </p:nvPicPr>
        <p:blipFill>
          <a:blip r:embed="rId3">
            <a:alphaModFix/>
          </a:blip>
          <a:stretch>
            <a:fillRect/>
          </a:stretch>
        </p:blipFill>
        <p:spPr>
          <a:xfrm>
            <a:off x="0" y="0"/>
            <a:ext cx="12265012" cy="6858001"/>
          </a:xfrm>
          <a:prstGeom prst="rect">
            <a:avLst/>
          </a:prstGeom>
          <a:noFill/>
          <a:ln>
            <a:noFill/>
          </a:ln>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grpSp>
        <p:nvGrpSpPr>
          <p:cNvPr id="2305" name="Google Shape;2305;p255"/>
          <p:cNvGrpSpPr/>
          <p:nvPr/>
        </p:nvGrpSpPr>
        <p:grpSpPr>
          <a:xfrm>
            <a:off x="5638800" y="2051665"/>
            <a:ext cx="6553036" cy="3380075"/>
            <a:chOff x="0" y="52159"/>
            <a:chExt cx="4914900" cy="2535120"/>
          </a:xfrm>
        </p:grpSpPr>
        <p:sp>
          <p:nvSpPr>
            <p:cNvPr id="2306" name="Google Shape;2306;p255"/>
            <p:cNvSpPr/>
            <p:nvPr/>
          </p:nvSpPr>
          <p:spPr>
            <a:xfrm>
              <a:off x="0" y="52159"/>
              <a:ext cx="4914900" cy="3276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07" name="Google Shape;2307;p255"/>
            <p:cNvSpPr txBox="1"/>
            <p:nvPr/>
          </p:nvSpPr>
          <p:spPr>
            <a:xfrm>
              <a:off x="15992" y="68151"/>
              <a:ext cx="4882800" cy="295500"/>
            </a:xfrm>
            <a:prstGeom prst="rect">
              <a:avLst/>
            </a:prstGeom>
            <a:solidFill>
              <a:srgbClr val="3355F8"/>
            </a:solidFill>
            <a:ln>
              <a:noFill/>
            </a:ln>
          </p:spPr>
          <p:txBody>
            <a:bodyPr spcFirstLastPara="1" wrap="square" lIns="71100" tIns="71100" rIns="71100" bIns="711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900" b="1" i="0" u="none" strike="noStrike" cap="none">
                  <a:solidFill>
                    <a:schemeClr val="lt1"/>
                  </a:solidFill>
                  <a:latin typeface="Arial"/>
                  <a:ea typeface="Arial"/>
                  <a:cs typeface="Arial"/>
                  <a:sym typeface="Arial"/>
                </a:rPr>
                <a:t>Tax returns</a:t>
              </a:r>
              <a:endParaRPr sz="1900" b="0" i="0" u="none" strike="noStrike" cap="none">
                <a:solidFill>
                  <a:schemeClr val="lt1"/>
                </a:solidFill>
                <a:latin typeface="Arial"/>
                <a:ea typeface="Arial"/>
                <a:cs typeface="Arial"/>
                <a:sym typeface="Arial"/>
              </a:endParaRPr>
            </a:p>
          </p:txBody>
        </p:sp>
        <p:sp>
          <p:nvSpPr>
            <p:cNvPr id="2308" name="Google Shape;2308;p255"/>
            <p:cNvSpPr/>
            <p:nvPr/>
          </p:nvSpPr>
          <p:spPr>
            <a:xfrm>
              <a:off x="0" y="420079"/>
              <a:ext cx="4914900" cy="3276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09" name="Google Shape;2309;p255"/>
            <p:cNvSpPr txBox="1"/>
            <p:nvPr/>
          </p:nvSpPr>
          <p:spPr>
            <a:xfrm>
              <a:off x="15992" y="436071"/>
              <a:ext cx="4882800" cy="295500"/>
            </a:xfrm>
            <a:prstGeom prst="rect">
              <a:avLst/>
            </a:prstGeom>
            <a:solidFill>
              <a:srgbClr val="3355F8"/>
            </a:solidFill>
            <a:ln>
              <a:noFill/>
            </a:ln>
          </p:spPr>
          <p:txBody>
            <a:bodyPr spcFirstLastPara="1" wrap="square" lIns="71100" tIns="71100" rIns="71100" bIns="711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900" b="1" i="0" u="none" strike="noStrike" cap="none">
                  <a:solidFill>
                    <a:schemeClr val="lt1"/>
                  </a:solidFill>
                  <a:latin typeface="Arial"/>
                  <a:ea typeface="Arial"/>
                  <a:cs typeface="Arial"/>
                  <a:sym typeface="Arial"/>
                </a:rPr>
                <a:t>Medical claims</a:t>
              </a:r>
              <a:endParaRPr sz="1900" b="0" i="0" u="none" strike="noStrike" cap="none">
                <a:solidFill>
                  <a:schemeClr val="lt1"/>
                </a:solidFill>
                <a:latin typeface="Arial"/>
                <a:ea typeface="Arial"/>
                <a:cs typeface="Arial"/>
                <a:sym typeface="Arial"/>
              </a:endParaRPr>
            </a:p>
          </p:txBody>
        </p:sp>
        <p:sp>
          <p:nvSpPr>
            <p:cNvPr id="2310" name="Google Shape;2310;p255"/>
            <p:cNvSpPr/>
            <p:nvPr/>
          </p:nvSpPr>
          <p:spPr>
            <a:xfrm>
              <a:off x="0" y="787999"/>
              <a:ext cx="4914900" cy="3276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11" name="Google Shape;2311;p255"/>
            <p:cNvSpPr txBox="1"/>
            <p:nvPr/>
          </p:nvSpPr>
          <p:spPr>
            <a:xfrm>
              <a:off x="15992" y="803991"/>
              <a:ext cx="4882800" cy="295500"/>
            </a:xfrm>
            <a:prstGeom prst="rect">
              <a:avLst/>
            </a:prstGeom>
            <a:solidFill>
              <a:srgbClr val="3355F8"/>
            </a:solidFill>
            <a:ln>
              <a:noFill/>
            </a:ln>
          </p:spPr>
          <p:txBody>
            <a:bodyPr spcFirstLastPara="1" wrap="square" lIns="71100" tIns="71100" rIns="71100" bIns="711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900" b="1" i="0" u="none" strike="noStrike" cap="none">
                  <a:solidFill>
                    <a:schemeClr val="lt1"/>
                  </a:solidFill>
                  <a:latin typeface="Arial"/>
                  <a:ea typeface="Arial"/>
                  <a:cs typeface="Arial"/>
                  <a:sym typeface="Arial"/>
                </a:rPr>
                <a:t>Social Security claims</a:t>
              </a:r>
              <a:endParaRPr sz="1900" b="0" i="0" u="none" strike="noStrike" cap="none">
                <a:solidFill>
                  <a:schemeClr val="lt1"/>
                </a:solidFill>
                <a:latin typeface="Arial"/>
                <a:ea typeface="Arial"/>
                <a:cs typeface="Arial"/>
                <a:sym typeface="Arial"/>
              </a:endParaRPr>
            </a:p>
          </p:txBody>
        </p:sp>
        <p:sp>
          <p:nvSpPr>
            <p:cNvPr id="2312" name="Google Shape;2312;p255"/>
            <p:cNvSpPr/>
            <p:nvPr/>
          </p:nvSpPr>
          <p:spPr>
            <a:xfrm>
              <a:off x="0" y="1155919"/>
              <a:ext cx="4914900" cy="3276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13" name="Google Shape;2313;p255"/>
            <p:cNvSpPr txBox="1"/>
            <p:nvPr/>
          </p:nvSpPr>
          <p:spPr>
            <a:xfrm>
              <a:off x="15992" y="1171911"/>
              <a:ext cx="4882800" cy="295500"/>
            </a:xfrm>
            <a:prstGeom prst="rect">
              <a:avLst/>
            </a:prstGeom>
            <a:solidFill>
              <a:srgbClr val="3355F8"/>
            </a:solidFill>
            <a:ln>
              <a:noFill/>
            </a:ln>
          </p:spPr>
          <p:txBody>
            <a:bodyPr spcFirstLastPara="1" wrap="square" lIns="71100" tIns="71100" rIns="71100" bIns="711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900" b="1" i="0" u="none" strike="noStrike" cap="none">
                  <a:solidFill>
                    <a:schemeClr val="lt1"/>
                  </a:solidFill>
                  <a:latin typeface="Arial"/>
                  <a:ea typeface="Arial"/>
                  <a:cs typeface="Arial"/>
                  <a:sym typeface="Arial"/>
                </a:rPr>
                <a:t>Credit </a:t>
              </a:r>
              <a:endParaRPr sz="1900" b="0" i="0" u="none" strike="noStrike" cap="none">
                <a:solidFill>
                  <a:schemeClr val="lt1"/>
                </a:solidFill>
                <a:latin typeface="Arial"/>
                <a:ea typeface="Arial"/>
                <a:cs typeface="Arial"/>
                <a:sym typeface="Arial"/>
              </a:endParaRPr>
            </a:p>
          </p:txBody>
        </p:sp>
        <p:sp>
          <p:nvSpPr>
            <p:cNvPr id="2314" name="Google Shape;2314;p255"/>
            <p:cNvSpPr/>
            <p:nvPr/>
          </p:nvSpPr>
          <p:spPr>
            <a:xfrm>
              <a:off x="0" y="1523839"/>
              <a:ext cx="4914900" cy="3276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15" name="Google Shape;2315;p255"/>
            <p:cNvSpPr txBox="1"/>
            <p:nvPr/>
          </p:nvSpPr>
          <p:spPr>
            <a:xfrm>
              <a:off x="15992" y="1539831"/>
              <a:ext cx="4882800" cy="295500"/>
            </a:xfrm>
            <a:prstGeom prst="rect">
              <a:avLst/>
            </a:prstGeom>
            <a:solidFill>
              <a:srgbClr val="3355F8"/>
            </a:solidFill>
            <a:ln>
              <a:noFill/>
            </a:ln>
          </p:spPr>
          <p:txBody>
            <a:bodyPr spcFirstLastPara="1" wrap="square" lIns="71100" tIns="71100" rIns="71100" bIns="711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900" b="1" i="0" u="none" strike="noStrike" cap="none">
                  <a:solidFill>
                    <a:schemeClr val="lt1"/>
                  </a:solidFill>
                  <a:latin typeface="Arial"/>
                  <a:ea typeface="Arial"/>
                  <a:cs typeface="Arial"/>
                  <a:sym typeface="Arial"/>
                </a:rPr>
                <a:t>Driver’s License</a:t>
              </a:r>
              <a:endParaRPr sz="1900" b="0" i="0" u="none" strike="noStrike" cap="none">
                <a:solidFill>
                  <a:schemeClr val="lt1"/>
                </a:solidFill>
                <a:latin typeface="Arial"/>
                <a:ea typeface="Arial"/>
                <a:cs typeface="Arial"/>
                <a:sym typeface="Arial"/>
              </a:endParaRPr>
            </a:p>
          </p:txBody>
        </p:sp>
        <p:sp>
          <p:nvSpPr>
            <p:cNvPr id="2316" name="Google Shape;2316;p255"/>
            <p:cNvSpPr/>
            <p:nvPr/>
          </p:nvSpPr>
          <p:spPr>
            <a:xfrm>
              <a:off x="0" y="1891759"/>
              <a:ext cx="4914900" cy="3276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17" name="Google Shape;2317;p255"/>
            <p:cNvSpPr txBox="1"/>
            <p:nvPr/>
          </p:nvSpPr>
          <p:spPr>
            <a:xfrm>
              <a:off x="15992" y="1907751"/>
              <a:ext cx="4882800" cy="295500"/>
            </a:xfrm>
            <a:prstGeom prst="rect">
              <a:avLst/>
            </a:prstGeom>
            <a:solidFill>
              <a:srgbClr val="3355F8"/>
            </a:solidFill>
            <a:ln>
              <a:noFill/>
            </a:ln>
          </p:spPr>
          <p:txBody>
            <a:bodyPr spcFirstLastPara="1" wrap="square" lIns="71100" tIns="71100" rIns="71100" bIns="7110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900" b="1" i="0" u="none" strike="noStrike" cap="none">
                  <a:solidFill>
                    <a:schemeClr val="lt1"/>
                  </a:solidFill>
                  <a:latin typeface="Arial"/>
                  <a:ea typeface="Arial"/>
                  <a:cs typeface="Arial"/>
                  <a:sym typeface="Arial"/>
                </a:rPr>
                <a:t>Criminal/Character</a:t>
              </a:r>
              <a:endParaRPr sz="1900" b="0" i="0" u="none" strike="noStrike" cap="none">
                <a:solidFill>
                  <a:schemeClr val="lt1"/>
                </a:solidFill>
                <a:latin typeface="Arial"/>
                <a:ea typeface="Arial"/>
                <a:cs typeface="Arial"/>
                <a:sym typeface="Arial"/>
              </a:endParaRPr>
            </a:p>
          </p:txBody>
        </p:sp>
        <p:sp>
          <p:nvSpPr>
            <p:cNvPr id="2318" name="Google Shape;2318;p255"/>
            <p:cNvSpPr/>
            <p:nvPr/>
          </p:nvSpPr>
          <p:spPr>
            <a:xfrm>
              <a:off x="0" y="2259679"/>
              <a:ext cx="4914900" cy="32760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19" name="Google Shape;2319;p255"/>
            <p:cNvSpPr txBox="1"/>
            <p:nvPr/>
          </p:nvSpPr>
          <p:spPr>
            <a:xfrm>
              <a:off x="15992" y="2275671"/>
              <a:ext cx="4882800" cy="295500"/>
            </a:xfrm>
            <a:prstGeom prst="rect">
              <a:avLst/>
            </a:prstGeom>
            <a:solidFill>
              <a:srgbClr val="980000"/>
            </a:solidFill>
            <a:ln>
              <a:noFill/>
            </a:ln>
          </p:spPr>
          <p:txBody>
            <a:bodyPr spcFirstLastPara="1" wrap="square" lIns="71100" tIns="71100" rIns="71100" bIns="71100"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1" i="0" u="none" strike="noStrike" cap="none">
                  <a:solidFill>
                    <a:schemeClr val="lt1"/>
                  </a:solidFill>
                  <a:latin typeface="Arial"/>
                  <a:ea typeface="Arial"/>
                  <a:cs typeface="Arial"/>
                  <a:sym typeface="Arial"/>
                </a:rPr>
                <a:t>You are guilty until proven innocent!</a:t>
              </a:r>
              <a:endParaRPr sz="1900" b="0" i="0" u="none" strike="noStrike" cap="none">
                <a:solidFill>
                  <a:schemeClr val="lt1"/>
                </a:solidFill>
                <a:latin typeface="Arial"/>
                <a:ea typeface="Arial"/>
                <a:cs typeface="Arial"/>
                <a:sym typeface="Arial"/>
              </a:endParaRPr>
            </a:p>
          </p:txBody>
        </p:sp>
      </p:grpSp>
      <p:sp>
        <p:nvSpPr>
          <p:cNvPr id="2320" name="Google Shape;2320;p255"/>
          <p:cNvSpPr/>
          <p:nvPr/>
        </p:nvSpPr>
        <p:spPr>
          <a:xfrm>
            <a:off x="5562600" y="1087045"/>
            <a:ext cx="6395700" cy="1087200"/>
          </a:xfrm>
          <a:prstGeom prst="rect">
            <a:avLst/>
          </a:prstGeom>
          <a:noFill/>
          <a:ln>
            <a:noFill/>
          </a:ln>
        </p:spPr>
        <p:txBody>
          <a:bodyPr spcFirstLastPara="1" wrap="square" lIns="121900" tIns="60925" rIns="121900" bIns="60925" anchor="t" anchorCtr="0">
            <a:noAutofit/>
          </a:bodyPr>
          <a:lstStyle/>
          <a:p>
            <a:pPr marL="0" marR="0" lvl="0" indent="0" algn="l" rtl="0">
              <a:lnSpc>
                <a:spcPct val="87000"/>
              </a:lnSpc>
              <a:spcBef>
                <a:spcPts val="0"/>
              </a:spcBef>
              <a:spcAft>
                <a:spcPts val="0"/>
              </a:spcAft>
              <a:buNone/>
            </a:pPr>
            <a:r>
              <a:rPr lang="en-US" sz="2950" b="1" i="0" u="none" strike="noStrike" cap="none">
                <a:solidFill>
                  <a:schemeClr val="dk1"/>
                </a:solidFill>
                <a:latin typeface="Inter"/>
                <a:ea typeface="Inter"/>
                <a:cs typeface="Inter"/>
                <a:sym typeface="Inter"/>
              </a:rPr>
              <a:t>Common types of Identity Theft:</a:t>
            </a:r>
            <a:endParaRPr sz="2950" b="1" i="0" u="none" strike="noStrike" cap="none">
              <a:solidFill>
                <a:schemeClr val="dk1"/>
              </a:solidFill>
              <a:latin typeface="Inter"/>
              <a:ea typeface="Inter"/>
              <a:cs typeface="Inter"/>
              <a:sym typeface="Inter"/>
            </a:endParaRPr>
          </a:p>
        </p:txBody>
      </p:sp>
      <p:sp>
        <p:nvSpPr>
          <p:cNvPr id="2321" name="Google Shape;2321;p255"/>
          <p:cNvSpPr/>
          <p:nvPr/>
        </p:nvSpPr>
        <p:spPr>
          <a:xfrm>
            <a:off x="5638800" y="5723596"/>
            <a:ext cx="5879700" cy="957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000" b="0" i="0" u="none" strike="noStrike" cap="none">
                <a:solidFill>
                  <a:srgbClr val="6B6B6B"/>
                </a:solidFill>
                <a:latin typeface="Arial"/>
                <a:ea typeface="Arial"/>
                <a:cs typeface="Arial"/>
                <a:sym typeface="Arial"/>
              </a:rPr>
              <a:t>Exclusions and limitations apply. Services and benefits vary by state/province. Please review a contract for complete terms, conditions and exclusions before purchase. IDShield is a product of LegalShield</a:t>
            </a:r>
            <a:r>
              <a:rPr lang="en-US" sz="1000">
                <a:solidFill>
                  <a:srgbClr val="6B6B6B"/>
                </a:solidFill>
              </a:rPr>
              <a:t> </a:t>
            </a:r>
            <a:r>
              <a:rPr lang="en-US" sz="1000" b="0" i="0" u="none" strike="noStrike" cap="none">
                <a:solidFill>
                  <a:srgbClr val="6B6B6B"/>
                </a:solidFill>
                <a:latin typeface="Arial"/>
                <a:ea typeface="Arial"/>
                <a:cs typeface="Arial"/>
                <a:sym typeface="Arial"/>
              </a:rPr>
              <a:t>and provides access to identity theft protection and restoration services</a:t>
            </a:r>
            <a:r>
              <a:rPr lang="en-US" sz="1000">
                <a:solidFill>
                  <a:srgbClr val="6B6B6B"/>
                </a:solidFill>
              </a:rPr>
              <a:t>.</a:t>
            </a:r>
            <a:r>
              <a:rPr lang="en-US" sz="1000" b="0" i="0" u="none" strike="noStrike" cap="none">
                <a:solidFill>
                  <a:srgbClr val="6B6B6B"/>
                </a:solidFill>
                <a:latin typeface="Arial"/>
                <a:ea typeface="Arial"/>
                <a:cs typeface="Arial"/>
                <a:sym typeface="Arial"/>
              </a:rPr>
              <a:t> </a:t>
            </a:r>
            <a:endParaRPr sz="1900"/>
          </a:p>
          <a:p>
            <a:pPr marL="0" marR="0" lvl="0" indent="0" algn="l" rtl="0">
              <a:lnSpc>
                <a:spcPct val="100000"/>
              </a:lnSpc>
              <a:spcBef>
                <a:spcPts val="0"/>
              </a:spcBef>
              <a:spcAft>
                <a:spcPts val="0"/>
              </a:spcAft>
              <a:buNone/>
            </a:pPr>
            <a:endParaRPr sz="1000" b="0" i="0" u="none" strike="noStrike" cap="none">
              <a:solidFill>
                <a:srgbClr val="6B6B6B"/>
              </a:solidFill>
              <a:latin typeface="Arial"/>
              <a:ea typeface="Arial"/>
              <a:cs typeface="Arial"/>
              <a:sym typeface="Arial"/>
            </a:endParaRPr>
          </a:p>
        </p:txBody>
      </p:sp>
      <p:pic>
        <p:nvPicPr>
          <p:cNvPr id="2326" name="Google Shape;2326;p255"/>
          <p:cNvPicPr preferRelativeResize="0"/>
          <p:nvPr/>
        </p:nvPicPr>
        <p:blipFill rotWithShape="1">
          <a:blip r:embed="rId3">
            <a:alphaModFix/>
          </a:blip>
          <a:srcRect/>
          <a:stretch/>
        </p:blipFill>
        <p:spPr>
          <a:xfrm>
            <a:off x="177450" y="184625"/>
            <a:ext cx="1884153" cy="485499"/>
          </a:xfrm>
          <a:prstGeom prst="rect">
            <a:avLst/>
          </a:prstGeom>
          <a:noFill/>
          <a:ln>
            <a:noFill/>
          </a:ln>
        </p:spPr>
      </p:pic>
      <p:sp>
        <p:nvSpPr>
          <p:cNvPr id="2327" name="Google Shape;2327;p255"/>
          <p:cNvSpPr txBox="1"/>
          <p:nvPr/>
        </p:nvSpPr>
        <p:spPr>
          <a:xfrm>
            <a:off x="11444475" y="6177975"/>
            <a:ext cx="633000" cy="597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pic>
        <p:nvPicPr>
          <p:cNvPr id="3" name="Picture 2">
            <a:extLst>
              <a:ext uri="{FF2B5EF4-FFF2-40B4-BE49-F238E27FC236}">
                <a16:creationId xmlns:a16="http://schemas.microsoft.com/office/drawing/2014/main" id="{DCEA633D-EDB7-182C-E367-DEBA2893ABAB}"/>
              </a:ext>
            </a:extLst>
          </p:cNvPr>
          <p:cNvPicPr>
            <a:picLocks noChangeAspect="1"/>
          </p:cNvPicPr>
          <p:nvPr/>
        </p:nvPicPr>
        <p:blipFill>
          <a:blip r:embed="rId4"/>
          <a:stretch>
            <a:fillRect/>
          </a:stretch>
        </p:blipFill>
        <p:spPr>
          <a:xfrm>
            <a:off x="-43036" y="707168"/>
            <a:ext cx="5372100" cy="6159500"/>
          </a:xfrm>
          <a:prstGeom prst="rect">
            <a:avLst/>
          </a:prstGeom>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6" name="Why Network Marketing?"/>
          <p:cNvSpPr txBox="1"/>
          <p:nvPr/>
        </p:nvSpPr>
        <p:spPr>
          <a:xfrm>
            <a:off x="182779" y="1005450"/>
            <a:ext cx="11597843" cy="636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685800">
              <a:defRPr sz="6200">
                <a:solidFill>
                  <a:srgbClr val="F39019"/>
                </a:solidFill>
                <a:effectLst>
                  <a:outerShdw blurRad="50800" dist="38100" dir="5400000" rotWithShape="0">
                    <a:srgbClr val="000000"/>
                  </a:outerShdw>
                </a:effectLst>
                <a:latin typeface="Lato Bold"/>
                <a:ea typeface="Lato Bold"/>
                <a:cs typeface="Lato Bold"/>
                <a:sym typeface="Lato Bold"/>
              </a:defRPr>
            </a:lvl1pPr>
          </a:lstStyle>
          <a:p>
            <a:r>
              <a:rPr sz="4134" dirty="0"/>
              <a:t>Wh</a:t>
            </a:r>
            <a:r>
              <a:rPr lang="en-US" sz="4134" dirty="0"/>
              <a:t>at do you ultimately want</a:t>
            </a:r>
            <a:r>
              <a:rPr sz="4134" dirty="0"/>
              <a:t>?</a:t>
            </a:r>
          </a:p>
        </p:txBody>
      </p:sp>
      <p:pic>
        <p:nvPicPr>
          <p:cNvPr id="517" name="Unknown 2 copy.jpeg" descr="Unknown 2 copy.jpeg"/>
          <p:cNvPicPr>
            <a:picLocks noChangeAspect="1"/>
          </p:cNvPicPr>
          <p:nvPr/>
        </p:nvPicPr>
        <p:blipFill>
          <a:blip r:embed="rId2"/>
          <a:stretch>
            <a:fillRect/>
          </a:stretch>
        </p:blipFill>
        <p:spPr>
          <a:xfrm>
            <a:off x="6292981" y="2134728"/>
            <a:ext cx="5270239" cy="4019327"/>
          </a:xfrm>
          <a:prstGeom prst="rect">
            <a:avLst/>
          </a:prstGeom>
          <a:ln w="12700">
            <a:miter lim="400000"/>
          </a:ln>
        </p:spPr>
      </p:pic>
      <p:sp>
        <p:nvSpPr>
          <p:cNvPr id="518" name="Change where you live.…"/>
          <p:cNvSpPr txBox="1"/>
          <p:nvPr/>
        </p:nvSpPr>
        <p:spPr>
          <a:xfrm>
            <a:off x="-2522322" y="2653138"/>
            <a:ext cx="11597843" cy="1354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defTabSz="457223">
              <a:defRPr sz="4400">
                <a:solidFill>
                  <a:srgbClr val="F39019"/>
                </a:solidFill>
                <a:effectLst>
                  <a:outerShdw blurRad="50800" dist="38100" dir="5400000" rotWithShape="0">
                    <a:srgbClr val="000000"/>
                  </a:outerShdw>
                </a:effectLst>
                <a:latin typeface="Lato Bold"/>
                <a:ea typeface="Lato Bold"/>
                <a:cs typeface="Lato Bold"/>
                <a:sym typeface="Lato Bold"/>
              </a:defRPr>
            </a:pPr>
            <a:r>
              <a:rPr sz="2933" dirty="0"/>
              <a:t>Change where you live.</a:t>
            </a:r>
          </a:p>
          <a:p>
            <a:pPr algn="ctr" defTabSz="457223">
              <a:defRPr sz="4400">
                <a:solidFill>
                  <a:srgbClr val="F39019"/>
                </a:solidFill>
                <a:effectLst>
                  <a:outerShdw blurRad="50800" dist="38100" dir="5400000" rotWithShape="0">
                    <a:srgbClr val="000000"/>
                  </a:outerShdw>
                </a:effectLst>
                <a:latin typeface="Lato Bold"/>
                <a:ea typeface="Lato Bold"/>
                <a:cs typeface="Lato Bold"/>
                <a:sym typeface="Lato Bold"/>
              </a:defRPr>
            </a:pPr>
            <a:endParaRPr sz="2933" dirty="0"/>
          </a:p>
          <a:p>
            <a:pPr algn="ctr" defTabSz="457223">
              <a:defRPr sz="4400">
                <a:solidFill>
                  <a:srgbClr val="F39019"/>
                </a:solidFill>
                <a:effectLst>
                  <a:outerShdw blurRad="50800" dist="38100" dir="5400000" rotWithShape="0">
                    <a:srgbClr val="000000"/>
                  </a:outerShdw>
                </a:effectLst>
                <a:latin typeface="Lato Bold"/>
                <a:ea typeface="Lato Bold"/>
                <a:cs typeface="Lato Bold"/>
                <a:sym typeface="Lato Bold"/>
              </a:defRPr>
            </a:pPr>
            <a:r>
              <a:rPr sz="2933" dirty="0"/>
              <a:t>FREEDOM</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516"/>
                                        </p:tgtEl>
                                        <p:attrNameLst>
                                          <p:attrName>style.visibility</p:attrName>
                                        </p:attrNameLst>
                                      </p:cBhvr>
                                      <p:to>
                                        <p:strVal val="visible"/>
                                      </p:to>
                                    </p:set>
                                    <p:animEffect transition="in" filter="wipe(up)">
                                      <p:cBhvr>
                                        <p:cTn id="7" dur="500"/>
                                        <p:tgtEl>
                                          <p:spTgt spid="516"/>
                                        </p:tgtEl>
                                      </p:cBhvr>
                                    </p:animEffect>
                                  </p:childTnLst>
                                </p:cTn>
                              </p:par>
                            </p:childTnLst>
                          </p:cTn>
                        </p:par>
                        <p:par>
                          <p:cTn id="8" fill="hold">
                            <p:stCondLst>
                              <p:cond delay="500"/>
                            </p:stCondLst>
                            <p:childTnLst>
                              <p:par>
                                <p:cTn id="9" presetID="22" presetClass="entr" presetSubtype="1" fill="hold" grpId="0" nodeType="afterEffect">
                                  <p:stCondLst>
                                    <p:cond delay="0"/>
                                  </p:stCondLst>
                                  <p:iterate>
                                    <p:tmAbs val="0"/>
                                  </p:iterate>
                                  <p:childTnLst>
                                    <p:set>
                                      <p:cBhvr>
                                        <p:cTn id="10" fill="hold"/>
                                        <p:tgtEl>
                                          <p:spTgt spid="518"/>
                                        </p:tgtEl>
                                        <p:attrNameLst>
                                          <p:attrName>style.visibility</p:attrName>
                                        </p:attrNameLst>
                                      </p:cBhvr>
                                      <p:to>
                                        <p:strVal val="visible"/>
                                      </p:to>
                                    </p:set>
                                    <p:animEffect transition="in" filter="wipe(up)">
                                      <p:cBhvr>
                                        <p:cTn id="11" dur="500"/>
                                        <p:tgtEl>
                                          <p:spTgt spid="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0" animBg="1" advAuto="0"/>
      <p:bldP spid="518"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9049146" y="363521"/>
            <a:ext cx="1692431" cy="2847034"/>
            <a:chOff x="8250935" y="914400"/>
            <a:chExt cx="3019425" cy="5637530"/>
          </a:xfrm>
        </p:grpSpPr>
        <p:pic>
          <p:nvPicPr>
            <p:cNvPr id="4" name="object 4"/>
            <p:cNvPicPr/>
            <p:nvPr/>
          </p:nvPicPr>
          <p:blipFill>
            <a:blip r:embed="rId2" cstate="print"/>
            <a:stretch>
              <a:fillRect/>
            </a:stretch>
          </p:blipFill>
          <p:spPr>
            <a:xfrm>
              <a:off x="8250935" y="914400"/>
              <a:ext cx="3019043" cy="5637275"/>
            </a:xfrm>
            <a:prstGeom prst="rect">
              <a:avLst/>
            </a:prstGeom>
          </p:spPr>
        </p:pic>
        <p:pic>
          <p:nvPicPr>
            <p:cNvPr id="5" name="object 5"/>
            <p:cNvPicPr/>
            <p:nvPr/>
          </p:nvPicPr>
          <p:blipFill>
            <a:blip r:embed="rId3" cstate="print"/>
            <a:stretch>
              <a:fillRect/>
            </a:stretch>
          </p:blipFill>
          <p:spPr>
            <a:xfrm>
              <a:off x="8310371" y="973836"/>
              <a:ext cx="2811767" cy="5430011"/>
            </a:xfrm>
            <a:prstGeom prst="rect">
              <a:avLst/>
            </a:prstGeom>
          </p:spPr>
        </p:pic>
      </p:grpSp>
      <p:sp>
        <p:nvSpPr>
          <p:cNvPr id="6" name="object 6"/>
          <p:cNvSpPr txBox="1">
            <a:spLocks noGrp="1"/>
          </p:cNvSpPr>
          <p:nvPr>
            <p:ph type="title"/>
          </p:nvPr>
        </p:nvSpPr>
        <p:spPr>
          <a:xfrm>
            <a:off x="399962" y="261733"/>
            <a:ext cx="7739203" cy="1181734"/>
          </a:xfrm>
          <a:prstGeom prst="rect">
            <a:avLst/>
          </a:prstGeom>
        </p:spPr>
        <p:txBody>
          <a:bodyPr vert="horz" wrap="square" lIns="0" tIns="12065" rIns="0" bIns="0" rtlCol="0">
            <a:spAutoFit/>
          </a:bodyPr>
          <a:lstStyle/>
          <a:p>
            <a:pPr marL="12700">
              <a:lnSpc>
                <a:spcPct val="100000"/>
              </a:lnSpc>
              <a:spcBef>
                <a:spcPts val="95"/>
              </a:spcBef>
            </a:pPr>
            <a:r>
              <a:rPr dirty="0"/>
              <a:t>IDShield Plan</a:t>
            </a:r>
          </a:p>
          <a:p>
            <a:pPr marR="5080" algn="l"/>
            <a:r>
              <a:rPr sz="1400" dirty="0"/>
              <a:t>Family Plan $34.95 per month with 3 bureau monitoring </a:t>
            </a:r>
            <a:br>
              <a:rPr lang="en-US" sz="1400" dirty="0"/>
            </a:br>
            <a:r>
              <a:rPr sz="1400" dirty="0"/>
              <a:t>Individual Plan $19.95 per month with 3 bureau monitoring</a:t>
            </a:r>
            <a:br>
              <a:rPr lang="en-US" sz="1400" dirty="0"/>
            </a:br>
            <a:r>
              <a:rPr lang="en-US" sz="1400" dirty="0"/>
              <a:t>Employee Group Rates available </a:t>
            </a:r>
            <a:endParaRPr sz="1400" dirty="0"/>
          </a:p>
        </p:txBody>
      </p:sp>
      <p:sp>
        <p:nvSpPr>
          <p:cNvPr id="2" name="TextBox 1">
            <a:extLst>
              <a:ext uri="{FF2B5EF4-FFF2-40B4-BE49-F238E27FC236}">
                <a16:creationId xmlns:a16="http://schemas.microsoft.com/office/drawing/2014/main" id="{37C3D2FD-ED8E-273B-50BB-61C518848616}"/>
              </a:ext>
            </a:extLst>
          </p:cNvPr>
          <p:cNvSpPr txBox="1"/>
          <p:nvPr/>
        </p:nvSpPr>
        <p:spPr>
          <a:xfrm>
            <a:off x="252394" y="2450865"/>
            <a:ext cx="3785008"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D7D7D7">
                    <a:lumMod val="10000"/>
                  </a:srgbClr>
                </a:solidFill>
                <a:effectLst/>
                <a:uLnTx/>
                <a:uFillTx/>
                <a:latin typeface="Tahoma" panose="020B0604030504040204" pitchFamily="34" charset="0"/>
                <a:ea typeface="Tahoma" panose="020B0604030504040204" pitchFamily="34" charset="0"/>
                <a:cs typeface="Tahoma" panose="020B0604030504040204" pitchFamily="34" charset="0"/>
                <a:sym typeface="Helvetica"/>
              </a:rPr>
              <a:t>   Credit Score </a:t>
            </a:r>
          </a:p>
          <a:p>
            <a:pPr marL="0" marR="0" lvl="0" indent="0" algn="l" defTabSz="914400" rtl="0" eaLnBrk="1" fontAlgn="auto" latinLnBrk="0" hangingPunct="1">
              <a:lnSpc>
                <a:spcPct val="100000"/>
              </a:lnSpc>
              <a:spcBef>
                <a:spcPts val="0"/>
              </a:spcBef>
              <a:spcAft>
                <a:spcPts val="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D7D7D7">
                    <a:lumMod val="10000"/>
                  </a:srgbClr>
                </a:solidFill>
                <a:effectLst/>
                <a:uLnTx/>
                <a:uFillTx/>
                <a:latin typeface="Tahoma" panose="020B0604030504040204" pitchFamily="34" charset="0"/>
                <a:ea typeface="Tahoma" panose="020B0604030504040204" pitchFamily="34" charset="0"/>
                <a:cs typeface="Tahoma" panose="020B0604030504040204" pitchFamily="34" charset="0"/>
                <a:sym typeface="Helvetica"/>
              </a:rPr>
              <a:t>   SSN, Passport, Driver’s License</a:t>
            </a:r>
          </a:p>
          <a:p>
            <a:pPr marL="0" marR="0" lvl="0" indent="0" algn="l" defTabSz="914400" rtl="0" eaLnBrk="1" fontAlgn="auto" latinLnBrk="0" hangingPunct="1">
              <a:lnSpc>
                <a:spcPct val="100000"/>
              </a:lnSpc>
              <a:spcBef>
                <a:spcPts val="0"/>
              </a:spcBef>
              <a:spcAft>
                <a:spcPts val="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D7D7D7">
                    <a:lumMod val="10000"/>
                  </a:srgbClr>
                </a:solidFill>
                <a:effectLst/>
                <a:uLnTx/>
                <a:uFillTx/>
                <a:latin typeface="Tahoma" panose="020B0604030504040204" pitchFamily="34" charset="0"/>
                <a:ea typeface="Tahoma" panose="020B0604030504040204" pitchFamily="34" charset="0"/>
                <a:cs typeface="Tahoma" panose="020B0604030504040204" pitchFamily="34" charset="0"/>
                <a:sym typeface="Helvetica"/>
              </a:rPr>
              <a:t>   Address, Email, Phone, DOB</a:t>
            </a:r>
          </a:p>
          <a:p>
            <a:pPr marL="0" marR="0" lvl="0" indent="0" algn="l" defTabSz="914400" rtl="0" eaLnBrk="1" fontAlgn="auto" latinLnBrk="0" hangingPunct="1">
              <a:lnSpc>
                <a:spcPct val="100000"/>
              </a:lnSpc>
              <a:spcBef>
                <a:spcPts val="0"/>
              </a:spcBef>
              <a:spcAft>
                <a:spcPts val="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D7D7D7">
                    <a:lumMod val="10000"/>
                  </a:srgbClr>
                </a:solidFill>
                <a:effectLst/>
                <a:uLnTx/>
                <a:uFillTx/>
                <a:latin typeface="Tahoma" panose="020B0604030504040204" pitchFamily="34" charset="0"/>
                <a:ea typeface="Tahoma" panose="020B0604030504040204" pitchFamily="34" charset="0"/>
                <a:cs typeface="Tahoma" panose="020B0604030504040204" pitchFamily="34" charset="0"/>
                <a:sym typeface="Helvetica"/>
              </a:rPr>
              <a:t>   Court &amp; Public Records</a:t>
            </a:r>
          </a:p>
          <a:p>
            <a:pPr marL="0" marR="0" lvl="0" indent="0" algn="l" defTabSz="914126" rtl="0" eaLnBrk="1" fontAlgn="auto" latinLnBrk="0" hangingPunct="1">
              <a:lnSpc>
                <a:spcPct val="100000"/>
              </a:lnSpc>
              <a:spcBef>
                <a:spcPts val="0"/>
              </a:spcBef>
              <a:spcAft>
                <a:spcPts val="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D7D7D7">
                    <a:lumMod val="10000"/>
                  </a:srgbClr>
                </a:solidFill>
                <a:effectLst/>
                <a:uLnTx/>
                <a:uFillTx/>
                <a:latin typeface="Tahoma" panose="020B0604030504040204" pitchFamily="34" charset="0"/>
                <a:ea typeface="Tahoma" panose="020B0604030504040204" pitchFamily="34" charset="0"/>
                <a:cs typeface="Tahoma" panose="020B0604030504040204" pitchFamily="34" charset="0"/>
                <a:sym typeface="Helvetica"/>
              </a:rPr>
              <a:t>   Dark Web &amp; Internet</a:t>
            </a:r>
          </a:p>
          <a:p>
            <a:pPr marL="0" marR="0" lvl="0" indent="0" algn="l" defTabSz="914126" rtl="0" eaLnBrk="1" fontAlgn="auto" latinLnBrk="0" hangingPunct="1">
              <a:lnSpc>
                <a:spcPct val="100000"/>
              </a:lnSpc>
              <a:spcBef>
                <a:spcPts val="0"/>
              </a:spcBef>
              <a:spcAft>
                <a:spcPts val="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D7D7D7">
                    <a:lumMod val="10000"/>
                  </a:srgbClr>
                </a:solidFill>
                <a:effectLst/>
                <a:uLnTx/>
                <a:uFillTx/>
                <a:latin typeface="Tahoma" panose="020B0604030504040204" pitchFamily="34" charset="0"/>
                <a:ea typeface="Tahoma" panose="020B0604030504040204" pitchFamily="34" charset="0"/>
                <a:cs typeface="Tahoma" panose="020B0604030504040204" pitchFamily="34" charset="0"/>
                <a:sym typeface="Helvetica"/>
              </a:rPr>
              <a:t>   Social Media</a:t>
            </a:r>
          </a:p>
          <a:p>
            <a:pPr marL="0" marR="0" lvl="0" indent="0" algn="l" defTabSz="914126" rtl="0" eaLnBrk="1" fontAlgn="auto" latinLnBrk="0" hangingPunct="1">
              <a:lnSpc>
                <a:spcPct val="100000"/>
              </a:lnSpc>
              <a:spcBef>
                <a:spcPts val="0"/>
              </a:spcBef>
              <a:spcAft>
                <a:spcPts val="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D7D7D7">
                    <a:lumMod val="10000"/>
                  </a:srgbClr>
                </a:solidFill>
                <a:effectLst/>
                <a:uLnTx/>
                <a:uFillTx/>
                <a:latin typeface="Tahoma" panose="020B0604030504040204" pitchFamily="34" charset="0"/>
                <a:ea typeface="Tahoma" panose="020B0604030504040204" pitchFamily="34" charset="0"/>
                <a:cs typeface="Tahoma" panose="020B0604030504040204" pitchFamily="34" charset="0"/>
                <a:sym typeface="Helvetica"/>
              </a:rPr>
              <a:t>   And More!</a:t>
            </a:r>
          </a:p>
        </p:txBody>
      </p:sp>
      <p:sp>
        <p:nvSpPr>
          <p:cNvPr id="7" name="Text Placeholder 2">
            <a:extLst>
              <a:ext uri="{FF2B5EF4-FFF2-40B4-BE49-F238E27FC236}">
                <a16:creationId xmlns:a16="http://schemas.microsoft.com/office/drawing/2014/main" id="{4BA9D068-C9E9-96B4-BC84-4972DCFB8B14}"/>
              </a:ext>
            </a:extLst>
          </p:cNvPr>
          <p:cNvSpPr txBox="1">
            <a:spLocks/>
          </p:cNvSpPr>
          <p:nvPr/>
        </p:nvSpPr>
        <p:spPr>
          <a:xfrm>
            <a:off x="252394" y="2225041"/>
            <a:ext cx="4327143" cy="32005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Tx/>
              <a:buNone/>
              <a:defRPr sz="1800" b="0" i="0" kern="1200">
                <a:solidFill>
                  <a:schemeClr val="tx1"/>
                </a:solidFill>
                <a:latin typeface="Inter Light" panose="02000503000000020004" pitchFamily="2" charset="0"/>
                <a:ea typeface="Inter Light" panose="02000503000000020004" pitchFamily="2" charset="0"/>
                <a:cs typeface="+mn-cs"/>
              </a:defRPr>
            </a:lvl1pPr>
            <a:lvl2pPr marL="457200" indent="-2286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2pPr>
            <a:lvl3pPr marL="685800" indent="-2286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3pPr>
            <a:lvl4pPr marL="914400" indent="-2286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4pPr>
            <a:lvl5pPr marL="1143000" indent="-2286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400" b="1" i="0" u="none" strike="noStrike" kern="1200" cap="none" spc="0" normalizeH="0" baseline="0" noProof="0" dirty="0">
                <a:ln>
                  <a:noFill/>
                </a:ln>
                <a:solidFill>
                  <a:srgbClr val="3355F8"/>
                </a:solidFill>
                <a:effectLst/>
                <a:uLnTx/>
                <a:uFillTx/>
                <a:latin typeface="Tahoma" panose="020B0604030504040204" pitchFamily="34" charset="0"/>
                <a:ea typeface="Tahoma" panose="020B0604030504040204" pitchFamily="34" charset="0"/>
                <a:cs typeface="Tahoma" panose="020B0604030504040204" pitchFamily="34" charset="0"/>
              </a:rPr>
              <a:t>Monitoring &amp; Alerts</a:t>
            </a:r>
          </a:p>
        </p:txBody>
      </p:sp>
      <p:sp>
        <p:nvSpPr>
          <p:cNvPr id="8" name="Text Placeholder 4">
            <a:extLst>
              <a:ext uri="{FF2B5EF4-FFF2-40B4-BE49-F238E27FC236}">
                <a16:creationId xmlns:a16="http://schemas.microsoft.com/office/drawing/2014/main" id="{677D3F01-2C9D-A368-5767-376427092BEA}"/>
              </a:ext>
            </a:extLst>
          </p:cNvPr>
          <p:cNvSpPr txBox="1">
            <a:spLocks/>
          </p:cNvSpPr>
          <p:nvPr/>
        </p:nvSpPr>
        <p:spPr>
          <a:xfrm>
            <a:off x="223508" y="4056214"/>
            <a:ext cx="4091278" cy="4175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Tx/>
              <a:buNone/>
              <a:defRPr sz="1800" b="0" i="0" kern="1200">
                <a:solidFill>
                  <a:schemeClr val="tx1"/>
                </a:solidFill>
                <a:latin typeface="Inter Light" panose="02000503000000020004" pitchFamily="2" charset="0"/>
                <a:ea typeface="Inter Light" panose="02000503000000020004" pitchFamily="2" charset="0"/>
                <a:cs typeface="+mn-cs"/>
              </a:defRPr>
            </a:lvl1pPr>
            <a:lvl2pPr marL="457200" indent="-2286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2pPr>
            <a:lvl3pPr marL="685800" indent="-2286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3pPr>
            <a:lvl4pPr marL="914400" indent="-2286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4pPr>
            <a:lvl5pPr marL="1143000" indent="-2286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400" b="1" i="0" u="none" strike="noStrike" kern="1200" cap="none" spc="0" normalizeH="0" baseline="0" noProof="0" dirty="0">
                <a:ln>
                  <a:noFill/>
                </a:ln>
                <a:solidFill>
                  <a:srgbClr val="3355F8"/>
                </a:solidFill>
                <a:effectLst/>
                <a:uLnTx/>
                <a:uFillTx/>
                <a:latin typeface="Tahoma" panose="020B0604030504040204" pitchFamily="34" charset="0"/>
                <a:ea typeface="Tahoma" panose="020B0604030504040204" pitchFamily="34" charset="0"/>
                <a:cs typeface="Tahoma" panose="020B0604030504040204" pitchFamily="34" charset="0"/>
              </a:rPr>
              <a:t>Financial Threshold Account Monitoring</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Receive an alert on financial withdraws, balance transfers &amp; large purchases</a:t>
            </a:r>
          </a:p>
        </p:txBody>
      </p:sp>
      <p:sp>
        <p:nvSpPr>
          <p:cNvPr id="9" name="Text Placeholder 3">
            <a:extLst>
              <a:ext uri="{FF2B5EF4-FFF2-40B4-BE49-F238E27FC236}">
                <a16:creationId xmlns:a16="http://schemas.microsoft.com/office/drawing/2014/main" id="{EB66AF69-62B0-CDB6-AF69-244AC7A055AA}"/>
              </a:ext>
            </a:extLst>
          </p:cNvPr>
          <p:cNvSpPr txBox="1">
            <a:spLocks/>
          </p:cNvSpPr>
          <p:nvPr/>
        </p:nvSpPr>
        <p:spPr>
          <a:xfrm>
            <a:off x="231528" y="4850438"/>
            <a:ext cx="4032723" cy="825762"/>
          </a:xfrm>
          <a:prstGeom prst="rect">
            <a:avLst/>
          </a:prstGeom>
        </p:spPr>
        <p:txBody>
          <a:bodyPr/>
          <a:lstStyle>
            <a:lvl1pPr marL="9525" indent="-9525" algn="l" defTabSz="914400" rtl="0" eaLnBrk="1" latinLnBrk="0" hangingPunct="1">
              <a:lnSpc>
                <a:spcPct val="90000"/>
              </a:lnSpc>
              <a:spcBef>
                <a:spcPts val="1000"/>
              </a:spcBef>
              <a:buFont typeface="Arial" panose="020B0604020202020204" pitchFamily="34" charset="0"/>
              <a:buNone/>
              <a:tabLst/>
              <a:defRPr sz="1200" b="0" i="0" kern="1200">
                <a:solidFill>
                  <a:srgbClr val="363636"/>
                </a:solidFill>
                <a:latin typeface="BestDefense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400" b="1" i="0" kern="1200">
                <a:solidFill>
                  <a:srgbClr val="264C92"/>
                </a:solidFill>
                <a:latin typeface="BestDefense"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400" b="1" i="0" kern="1200">
                <a:solidFill>
                  <a:srgbClr val="264C92"/>
                </a:solidFill>
                <a:latin typeface="BestDefense"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400" b="1" i="0" kern="1200">
                <a:solidFill>
                  <a:srgbClr val="264C92"/>
                </a:solidFill>
                <a:latin typeface="BestDefense"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400" b="1" i="0" kern="1200">
                <a:solidFill>
                  <a:srgbClr val="264C92"/>
                </a:solidFill>
                <a:latin typeface="BestDefense"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a:rPr>
              <a:t>Credit Cards </a:t>
            </a:r>
          </a:p>
          <a:p>
            <a:pPr marL="171450" marR="0" lvl="0" indent="-17145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a:rPr>
              <a:t>Checking/Savings Account</a:t>
            </a:r>
          </a:p>
          <a:p>
            <a:pPr marL="171450" marR="0" lvl="0" indent="-17145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a:rPr>
              <a:t>Retirement Plans</a:t>
            </a:r>
          </a:p>
          <a:p>
            <a:pPr marL="171450" marR="0" lvl="0" indent="-17145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a:rPr>
              <a:t>Loans</a:t>
            </a:r>
          </a:p>
          <a:p>
            <a:pPr marL="171450" marR="0" lvl="0" indent="-17145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a:rPr>
              <a:t>And More!</a:t>
            </a:r>
          </a:p>
          <a:p>
            <a:pPr marL="171450" marR="0" lvl="0" indent="-171450" algn="l" defTabSz="914400" rtl="0" eaLnBrk="1" fontAlgn="auto" latinLnBrk="0" hangingPunct="1">
              <a:lnSpc>
                <a:spcPct val="87000"/>
              </a:lnSpc>
              <a:spcBef>
                <a:spcPts val="0"/>
              </a:spcBef>
              <a:spcAft>
                <a:spcPts val="400"/>
              </a:spcAft>
              <a:buClr>
                <a:srgbClr val="3355F8"/>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a:endParaRPr>
          </a:p>
          <a:p>
            <a:pPr marL="0" marR="0" lvl="0" indent="0" algn="l" defTabSz="914400" rtl="0" eaLnBrk="1" fontAlgn="auto" latinLnBrk="0" hangingPunct="1">
              <a:lnSpc>
                <a:spcPct val="87000"/>
              </a:lnSpc>
              <a:spcBef>
                <a:spcPts val="0"/>
              </a:spcBef>
              <a:spcAft>
                <a:spcPts val="40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53634"/>
              </a:solidFill>
              <a:effectLst/>
              <a:uLnTx/>
              <a:uFillTx/>
              <a:latin typeface="BestDefense Light" panose="020F0302020204030203" pitchFamily="34" charset="77"/>
              <a:ea typeface="+mn-ea"/>
              <a:cs typeface="Rubik"/>
              <a:sym typeface="Helvetica"/>
            </a:endParaRPr>
          </a:p>
        </p:txBody>
      </p:sp>
      <p:sp>
        <p:nvSpPr>
          <p:cNvPr id="11" name="TextBox 10">
            <a:extLst>
              <a:ext uri="{FF2B5EF4-FFF2-40B4-BE49-F238E27FC236}">
                <a16:creationId xmlns:a16="http://schemas.microsoft.com/office/drawing/2014/main" id="{2F8C0DF1-3C8F-5FC6-4E0D-A5D058C95854}"/>
              </a:ext>
            </a:extLst>
          </p:cNvPr>
          <p:cNvSpPr txBox="1"/>
          <p:nvPr/>
        </p:nvSpPr>
        <p:spPr>
          <a:xfrm>
            <a:off x="239549" y="1667550"/>
            <a:ext cx="4024702" cy="536044"/>
          </a:xfrm>
          <a:prstGeom prst="rect">
            <a:avLst/>
          </a:prstGeom>
          <a:noFill/>
        </p:spPr>
        <p:txBody>
          <a:bodyPr wrap="square">
            <a:spAutoFit/>
          </a:bodyPr>
          <a:lstStyle/>
          <a:p>
            <a:pPr marL="12065" marR="5080" lvl="0" indent="0" defTabSz="914400" eaLnBrk="1" fontAlgn="auto" latinLnBrk="0" hangingPunct="1">
              <a:lnSpc>
                <a:spcPct val="100000"/>
              </a:lnSpc>
              <a:spcBef>
                <a:spcPts val="95"/>
              </a:spcBef>
              <a:spcAft>
                <a:spcPts val="0"/>
              </a:spcAft>
              <a:buClrTx/>
              <a:buSzTx/>
              <a:buFontTx/>
              <a:buNone/>
              <a:tabLst>
                <a:tab pos="469265" algn="l"/>
              </a:tabLst>
              <a:defRPr/>
            </a:pPr>
            <a:r>
              <a:rPr kumimoji="0" lang="en-US" sz="1400" b="1" i="0" u="none" strike="noStrike" kern="0" cap="none" spc="0" normalizeH="0" baseline="0" noProof="0" dirty="0">
                <a:ln>
                  <a:noFill/>
                </a:ln>
                <a:solidFill>
                  <a:srgbClr val="3355F8"/>
                </a:solidFill>
                <a:effectLst/>
                <a:uLnTx/>
                <a:uFillTx/>
                <a:latin typeface="Tahoma"/>
                <a:cs typeface="Tahoma"/>
              </a:rPr>
              <a:t>Credit Score Tracker </a:t>
            </a:r>
            <a:endParaRPr kumimoji="0" lang="en-US" sz="1400" b="0" i="0" u="none" strike="noStrike" kern="0" cap="none" spc="0" normalizeH="0" baseline="0" noProof="0" dirty="0">
              <a:ln>
                <a:noFill/>
              </a:ln>
              <a:solidFill>
                <a:sysClr val="windowText" lastClr="000000"/>
              </a:solidFill>
              <a:effectLst/>
              <a:uLnTx/>
              <a:uFillTx/>
              <a:latin typeface="Tahoma"/>
              <a:cs typeface="Tahoma"/>
            </a:endParaRPr>
          </a:p>
          <a:p>
            <a:pPr marL="12065" marR="5080" lvl="0" indent="0" defTabSz="914400" eaLnBrk="1" fontAlgn="auto" latinLnBrk="0" hangingPunct="1">
              <a:lnSpc>
                <a:spcPct val="100000"/>
              </a:lnSpc>
              <a:spcBef>
                <a:spcPts val="95"/>
              </a:spcBef>
              <a:spcAft>
                <a:spcPts val="0"/>
              </a:spcAft>
              <a:buClrTx/>
              <a:buSzTx/>
              <a:buFontTx/>
              <a:buNone/>
              <a:tabLst>
                <a:tab pos="469265" algn="l"/>
              </a:tabLst>
              <a:defRPr/>
            </a:pPr>
            <a:r>
              <a:rPr kumimoji="0" lang="en-US" sz="1400" b="0" i="0" u="none" strike="noStrike" kern="0" cap="none" spc="0" normalizeH="0" baseline="0" noProof="0" dirty="0">
                <a:ln>
                  <a:noFill/>
                </a:ln>
                <a:solidFill>
                  <a:sysClr val="windowText" lastClr="000000"/>
                </a:solidFill>
                <a:effectLst/>
                <a:uLnTx/>
                <a:uFillTx/>
                <a:latin typeface="Tahoma"/>
                <a:cs typeface="Tahoma"/>
              </a:rPr>
              <a:t>Track your Experian credit score each month</a:t>
            </a:r>
          </a:p>
        </p:txBody>
      </p:sp>
      <p:sp>
        <p:nvSpPr>
          <p:cNvPr id="12" name="object 9">
            <a:extLst>
              <a:ext uri="{FF2B5EF4-FFF2-40B4-BE49-F238E27FC236}">
                <a16:creationId xmlns:a16="http://schemas.microsoft.com/office/drawing/2014/main" id="{101B264F-AEA9-4FBF-CE4C-890DAD0748C7}"/>
              </a:ext>
            </a:extLst>
          </p:cNvPr>
          <p:cNvSpPr txBox="1"/>
          <p:nvPr/>
        </p:nvSpPr>
        <p:spPr>
          <a:xfrm>
            <a:off x="284206" y="6314903"/>
            <a:ext cx="11269448" cy="543097"/>
          </a:xfrm>
          <a:prstGeom prst="rect">
            <a:avLst/>
          </a:prstGeom>
        </p:spPr>
        <p:txBody>
          <a:bodyPr vert="horz" wrap="square" lIns="0" tIns="12065" rIns="0" bIns="0" rtlCol="0">
            <a:spAutoFit/>
          </a:bodyPr>
          <a:lstStyle/>
          <a:p>
            <a:pPr marL="0" marR="5080" lvl="0" indent="0" defTabSz="914400" eaLnBrk="1" fontAlgn="auto" latinLnBrk="0" hangingPunct="1">
              <a:lnSpc>
                <a:spcPct val="100000"/>
              </a:lnSpc>
              <a:spcBef>
                <a:spcPts val="95"/>
              </a:spcBef>
              <a:spcAft>
                <a:spcPts val="0"/>
              </a:spcAft>
              <a:buClrTx/>
              <a:buSzTx/>
              <a:buFontTx/>
              <a:buNone/>
              <a:tabLst/>
              <a:defRPr/>
            </a:pPr>
            <a:r>
              <a:rPr kumimoji="0" sz="800" b="1" i="0" u="none" strike="noStrike" kern="0" cap="none" spc="0" normalizeH="0" baseline="0" noProof="0" dirty="0">
                <a:ln>
                  <a:noFill/>
                </a:ln>
                <a:solidFill>
                  <a:srgbClr val="252525"/>
                </a:solidFill>
                <a:effectLst/>
                <a:uLnTx/>
                <a:uFillTx/>
                <a:latin typeface="Tahoma"/>
                <a:cs typeface="Tahoma"/>
              </a:rPr>
              <a:t>Family Plan </a:t>
            </a:r>
            <a:r>
              <a:rPr kumimoji="0" sz="800" b="0" i="0" u="none" strike="noStrike" kern="0" cap="none" spc="0" normalizeH="0" baseline="0" noProof="0" dirty="0">
                <a:ln>
                  <a:noFill/>
                </a:ln>
                <a:solidFill>
                  <a:srgbClr val="252525"/>
                </a:solidFill>
                <a:effectLst/>
                <a:uLnTx/>
                <a:uFillTx/>
                <a:latin typeface="Tahoma"/>
                <a:cs typeface="Tahoma"/>
              </a:rPr>
              <a:t>Covers member and spouse and up to 10 dependent children under the age of 18. Provides consultation and restoration for eligible dependents up to age 26.</a:t>
            </a:r>
            <a:r>
              <a:rPr kumimoji="0" lang="en-US" sz="800" b="0" i="0" u="none" strike="noStrike" kern="0" cap="none" spc="0" normalizeH="0" baseline="0" noProof="0" dirty="0">
                <a:ln>
                  <a:noFill/>
                </a:ln>
                <a:solidFill>
                  <a:srgbClr val="252525"/>
                </a:solidFill>
                <a:effectLst/>
                <a:uLnTx/>
                <a:uFillTx/>
                <a:latin typeface="Tahoma"/>
                <a:cs typeface="Tahoma"/>
              </a:rPr>
              <a:t> </a:t>
            </a:r>
            <a:r>
              <a:rPr kumimoji="0" sz="800" b="1" i="0" u="none" strike="noStrike" kern="0" cap="none" spc="0" normalizeH="0" baseline="0" noProof="0" dirty="0">
                <a:ln>
                  <a:noFill/>
                </a:ln>
                <a:solidFill>
                  <a:srgbClr val="252525"/>
                </a:solidFill>
                <a:effectLst/>
                <a:uLnTx/>
                <a:uFillTx/>
                <a:latin typeface="Tahoma"/>
                <a:cs typeface="Tahoma"/>
              </a:rPr>
              <a:t>Individual Plan </a:t>
            </a:r>
            <a:r>
              <a:rPr kumimoji="0" sz="800" b="0" i="0" u="none" strike="noStrike" kern="0" cap="none" spc="0" normalizeH="0" baseline="0" noProof="0" dirty="0">
                <a:ln>
                  <a:noFill/>
                </a:ln>
                <a:solidFill>
                  <a:srgbClr val="252525"/>
                </a:solidFill>
                <a:effectLst/>
                <a:uLnTx/>
                <a:uFillTx/>
                <a:latin typeface="Tahoma"/>
                <a:cs typeface="Tahoma"/>
              </a:rPr>
              <a:t>Covers the member.</a:t>
            </a:r>
            <a:endParaRPr kumimoji="0" lang="en-US" sz="800" b="0" i="0" u="none" strike="noStrike" kern="0" cap="none" spc="0" normalizeH="0" baseline="0" noProof="0" dirty="0">
              <a:ln>
                <a:noFill/>
              </a:ln>
              <a:solidFill>
                <a:srgbClr val="252525"/>
              </a:solidFill>
              <a:effectLst/>
              <a:uLnTx/>
              <a:uFillTx/>
              <a:latin typeface="Tahoma"/>
              <a:cs typeface="Tahoma"/>
            </a:endParaRPr>
          </a:p>
          <a:p>
            <a:pPr marL="0" marR="5080" lvl="0" indent="0" defTabSz="914400" eaLnBrk="1" fontAlgn="auto" latinLnBrk="0" hangingPunct="1">
              <a:lnSpc>
                <a:spcPct val="100000"/>
              </a:lnSpc>
              <a:spcBef>
                <a:spcPts val="95"/>
              </a:spcBef>
              <a:spcAft>
                <a:spcPts val="0"/>
              </a:spcAft>
              <a:buClrTx/>
              <a:buSzTx/>
              <a:buFontTx/>
              <a:buNone/>
              <a:tabLst/>
              <a:defRPr/>
            </a:pPr>
            <a:r>
              <a:rPr kumimoji="0" lang="en-US" sz="800" b="0" i="0" u="none" strike="noStrike" kern="0" cap="none" spc="10" normalizeH="0" baseline="0" noProof="0" dirty="0">
                <a:ln>
                  <a:noFill/>
                </a:ln>
                <a:solidFill>
                  <a:srgbClr val="252525"/>
                </a:solidFill>
                <a:effectLst/>
                <a:uLnTx/>
                <a:uFillTx/>
                <a:latin typeface="Tahoma"/>
                <a:cs typeface="Tahoma"/>
              </a:rPr>
              <a:t>*All</a:t>
            </a:r>
            <a:r>
              <a:rPr kumimoji="0" lang="en-US" sz="800" b="0" i="0" u="none" strike="noStrike" kern="0" cap="none" spc="25" normalizeH="0" baseline="0" noProof="0" dirty="0">
                <a:ln>
                  <a:noFill/>
                </a:ln>
                <a:solidFill>
                  <a:srgbClr val="252525"/>
                </a:solidFill>
                <a:effectLst/>
                <a:uLnTx/>
                <a:uFillTx/>
                <a:latin typeface="Tahoma"/>
                <a:cs typeface="Tahoma"/>
              </a:rPr>
              <a:t> </a:t>
            </a:r>
            <a:r>
              <a:rPr kumimoji="0" lang="en-US" sz="800" b="0" i="0" u="none" strike="noStrike" kern="0" cap="none" spc="45" normalizeH="0" baseline="0" noProof="0" dirty="0">
                <a:ln>
                  <a:noFill/>
                </a:ln>
                <a:solidFill>
                  <a:srgbClr val="252525"/>
                </a:solidFill>
                <a:effectLst/>
                <a:uLnTx/>
                <a:uFillTx/>
                <a:latin typeface="Tahoma"/>
                <a:cs typeface="Tahoma"/>
              </a:rPr>
              <a:t>Licensed</a:t>
            </a:r>
            <a:r>
              <a:rPr kumimoji="0" lang="en-US" sz="800" b="0" i="0" u="none" strike="noStrike" kern="0" cap="none" spc="85" normalizeH="0" baseline="0" noProof="0" dirty="0">
                <a:ln>
                  <a:noFill/>
                </a:ln>
                <a:solidFill>
                  <a:srgbClr val="252525"/>
                </a:solidFill>
                <a:effectLst/>
                <a:uLnTx/>
                <a:uFillTx/>
                <a:latin typeface="Tahoma"/>
                <a:cs typeface="Tahoma"/>
              </a:rPr>
              <a:t> </a:t>
            </a:r>
            <a:r>
              <a:rPr kumimoji="0" lang="en-US" sz="800" b="0" i="0" u="none" strike="noStrike" kern="0" cap="none" spc="10" normalizeH="0" baseline="0" noProof="0" dirty="0">
                <a:ln>
                  <a:noFill/>
                </a:ln>
                <a:solidFill>
                  <a:srgbClr val="252525"/>
                </a:solidFill>
                <a:effectLst/>
                <a:uLnTx/>
                <a:uFillTx/>
                <a:latin typeface="Tahoma"/>
                <a:cs typeface="Tahoma"/>
              </a:rPr>
              <a:t>Private</a:t>
            </a:r>
            <a:r>
              <a:rPr kumimoji="0" lang="en-US" sz="800" b="0" i="0" u="none" strike="noStrike" kern="0" cap="none" spc="45" normalizeH="0" baseline="0" noProof="0" dirty="0">
                <a:ln>
                  <a:noFill/>
                </a:ln>
                <a:solidFill>
                  <a:srgbClr val="252525"/>
                </a:solidFill>
                <a:effectLst/>
                <a:uLnTx/>
                <a:uFillTx/>
                <a:latin typeface="Tahoma"/>
                <a:cs typeface="Tahoma"/>
              </a:rPr>
              <a:t> </a:t>
            </a:r>
            <a:r>
              <a:rPr kumimoji="0" lang="en-US" sz="800" b="0" i="0" u="none" strike="noStrike" kern="0" cap="none" spc="10" normalizeH="0" baseline="0" noProof="0" dirty="0">
                <a:ln>
                  <a:noFill/>
                </a:ln>
                <a:solidFill>
                  <a:srgbClr val="252525"/>
                </a:solidFill>
                <a:effectLst/>
                <a:uLnTx/>
                <a:uFillTx/>
                <a:latin typeface="Tahoma"/>
                <a:cs typeface="Tahoma"/>
              </a:rPr>
              <a:t>Investigators</a:t>
            </a:r>
            <a:r>
              <a:rPr kumimoji="0" lang="en-US" sz="800" b="0" i="0" u="none" strike="noStrike" kern="0" cap="none" spc="15" normalizeH="0" baseline="0" noProof="0" dirty="0">
                <a:ln>
                  <a:noFill/>
                </a:ln>
                <a:solidFill>
                  <a:srgbClr val="252525"/>
                </a:solidFill>
                <a:effectLst/>
                <a:uLnTx/>
                <a:uFillTx/>
                <a:latin typeface="Tahoma"/>
                <a:cs typeface="Tahoma"/>
              </a:rPr>
              <a:t> </a:t>
            </a:r>
            <a:r>
              <a:rPr kumimoji="0" lang="en-US" sz="800" b="0" i="0" u="none" strike="noStrike" kern="0" cap="none" spc="10" normalizeH="0" baseline="0" noProof="0" dirty="0">
                <a:ln>
                  <a:noFill/>
                </a:ln>
                <a:solidFill>
                  <a:srgbClr val="252525"/>
                </a:solidFill>
                <a:effectLst/>
                <a:uLnTx/>
                <a:uFillTx/>
                <a:latin typeface="Tahoma"/>
                <a:cs typeface="Tahoma"/>
              </a:rPr>
              <a:t>are</a:t>
            </a:r>
            <a:r>
              <a:rPr kumimoji="0" lang="en-US" sz="800" b="0" i="0" u="none" strike="noStrike" kern="0" cap="none" spc="70" normalizeH="0" baseline="0" noProof="0" dirty="0">
                <a:ln>
                  <a:noFill/>
                </a:ln>
                <a:solidFill>
                  <a:srgbClr val="252525"/>
                </a:solidFill>
                <a:effectLst/>
                <a:uLnTx/>
                <a:uFillTx/>
                <a:latin typeface="Tahoma"/>
                <a:cs typeface="Tahoma"/>
              </a:rPr>
              <a:t> </a:t>
            </a:r>
            <a:r>
              <a:rPr kumimoji="0" lang="en-US" sz="800" b="0" i="0" u="none" strike="noStrike" kern="0" cap="none" spc="10" normalizeH="0" baseline="0" noProof="0" dirty="0">
                <a:ln>
                  <a:noFill/>
                </a:ln>
                <a:solidFill>
                  <a:srgbClr val="252525"/>
                </a:solidFill>
                <a:effectLst/>
                <a:uLnTx/>
                <a:uFillTx/>
                <a:latin typeface="Tahoma"/>
                <a:cs typeface="Tahoma"/>
              </a:rPr>
              <a:t>licensed</a:t>
            </a:r>
            <a:r>
              <a:rPr kumimoji="0" lang="en-US" sz="800" b="0" i="0" u="none" strike="noStrike" kern="0" cap="none" spc="65" normalizeH="0" baseline="0" noProof="0" dirty="0">
                <a:ln>
                  <a:noFill/>
                </a:ln>
                <a:solidFill>
                  <a:srgbClr val="252525"/>
                </a:solidFill>
                <a:effectLst/>
                <a:uLnTx/>
                <a:uFillTx/>
                <a:latin typeface="Tahoma"/>
                <a:cs typeface="Tahoma"/>
              </a:rPr>
              <a:t> </a:t>
            </a:r>
            <a:r>
              <a:rPr kumimoji="0" lang="en-US" sz="800" b="0" i="0" u="none" strike="noStrike" kern="0" cap="none" spc="10" normalizeH="0" baseline="0" noProof="0" dirty="0">
                <a:ln>
                  <a:noFill/>
                </a:ln>
                <a:solidFill>
                  <a:srgbClr val="252525"/>
                </a:solidFill>
                <a:effectLst/>
                <a:uLnTx/>
                <a:uFillTx/>
                <a:latin typeface="Tahoma"/>
                <a:cs typeface="Tahoma"/>
              </a:rPr>
              <a:t>in</a:t>
            </a:r>
            <a:r>
              <a:rPr kumimoji="0" lang="en-US" sz="800" b="0" i="0" u="none" strike="noStrike" kern="0" cap="none" spc="45" normalizeH="0" baseline="0" noProof="0" dirty="0">
                <a:ln>
                  <a:noFill/>
                </a:ln>
                <a:solidFill>
                  <a:srgbClr val="252525"/>
                </a:solidFill>
                <a:effectLst/>
                <a:uLnTx/>
                <a:uFillTx/>
                <a:latin typeface="Tahoma"/>
                <a:cs typeface="Tahoma"/>
              </a:rPr>
              <a:t> </a:t>
            </a:r>
            <a:r>
              <a:rPr kumimoji="0" lang="en-US" sz="800" b="0" i="0" u="none" strike="noStrike" kern="0" cap="none" spc="10" normalizeH="0" baseline="0" noProof="0" dirty="0">
                <a:ln>
                  <a:noFill/>
                </a:ln>
                <a:solidFill>
                  <a:srgbClr val="252525"/>
                </a:solidFill>
                <a:effectLst/>
                <a:uLnTx/>
                <a:uFillTx/>
                <a:latin typeface="Tahoma"/>
                <a:cs typeface="Tahoma"/>
              </a:rPr>
              <a:t>the</a:t>
            </a:r>
            <a:r>
              <a:rPr kumimoji="0" lang="en-US" sz="800" b="0" i="0" u="none" strike="noStrike" kern="0" cap="none" spc="70" normalizeH="0" baseline="0" noProof="0" dirty="0">
                <a:ln>
                  <a:noFill/>
                </a:ln>
                <a:solidFill>
                  <a:srgbClr val="252525"/>
                </a:solidFill>
                <a:effectLst/>
                <a:uLnTx/>
                <a:uFillTx/>
                <a:latin typeface="Tahoma"/>
                <a:cs typeface="Tahoma"/>
              </a:rPr>
              <a:t> </a:t>
            </a:r>
            <a:r>
              <a:rPr kumimoji="0" lang="en-US" sz="800" b="0" i="0" u="none" strike="noStrike" kern="0" cap="none" spc="10" normalizeH="0" baseline="0" noProof="0" dirty="0">
                <a:ln>
                  <a:noFill/>
                </a:ln>
                <a:solidFill>
                  <a:srgbClr val="252525"/>
                </a:solidFill>
                <a:effectLst/>
                <a:uLnTx/>
                <a:uFillTx/>
                <a:latin typeface="Tahoma"/>
                <a:cs typeface="Tahoma"/>
              </a:rPr>
              <a:t>state</a:t>
            </a:r>
            <a:r>
              <a:rPr kumimoji="0" lang="en-US" sz="800" b="0" i="0" u="none" strike="noStrike" kern="0" cap="none" spc="50" normalizeH="0" baseline="0" noProof="0" dirty="0">
                <a:ln>
                  <a:noFill/>
                </a:ln>
                <a:solidFill>
                  <a:srgbClr val="252525"/>
                </a:solidFill>
                <a:effectLst/>
                <a:uLnTx/>
                <a:uFillTx/>
                <a:latin typeface="Tahoma"/>
                <a:cs typeface="Tahoma"/>
              </a:rPr>
              <a:t> of</a:t>
            </a:r>
            <a:r>
              <a:rPr kumimoji="0" lang="en-US" sz="800" b="0" i="0" u="none" strike="noStrike" kern="0" cap="none" spc="55" normalizeH="0" baseline="0" noProof="0" dirty="0">
                <a:ln>
                  <a:noFill/>
                </a:ln>
                <a:solidFill>
                  <a:srgbClr val="252525"/>
                </a:solidFill>
                <a:effectLst/>
                <a:uLnTx/>
                <a:uFillTx/>
                <a:latin typeface="Tahoma"/>
                <a:cs typeface="Tahoma"/>
              </a:rPr>
              <a:t> </a:t>
            </a:r>
            <a:r>
              <a:rPr kumimoji="0" lang="en-US" sz="800" b="0" i="0" u="none" strike="noStrike" kern="0" cap="none" spc="-10" normalizeH="0" baseline="0" noProof="0" dirty="0">
                <a:ln>
                  <a:noFill/>
                </a:ln>
                <a:solidFill>
                  <a:srgbClr val="252525"/>
                </a:solidFill>
                <a:effectLst/>
                <a:uLnTx/>
                <a:uFillTx/>
                <a:latin typeface="Tahoma"/>
                <a:cs typeface="Tahoma"/>
              </a:rPr>
              <a:t>Oklahoma</a:t>
            </a:r>
            <a:endParaRPr kumimoji="0" lang="en-US" sz="800" b="0" i="0" u="none" strike="noStrike" kern="0" cap="none" spc="0" normalizeH="0" baseline="0" noProof="0" dirty="0">
              <a:ln>
                <a:noFill/>
              </a:ln>
              <a:solidFill>
                <a:srgbClr val="252525"/>
              </a:solidFill>
              <a:effectLst/>
              <a:uLnTx/>
              <a:uFillTx/>
              <a:latin typeface="Tahoma"/>
              <a:cs typeface="Tahoma"/>
            </a:endParaRPr>
          </a:p>
          <a:p>
            <a:pPr marL="12700" marR="0" lvl="0" indent="0" defTabSz="914400" eaLnBrk="1" fontAlgn="auto" latinLnBrk="0" hangingPunct="1">
              <a:lnSpc>
                <a:spcPct val="100000"/>
              </a:lnSpc>
              <a:spcBef>
                <a:spcPts val="95"/>
              </a:spcBef>
              <a:spcAft>
                <a:spcPts val="0"/>
              </a:spcAft>
              <a:buClrTx/>
              <a:buSzTx/>
              <a:buFontTx/>
              <a:buNone/>
              <a:tabLst/>
              <a:defRPr/>
            </a:pPr>
            <a:r>
              <a:rPr kumimoji="0" lang="en-US" sz="800" b="0" i="0" u="none" strike="noStrike" kern="0" cap="none" spc="0" normalizeH="0" baseline="0" noProof="0" dirty="0">
                <a:ln>
                  <a:noFill/>
                </a:ln>
                <a:solidFill>
                  <a:srgbClr val="252525"/>
                </a:solidFill>
                <a:effectLst/>
                <a:uLnTx/>
                <a:uFillTx/>
                <a:latin typeface="Tahoma"/>
                <a:cs typeface="Tahoma"/>
              </a:rPr>
              <a:t>*Individual</a:t>
            </a:r>
            <a:r>
              <a:rPr kumimoji="0" lang="en-US" sz="800" b="0" i="0" u="none" strike="noStrike" kern="0" cap="none" spc="55"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plan</a:t>
            </a:r>
            <a:r>
              <a:rPr kumimoji="0" lang="en-US" sz="800" b="0" i="0" u="none" strike="noStrike" kern="0" cap="none" spc="20" normalizeH="0" baseline="0" noProof="0" dirty="0">
                <a:ln>
                  <a:noFill/>
                </a:ln>
                <a:solidFill>
                  <a:srgbClr val="252525"/>
                </a:solidFill>
                <a:effectLst/>
                <a:uLnTx/>
                <a:uFillTx/>
                <a:latin typeface="Tahoma"/>
                <a:cs typeface="Tahoma"/>
              </a:rPr>
              <a:t> </a:t>
            </a:r>
            <a:r>
              <a:rPr kumimoji="0" lang="en-US" sz="800" b="0" i="0" u="none" strike="noStrike" kern="0" cap="none" spc="50" normalizeH="0" baseline="0" noProof="0" dirty="0">
                <a:ln>
                  <a:noFill/>
                </a:ln>
                <a:solidFill>
                  <a:srgbClr val="252525"/>
                </a:solidFill>
                <a:effectLst/>
                <a:uLnTx/>
                <a:uFillTx/>
                <a:latin typeface="Tahoma"/>
                <a:cs typeface="Tahoma"/>
              </a:rPr>
              <a:t>covers</a:t>
            </a:r>
            <a:r>
              <a:rPr kumimoji="0" lang="en-US" sz="800" b="0" i="0" u="none" strike="noStrike" kern="0" cap="none" spc="95"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up</a:t>
            </a:r>
            <a:r>
              <a:rPr kumimoji="0" lang="en-US" sz="800" b="0" i="0" u="none" strike="noStrike" kern="0" cap="none" spc="70"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to</a:t>
            </a:r>
            <a:r>
              <a:rPr kumimoji="0" lang="en-US" sz="800" b="0" i="0" u="none" strike="noStrike" kern="0" cap="none" spc="70"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three</a:t>
            </a:r>
            <a:r>
              <a:rPr kumimoji="0" lang="en-US" sz="800" b="0" i="0" u="none" strike="noStrike" kern="0" cap="none" spc="55"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(3)</a:t>
            </a:r>
            <a:r>
              <a:rPr kumimoji="0" lang="en-US" sz="800" b="0" i="0" u="none" strike="noStrike" kern="0" cap="none" spc="65"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devices.</a:t>
            </a:r>
            <a:r>
              <a:rPr kumimoji="0" lang="en-US" sz="800" b="0" i="0" u="none" strike="noStrike" kern="0" cap="none" spc="95"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Family</a:t>
            </a:r>
            <a:r>
              <a:rPr kumimoji="0" lang="en-US" sz="800" b="0" i="0" u="none" strike="noStrike" kern="0" cap="none" spc="45"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plan</a:t>
            </a:r>
            <a:r>
              <a:rPr kumimoji="0" lang="en-US" sz="800" b="0" i="0" u="none" strike="noStrike" kern="0" cap="none" spc="35" normalizeH="0" baseline="0" noProof="0" dirty="0">
                <a:ln>
                  <a:noFill/>
                </a:ln>
                <a:solidFill>
                  <a:srgbClr val="252525"/>
                </a:solidFill>
                <a:effectLst/>
                <a:uLnTx/>
                <a:uFillTx/>
                <a:latin typeface="Tahoma"/>
                <a:cs typeface="Tahoma"/>
              </a:rPr>
              <a:t> </a:t>
            </a:r>
            <a:r>
              <a:rPr kumimoji="0" lang="en-US" sz="800" b="0" i="0" u="none" strike="noStrike" kern="0" cap="none" spc="50" normalizeH="0" baseline="0" noProof="0" dirty="0">
                <a:ln>
                  <a:noFill/>
                </a:ln>
                <a:solidFill>
                  <a:srgbClr val="252525"/>
                </a:solidFill>
                <a:effectLst/>
                <a:uLnTx/>
                <a:uFillTx/>
                <a:latin typeface="Tahoma"/>
                <a:cs typeface="Tahoma"/>
              </a:rPr>
              <a:t>covers</a:t>
            </a:r>
            <a:r>
              <a:rPr kumimoji="0" lang="en-US" sz="800" b="0" i="0" u="none" strike="noStrike" kern="0" cap="none" spc="90"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up</a:t>
            </a:r>
            <a:r>
              <a:rPr kumimoji="0" lang="en-US" sz="800" b="0" i="0" u="none" strike="noStrike" kern="0" cap="none" spc="75"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to</a:t>
            </a:r>
            <a:r>
              <a:rPr kumimoji="0" lang="en-US" sz="800" b="0" i="0" u="none" strike="noStrike" kern="0" cap="none" spc="70"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fifteen</a:t>
            </a:r>
            <a:r>
              <a:rPr kumimoji="0" lang="en-US" sz="800" b="0" i="0" u="none" strike="noStrike" kern="0" cap="none" spc="70" normalizeH="0" baseline="0" noProof="0" dirty="0">
                <a:ln>
                  <a:noFill/>
                </a:ln>
                <a:solidFill>
                  <a:srgbClr val="252525"/>
                </a:solidFill>
                <a:effectLst/>
                <a:uLnTx/>
                <a:uFillTx/>
                <a:latin typeface="Tahoma"/>
                <a:cs typeface="Tahoma"/>
              </a:rPr>
              <a:t> </a:t>
            </a:r>
            <a:r>
              <a:rPr kumimoji="0" lang="en-US" sz="800" b="0" i="0" u="none" strike="noStrike" kern="0" cap="none" spc="-20" normalizeH="0" baseline="0" noProof="0" dirty="0">
                <a:ln>
                  <a:noFill/>
                </a:ln>
                <a:solidFill>
                  <a:srgbClr val="252525"/>
                </a:solidFill>
                <a:effectLst/>
                <a:uLnTx/>
                <a:uFillTx/>
                <a:latin typeface="Tahoma"/>
                <a:cs typeface="Tahoma"/>
              </a:rPr>
              <a:t>(15)</a:t>
            </a:r>
            <a:r>
              <a:rPr kumimoji="0" lang="en-US" sz="800" b="0" i="0" u="none" strike="noStrike" kern="0" cap="none" spc="60" normalizeH="0" baseline="0" noProof="0" dirty="0">
                <a:ln>
                  <a:noFill/>
                </a:ln>
                <a:solidFill>
                  <a:srgbClr val="252525"/>
                </a:solidFill>
                <a:effectLst/>
                <a:uLnTx/>
                <a:uFillTx/>
                <a:latin typeface="Tahoma"/>
                <a:cs typeface="Tahoma"/>
              </a:rPr>
              <a:t> </a:t>
            </a:r>
            <a:r>
              <a:rPr kumimoji="0" lang="en-US" sz="800" b="0" i="0" u="none" strike="noStrike" kern="0" cap="none" spc="-10" normalizeH="0" baseline="0" noProof="0" dirty="0">
                <a:ln>
                  <a:noFill/>
                </a:ln>
                <a:solidFill>
                  <a:srgbClr val="252525"/>
                </a:solidFill>
                <a:effectLst/>
                <a:uLnTx/>
                <a:uFillTx/>
                <a:latin typeface="Tahoma"/>
                <a:cs typeface="Tahoma"/>
              </a:rPr>
              <a:t>devices.</a:t>
            </a:r>
            <a:r>
              <a:rPr kumimoji="0" lang="en-US" sz="800" b="0" i="0" u="none" strike="noStrike" kern="0" cap="none" spc="-10" normalizeH="0" baseline="0" noProof="0" dirty="0">
                <a:ln>
                  <a:noFill/>
                </a:ln>
                <a:solidFill>
                  <a:sysClr val="windowText" lastClr="000000"/>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**Individual</a:t>
            </a:r>
            <a:r>
              <a:rPr kumimoji="0" lang="en-US" sz="800" b="0" i="0" u="none" strike="noStrike" kern="0" cap="none" spc="40"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plan</a:t>
            </a:r>
            <a:r>
              <a:rPr kumimoji="0" lang="en-US" sz="800" b="0" i="0" u="none" strike="noStrike" kern="0" cap="none" spc="5" normalizeH="0" baseline="0" noProof="0" dirty="0">
                <a:ln>
                  <a:noFill/>
                </a:ln>
                <a:solidFill>
                  <a:srgbClr val="252525"/>
                </a:solidFill>
                <a:effectLst/>
                <a:uLnTx/>
                <a:uFillTx/>
                <a:latin typeface="Tahoma"/>
                <a:cs typeface="Tahoma"/>
              </a:rPr>
              <a:t> </a:t>
            </a:r>
            <a:r>
              <a:rPr kumimoji="0" lang="en-US" sz="800" b="0" i="0" u="none" strike="noStrike" kern="0" cap="none" spc="50" normalizeH="0" baseline="0" noProof="0" dirty="0">
                <a:ln>
                  <a:noFill/>
                </a:ln>
                <a:solidFill>
                  <a:srgbClr val="252525"/>
                </a:solidFill>
                <a:effectLst/>
                <a:uLnTx/>
                <a:uFillTx/>
                <a:latin typeface="Tahoma"/>
                <a:cs typeface="Tahoma"/>
              </a:rPr>
              <a:t>covers</a:t>
            </a:r>
            <a:r>
              <a:rPr kumimoji="0" lang="en-US" sz="800" b="0" i="0" u="none" strike="noStrike" kern="0" cap="none" spc="75"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up</a:t>
            </a:r>
            <a:r>
              <a:rPr kumimoji="0" lang="en-US" sz="800" b="0" i="0" u="none" strike="noStrike" kern="0" cap="none" spc="55"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to</a:t>
            </a:r>
            <a:r>
              <a:rPr kumimoji="0" lang="en-US" sz="800" b="0" i="0" u="none" strike="noStrike" kern="0" cap="none" spc="55"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one</a:t>
            </a:r>
            <a:r>
              <a:rPr kumimoji="0" lang="en-US" sz="800" b="0" i="0" u="none" strike="noStrike" kern="0" cap="none" spc="40" normalizeH="0" baseline="0" noProof="0" dirty="0">
                <a:ln>
                  <a:noFill/>
                </a:ln>
                <a:solidFill>
                  <a:srgbClr val="252525"/>
                </a:solidFill>
                <a:effectLst/>
                <a:uLnTx/>
                <a:uFillTx/>
                <a:latin typeface="Tahoma"/>
                <a:cs typeface="Tahoma"/>
              </a:rPr>
              <a:t> </a:t>
            </a:r>
            <a:r>
              <a:rPr kumimoji="0" lang="en-US" sz="800" b="0" i="0" u="none" strike="noStrike" kern="0" cap="none" spc="-55" normalizeH="0" baseline="0" noProof="0" dirty="0">
                <a:ln>
                  <a:noFill/>
                </a:ln>
                <a:solidFill>
                  <a:srgbClr val="252525"/>
                </a:solidFill>
                <a:effectLst/>
                <a:uLnTx/>
                <a:uFillTx/>
                <a:latin typeface="Tahoma"/>
                <a:cs typeface="Tahoma"/>
              </a:rPr>
              <a:t>(1)</a:t>
            </a:r>
            <a:r>
              <a:rPr kumimoji="0" lang="en-US" sz="800" b="0" i="0" u="none" strike="noStrike" kern="0" cap="none" spc="35"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device.</a:t>
            </a:r>
            <a:r>
              <a:rPr kumimoji="0" lang="en-US" sz="800" b="0" i="0" u="none" strike="noStrike" kern="0" cap="none" spc="70"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Family</a:t>
            </a:r>
            <a:r>
              <a:rPr kumimoji="0" lang="en-US" sz="800" b="0" i="0" u="none" strike="noStrike" kern="0" cap="none" spc="45"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plan</a:t>
            </a:r>
            <a:r>
              <a:rPr kumimoji="0" lang="en-US" sz="800" b="0" i="0" u="none" strike="noStrike" kern="0" cap="none" spc="25" normalizeH="0" baseline="0" noProof="0" dirty="0">
                <a:ln>
                  <a:noFill/>
                </a:ln>
                <a:solidFill>
                  <a:srgbClr val="252525"/>
                </a:solidFill>
                <a:effectLst/>
                <a:uLnTx/>
                <a:uFillTx/>
                <a:latin typeface="Tahoma"/>
                <a:cs typeface="Tahoma"/>
              </a:rPr>
              <a:t> </a:t>
            </a:r>
            <a:r>
              <a:rPr kumimoji="0" lang="en-US" sz="800" b="0" i="0" u="none" strike="noStrike" kern="0" cap="none" spc="50" normalizeH="0" baseline="0" noProof="0" dirty="0">
                <a:ln>
                  <a:noFill/>
                </a:ln>
                <a:solidFill>
                  <a:srgbClr val="252525"/>
                </a:solidFill>
                <a:effectLst/>
                <a:uLnTx/>
                <a:uFillTx/>
                <a:latin typeface="Tahoma"/>
                <a:cs typeface="Tahoma"/>
              </a:rPr>
              <a:t>covers</a:t>
            </a:r>
            <a:r>
              <a:rPr kumimoji="0" lang="en-US" sz="800" b="0" i="0" u="none" strike="noStrike" kern="0" cap="none" spc="70"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up</a:t>
            </a:r>
            <a:r>
              <a:rPr kumimoji="0" lang="en-US" sz="800" b="0" i="0" u="none" strike="noStrike" kern="0" cap="none" spc="55"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to</a:t>
            </a:r>
            <a:r>
              <a:rPr kumimoji="0" lang="en-US" sz="800" b="0" i="0" u="none" strike="noStrike" kern="0" cap="none" spc="45"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six</a:t>
            </a:r>
            <a:r>
              <a:rPr kumimoji="0" lang="en-US" sz="800" b="0" i="0" u="none" strike="noStrike" kern="0" cap="none" spc="50" normalizeH="0" baseline="0" noProof="0" dirty="0">
                <a:ln>
                  <a:noFill/>
                </a:ln>
                <a:solidFill>
                  <a:srgbClr val="252525"/>
                </a:solidFill>
                <a:effectLst/>
                <a:uLnTx/>
                <a:uFillTx/>
                <a:latin typeface="Tahoma"/>
                <a:cs typeface="Tahoma"/>
              </a:rPr>
              <a:t> </a:t>
            </a:r>
            <a:r>
              <a:rPr kumimoji="0" lang="en-US" sz="800" b="0" i="0" u="none" strike="noStrike" kern="0" cap="none" spc="0" normalizeH="0" baseline="0" noProof="0" dirty="0">
                <a:ln>
                  <a:noFill/>
                </a:ln>
                <a:solidFill>
                  <a:srgbClr val="252525"/>
                </a:solidFill>
                <a:effectLst/>
                <a:uLnTx/>
                <a:uFillTx/>
                <a:latin typeface="Tahoma"/>
                <a:cs typeface="Tahoma"/>
              </a:rPr>
              <a:t>(6)</a:t>
            </a:r>
            <a:r>
              <a:rPr kumimoji="0" lang="en-US" sz="800" b="0" i="0" u="none" strike="noStrike" kern="0" cap="none" spc="50" normalizeH="0" baseline="0" noProof="0" dirty="0">
                <a:ln>
                  <a:noFill/>
                </a:ln>
                <a:solidFill>
                  <a:srgbClr val="252525"/>
                </a:solidFill>
                <a:effectLst/>
                <a:uLnTx/>
                <a:uFillTx/>
                <a:latin typeface="Tahoma"/>
                <a:cs typeface="Tahoma"/>
              </a:rPr>
              <a:t> </a:t>
            </a:r>
            <a:r>
              <a:rPr kumimoji="0" lang="en-US" sz="800" b="0" i="0" u="none" strike="noStrike" kern="0" cap="none" spc="-10" normalizeH="0" baseline="0" noProof="0" dirty="0">
                <a:ln>
                  <a:noFill/>
                </a:ln>
                <a:solidFill>
                  <a:srgbClr val="252525"/>
                </a:solidFill>
                <a:effectLst/>
                <a:uLnTx/>
                <a:uFillTx/>
                <a:latin typeface="Tahoma"/>
                <a:cs typeface="Tahoma"/>
              </a:rPr>
              <a:t>devices.</a:t>
            </a:r>
            <a:endParaRPr kumimoji="0" lang="en-US" sz="800" b="0" i="0" u="none" strike="noStrike" kern="0" cap="none" spc="0" normalizeH="0" baseline="0" noProof="0" dirty="0">
              <a:ln>
                <a:noFill/>
              </a:ln>
              <a:solidFill>
                <a:sysClr val="windowText" lastClr="000000"/>
              </a:solidFill>
              <a:effectLst/>
              <a:uLnTx/>
              <a:uFillTx/>
              <a:latin typeface="Tahoma"/>
              <a:cs typeface="Tahoma"/>
            </a:endParaRPr>
          </a:p>
          <a:p>
            <a:pPr marL="0" marR="5080" lvl="0" indent="0" defTabSz="914400" eaLnBrk="1" fontAlgn="auto" latinLnBrk="0" hangingPunct="1">
              <a:lnSpc>
                <a:spcPct val="100000"/>
              </a:lnSpc>
              <a:spcBef>
                <a:spcPts val="95"/>
              </a:spcBef>
              <a:spcAft>
                <a:spcPts val="0"/>
              </a:spcAft>
              <a:buClrTx/>
              <a:buSzTx/>
              <a:buFontTx/>
              <a:buNone/>
              <a:tabLst/>
              <a:defRPr/>
            </a:pPr>
            <a:endParaRPr kumimoji="0" sz="800" b="0" i="0" u="none" strike="noStrike" kern="0" cap="none" spc="0" normalizeH="0" baseline="0" noProof="0" dirty="0">
              <a:ln>
                <a:noFill/>
              </a:ln>
              <a:solidFill>
                <a:sysClr val="windowText" lastClr="000000"/>
              </a:solidFill>
              <a:effectLst/>
              <a:uLnTx/>
              <a:uFillTx/>
              <a:latin typeface="Tahoma"/>
              <a:cs typeface="Tahoma"/>
            </a:endParaRPr>
          </a:p>
        </p:txBody>
      </p:sp>
      <p:sp>
        <p:nvSpPr>
          <p:cNvPr id="17" name="Text Placeholder 9">
            <a:extLst>
              <a:ext uri="{FF2B5EF4-FFF2-40B4-BE49-F238E27FC236}">
                <a16:creationId xmlns:a16="http://schemas.microsoft.com/office/drawing/2014/main" id="{B2BBB5CD-B2D3-9C38-1F01-AF98843DD18F}"/>
              </a:ext>
            </a:extLst>
          </p:cNvPr>
          <p:cNvSpPr txBox="1">
            <a:spLocks/>
          </p:cNvSpPr>
          <p:nvPr/>
        </p:nvSpPr>
        <p:spPr>
          <a:xfrm>
            <a:off x="9221966" y="3931759"/>
            <a:ext cx="2970034" cy="274845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Tx/>
              <a:buNone/>
              <a:defRPr sz="1800" b="0" i="0" kern="1200">
                <a:solidFill>
                  <a:schemeClr val="tx1"/>
                </a:solidFill>
                <a:latin typeface="Inter Light" panose="02000503000000020004" pitchFamily="2" charset="0"/>
                <a:ea typeface="Inter Light" panose="02000503000000020004" pitchFamily="2" charset="0"/>
                <a:cs typeface="+mn-cs"/>
              </a:defRPr>
            </a:lvl1pPr>
            <a:lvl2pPr marL="457200" indent="-2286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2pPr>
            <a:lvl3pPr marL="685800" indent="-2286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3pPr>
            <a:lvl4pPr marL="914400" indent="-2286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4pPr>
            <a:lvl5pPr marL="1143000" indent="-2286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55F8"/>
                </a:solidFill>
                <a:effectLst/>
                <a:uLnTx/>
                <a:uFillTx/>
                <a:latin typeface="Tahoma" panose="020B0604030504040204" pitchFamily="34" charset="0"/>
                <a:ea typeface="Tahoma" panose="020B0604030504040204" pitchFamily="34" charset="0"/>
                <a:cs typeface="Tahoma" panose="020B0604030504040204" pitchFamily="34" charset="0"/>
              </a:rPr>
              <a:t>Identity Consultation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52525"/>
                </a:solidFill>
                <a:effectLst/>
                <a:uLnTx/>
                <a:uFillTx/>
                <a:latin typeface="Tahoma"/>
                <a:ea typeface="Inter Light" panose="02000503000000020004" pitchFamily="2" charset="0"/>
                <a:cs typeface="Tahoma"/>
              </a:rPr>
              <a:t>Identity theft specialists available 24/7 for covered emergencies.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3355F8"/>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55F8"/>
                </a:solidFill>
                <a:effectLst/>
                <a:uLnTx/>
                <a:uFillTx/>
                <a:latin typeface="Tahoma" panose="020B0604030504040204" pitchFamily="34" charset="0"/>
                <a:ea typeface="Tahoma" panose="020B0604030504040204" pitchFamily="34" charset="0"/>
                <a:cs typeface="Tahoma" panose="020B0604030504040204" pitchFamily="34" charset="0"/>
              </a:rPr>
              <a:t>Full-Service Restoration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52525"/>
                </a:solidFill>
                <a:effectLst/>
                <a:uLnTx/>
                <a:uFillTx/>
                <a:latin typeface="Tahoma"/>
                <a:ea typeface="Tahoma" panose="020B0604030504040204" pitchFamily="34" charset="0"/>
                <a:cs typeface="Tahoma"/>
              </a:rPr>
              <a:t>By licensed private investigators.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3355F8"/>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55F8"/>
                </a:solidFill>
                <a:effectLst/>
                <a:uLnTx/>
                <a:uFillTx/>
                <a:latin typeface="Tahoma" panose="020B0604030504040204" pitchFamily="34" charset="0"/>
                <a:ea typeface="Tahoma" panose="020B0604030504040204" pitchFamily="34" charset="0"/>
                <a:cs typeface="Tahoma" panose="020B0604030504040204" pitchFamily="34" charset="0"/>
              </a:rPr>
              <a:t>$3M Fraud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7D7D7">
                    <a:lumMod val="10000"/>
                  </a:srgbClr>
                </a:solidFill>
                <a:effectLst/>
                <a:uLnTx/>
                <a:uFillTx/>
                <a:latin typeface="Tahoma" panose="020B0604030504040204" pitchFamily="34" charset="0"/>
                <a:ea typeface="Tahoma" panose="020B0604030504040204" pitchFamily="34" charset="0"/>
                <a:cs typeface="Tahoma" panose="020B0604030504040204" pitchFamily="34" charset="0"/>
              </a:rPr>
              <a:t>Up to $3M for covered identity theft-related losses.</a:t>
            </a:r>
          </a:p>
        </p:txBody>
      </p:sp>
      <p:grpSp>
        <p:nvGrpSpPr>
          <p:cNvPr id="35" name="object 3">
            <a:extLst>
              <a:ext uri="{FF2B5EF4-FFF2-40B4-BE49-F238E27FC236}">
                <a16:creationId xmlns:a16="http://schemas.microsoft.com/office/drawing/2014/main" id="{BD5A4800-8B7F-E6F9-7F38-50B440E37BB1}"/>
              </a:ext>
            </a:extLst>
          </p:cNvPr>
          <p:cNvGrpSpPr/>
          <p:nvPr/>
        </p:nvGrpSpPr>
        <p:grpSpPr>
          <a:xfrm>
            <a:off x="10210376" y="972989"/>
            <a:ext cx="1609736" cy="2846906"/>
            <a:chOff x="8253983" y="914400"/>
            <a:chExt cx="3016250" cy="5637530"/>
          </a:xfrm>
        </p:grpSpPr>
        <p:pic>
          <p:nvPicPr>
            <p:cNvPr id="36" name="object 4">
              <a:extLst>
                <a:ext uri="{FF2B5EF4-FFF2-40B4-BE49-F238E27FC236}">
                  <a16:creationId xmlns:a16="http://schemas.microsoft.com/office/drawing/2014/main" id="{8EFB93B2-0DE4-B33E-73B1-66E06FED736F}"/>
                </a:ext>
              </a:extLst>
            </p:cNvPr>
            <p:cNvPicPr/>
            <p:nvPr/>
          </p:nvPicPr>
          <p:blipFill>
            <a:blip r:embed="rId4" cstate="print"/>
            <a:stretch>
              <a:fillRect/>
            </a:stretch>
          </p:blipFill>
          <p:spPr>
            <a:xfrm>
              <a:off x="8253983" y="914400"/>
              <a:ext cx="3015983" cy="5637275"/>
            </a:xfrm>
            <a:prstGeom prst="rect">
              <a:avLst/>
            </a:prstGeom>
          </p:spPr>
        </p:pic>
        <p:pic>
          <p:nvPicPr>
            <p:cNvPr id="37" name="object 5">
              <a:extLst>
                <a:ext uri="{FF2B5EF4-FFF2-40B4-BE49-F238E27FC236}">
                  <a16:creationId xmlns:a16="http://schemas.microsoft.com/office/drawing/2014/main" id="{2145BE2F-24B5-B4A6-7381-573A5F222DD9}"/>
                </a:ext>
              </a:extLst>
            </p:cNvPr>
            <p:cNvPicPr/>
            <p:nvPr/>
          </p:nvPicPr>
          <p:blipFill>
            <a:blip r:embed="rId5" cstate="print"/>
            <a:stretch>
              <a:fillRect/>
            </a:stretch>
          </p:blipFill>
          <p:spPr>
            <a:xfrm>
              <a:off x="8313419" y="973836"/>
              <a:ext cx="2808731" cy="5430011"/>
            </a:xfrm>
            <a:prstGeom prst="rect">
              <a:avLst/>
            </a:prstGeom>
          </p:spPr>
        </p:pic>
      </p:grpSp>
      <p:sp>
        <p:nvSpPr>
          <p:cNvPr id="38" name="Text Placeholder 9">
            <a:extLst>
              <a:ext uri="{FF2B5EF4-FFF2-40B4-BE49-F238E27FC236}">
                <a16:creationId xmlns:a16="http://schemas.microsoft.com/office/drawing/2014/main" id="{C238784E-71E3-9690-7BBB-786B41D0354C}"/>
              </a:ext>
            </a:extLst>
          </p:cNvPr>
          <p:cNvSpPr txBox="1">
            <a:spLocks/>
          </p:cNvSpPr>
          <p:nvPr/>
        </p:nvSpPr>
        <p:spPr>
          <a:xfrm>
            <a:off x="4876000" y="1552401"/>
            <a:ext cx="3828285" cy="31432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Tx/>
              <a:buNone/>
              <a:defRPr sz="1800" b="0" i="0" kern="1200">
                <a:solidFill>
                  <a:schemeClr val="tx1"/>
                </a:solidFill>
                <a:latin typeface="Inter Light" panose="02000503000000020004" pitchFamily="2" charset="0"/>
                <a:ea typeface="Inter Light" panose="02000503000000020004" pitchFamily="2" charset="0"/>
                <a:cs typeface="+mn-cs"/>
              </a:defRPr>
            </a:lvl1pPr>
            <a:lvl2pPr marL="457200" indent="-2286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2pPr>
            <a:lvl3pPr marL="685800" indent="-2286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3pPr>
            <a:lvl4pPr marL="914400" indent="-2286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4pPr>
            <a:lvl5pPr marL="1143000" indent="-228600" algn="l" defTabSz="914400" rtl="0" eaLnBrk="1" latinLnBrk="0" hangingPunct="1">
              <a:lnSpc>
                <a:spcPct val="100000"/>
              </a:lnSpc>
              <a:spcBef>
                <a:spcPts val="1000"/>
              </a:spcBef>
              <a:buFont typeface="Arial" panose="020B0604020202020204" pitchFamily="34" charset="0"/>
              <a:buChar char="•"/>
              <a:defRPr sz="1800" b="0" i="0" kern="1200">
                <a:solidFill>
                  <a:schemeClr val="tx1"/>
                </a:solidFill>
                <a:latin typeface="Inter Light" panose="02000503000000020004" pitchFamily="2" charset="0"/>
                <a:ea typeface="Inter Light"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55F8"/>
                </a:solidFill>
                <a:effectLst/>
                <a:uLnTx/>
                <a:uFillTx/>
                <a:latin typeface="Tahoma" panose="020B0604030504040204" pitchFamily="34" charset="0"/>
                <a:ea typeface="Tahoma" panose="020B0604030504040204" pitchFamily="34" charset="0"/>
                <a:cs typeface="Tahoma" panose="020B0604030504040204" pitchFamily="34" charset="0"/>
              </a:rPr>
              <a:t>Privacy Check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Inter Light" panose="02000503000000020004" pitchFamily="2" charset="0"/>
                <a:cs typeface="Tahoma"/>
              </a:rPr>
              <a:t>Help keep your information away from data brokers.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Tahoma"/>
              <a:ea typeface="Inter Light" panose="02000503000000020004" pitchFamily="2" charset="0"/>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55F8"/>
                </a:solidFill>
                <a:effectLst/>
                <a:uLnTx/>
                <a:uFillTx/>
                <a:latin typeface="Tahoma" panose="020B0604030504040204" pitchFamily="34" charset="0"/>
                <a:ea typeface="Tahoma" panose="020B0604030504040204" pitchFamily="34" charset="0"/>
                <a:cs typeface="Tahoma" panose="020B0604030504040204" pitchFamily="34" charset="0"/>
              </a:rPr>
              <a:t>Trend Micro Maximum Security </a:t>
            </a:r>
          </a:p>
          <a:p>
            <a:pPr marL="285750" marR="0" lvl="0" indent="-285750" algn="l" defTabSz="914400" rtl="0" eaLnBrk="1" fontAlgn="auto" latinLnBrk="0" hangingPunct="1">
              <a:lnSpc>
                <a:spcPct val="100000"/>
              </a:lnSpc>
              <a:spcBef>
                <a:spcPts val="0"/>
              </a:spcBef>
              <a:spcAft>
                <a:spcPts val="100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a:rPr>
              <a:t>VPN - </a:t>
            </a: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Turns a public hotspot into a secure Wi-Fi connection.</a:t>
            </a:r>
            <a:r>
              <a:rPr kumimoji="0" lang="en-US" sz="1400" b="0" i="0" u="none" strike="noStrike" kern="1200" cap="none" spc="0" normalizeH="0" baseline="26455"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a:endParaRPr>
          </a:p>
          <a:p>
            <a:pPr marL="285750" marR="0" lvl="0" indent="-285750" algn="l" defTabSz="914400" rtl="0" eaLnBrk="1" fontAlgn="auto" latinLnBrk="0" hangingPunct="1">
              <a:lnSpc>
                <a:spcPct val="100000"/>
              </a:lnSpc>
              <a:spcBef>
                <a:spcPts val="0"/>
              </a:spcBef>
              <a:spcAft>
                <a:spcPts val="100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a:rPr>
              <a:t>Password Manager -  </a:t>
            </a: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Multiple device protection for your digital life.</a:t>
            </a:r>
            <a:r>
              <a:rPr kumimoji="0" lang="en-US" sz="1400" b="0" i="0" u="none" strike="noStrike" kern="1200" cap="none" spc="0" normalizeH="0" baseline="26455"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Helvetica"/>
            </a:endParaRPr>
          </a:p>
          <a:p>
            <a:pPr marL="285750" marR="0" lvl="0" indent="-285750" algn="l" defTabSz="914400" rtl="0" eaLnBrk="1" fontAlgn="auto" latinLnBrk="0" hangingPunct="1">
              <a:lnSpc>
                <a:spcPct val="100000"/>
              </a:lnSpc>
              <a:spcBef>
                <a:spcPts val="0"/>
              </a:spcBef>
              <a:spcAft>
                <a:spcPts val="100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Cybersecurity and device protection: </a:t>
            </a: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We help protect your devices from viruses, malware, and ransomware.*</a:t>
            </a:r>
            <a:endParaRPr kumimoji="0" lang="en-US" sz="1400" b="0" i="0" u="none" strike="noStrike" kern="1200" cap="none" spc="0" normalizeH="0" baseline="0" noProof="0" dirty="0">
              <a:ln>
                <a:noFill/>
              </a:ln>
              <a:solidFill>
                <a:prstClr val="black"/>
              </a:solidFill>
              <a:effectLst/>
              <a:uLnTx/>
              <a:uFillTx/>
              <a:latin typeface="Tahoma"/>
              <a:ea typeface="Inter Light" panose="02000503000000020004" pitchFamily="2" charset="0"/>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55F8"/>
                </a:solidFill>
                <a:effectLst/>
                <a:uLnTx/>
                <a:uFillTx/>
                <a:latin typeface="Tahoma" panose="020B0604030504040204" pitchFamily="34" charset="0"/>
                <a:ea typeface="Tahoma" panose="020B0604030504040204" pitchFamily="34" charset="0"/>
                <a:cs typeface="Tahoma" panose="020B0604030504040204" pitchFamily="34" charset="0"/>
              </a:rPr>
              <a:t>Reputation Management</a:t>
            </a:r>
          </a:p>
          <a:p>
            <a:pPr marL="0" marR="0" lvl="0" indent="0" algn="l" defTabSz="914400" rtl="0" eaLnBrk="1" fontAlgn="auto" latinLnBrk="0" hangingPunct="1">
              <a:lnSpc>
                <a:spcPct val="100000"/>
              </a:lnSpc>
              <a:spcBef>
                <a:spcPts val="0"/>
              </a:spcBef>
              <a:spcAft>
                <a:spcPts val="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Our technology scans certain social media</a:t>
            </a:r>
          </a:p>
          <a:p>
            <a:pPr marL="0" marR="0" lvl="0" indent="0" algn="l" defTabSz="914400" rtl="0" eaLnBrk="1" fontAlgn="auto" latinLnBrk="0" hangingPunct="1">
              <a:lnSpc>
                <a:spcPct val="100000"/>
              </a:lnSpc>
              <a:spcBef>
                <a:spcPts val="0"/>
              </a:spcBef>
              <a:spcAft>
                <a:spcPts val="0"/>
              </a:spcAft>
              <a:buClr>
                <a:srgbClr val="3355F8"/>
              </a:buClr>
              <a:buSzTx/>
              <a:buFontTx/>
              <a:buNone/>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accounts and Google searches every week</a:t>
            </a:r>
          </a:p>
          <a:p>
            <a:pPr marL="0" marR="0" lvl="0" indent="0" algn="l" defTabSz="914400" rtl="0" eaLnBrk="1" fontAlgn="auto" latinLnBrk="0" hangingPunct="1">
              <a:lnSpc>
                <a:spcPct val="100000"/>
              </a:lnSpc>
              <a:spcBef>
                <a:spcPts val="0"/>
              </a:spcBef>
              <a:spcAft>
                <a:spcPts val="0"/>
              </a:spcAft>
              <a:buClr>
                <a:srgbClr val="3355F8"/>
              </a:buClr>
              <a:buSzTx/>
              <a:buFontTx/>
              <a:buNone/>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for harmful content.</a:t>
            </a:r>
          </a:p>
          <a:p>
            <a:pPr marL="0" marR="0" lvl="0" indent="0" algn="l" defTabSz="914400" rtl="0" eaLnBrk="1" fontAlgn="auto" latinLnBrk="0" hangingPunct="1">
              <a:lnSpc>
                <a:spcPct val="100000"/>
              </a:lnSpc>
              <a:spcBef>
                <a:spcPts val="0"/>
              </a:spcBef>
              <a:spcAft>
                <a:spcPts val="0"/>
              </a:spcAft>
              <a:buClr>
                <a:srgbClr val="3355F8"/>
              </a:buClr>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
                <a:srgbClr val="3355F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We can monitor Facebook, Instagram,</a:t>
            </a:r>
          </a:p>
          <a:p>
            <a:pPr marL="0" marR="0" lvl="0" indent="0" algn="l" defTabSz="914400" rtl="0" eaLnBrk="1" fontAlgn="auto" latinLnBrk="0" hangingPunct="1">
              <a:lnSpc>
                <a:spcPct val="100000"/>
              </a:lnSpc>
              <a:spcBef>
                <a:spcPts val="0"/>
              </a:spcBef>
              <a:spcAft>
                <a:spcPts val="0"/>
              </a:spcAft>
              <a:buClr>
                <a:srgbClr val="3355F8"/>
              </a:buClr>
              <a:buSzTx/>
              <a:buFontTx/>
              <a:buNone/>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LinkedIn YouTube and X (formerly known</a:t>
            </a:r>
          </a:p>
          <a:p>
            <a:pPr marL="0" marR="0" lvl="0" indent="0" algn="l" defTabSz="914400" rtl="0" eaLnBrk="1" fontAlgn="auto" latinLnBrk="0" hangingPunct="1">
              <a:lnSpc>
                <a:spcPct val="100000"/>
              </a:lnSpc>
              <a:spcBef>
                <a:spcPts val="0"/>
              </a:spcBef>
              <a:spcAft>
                <a:spcPts val="0"/>
              </a:spcAft>
              <a:buClr>
                <a:srgbClr val="3355F8"/>
              </a:buClr>
              <a:buSzTx/>
              <a:buFontTx/>
              <a:buNone/>
              <a:tabLst/>
              <a:defRPr/>
            </a:pP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as Twitter).</a:t>
            </a:r>
          </a:p>
        </p:txBody>
      </p:sp>
    </p:spTree>
    <p:extLst>
      <p:ext uri="{BB962C8B-B14F-4D97-AF65-F5344CB8AC3E}">
        <p14:creationId xmlns:p14="http://schemas.microsoft.com/office/powerpoint/2010/main" val="3293648800"/>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logos on a white background&#10;&#10;AI-generated content may be incorrect.">
            <a:extLst>
              <a:ext uri="{FF2B5EF4-FFF2-40B4-BE49-F238E27FC236}">
                <a16:creationId xmlns:a16="http://schemas.microsoft.com/office/drawing/2014/main" id="{B3474575-4D65-C279-1A24-4A97B2AF4F87}"/>
              </a:ext>
            </a:extLst>
          </p:cNvPr>
          <p:cNvPicPr>
            <a:picLocks noChangeAspect="1"/>
          </p:cNvPicPr>
          <p:nvPr/>
        </p:nvPicPr>
        <p:blipFill>
          <a:blip r:embed="rId2" cstate="print">
            <a:extLst>
              <a:ext uri="{28A0092B-C50C-407E-A947-70E740481C1C}">
                <a14:useLocalDpi xmlns:a14="http://schemas.microsoft.com/office/drawing/2010/main" val="0"/>
              </a:ext>
            </a:extLst>
          </a:blip>
          <a:srcRect b="4177"/>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2091011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6"/>
        <p:cNvGrpSpPr/>
        <p:nvPr/>
      </p:nvGrpSpPr>
      <p:grpSpPr>
        <a:xfrm>
          <a:off x="0" y="0"/>
          <a:ext cx="0" cy="0"/>
          <a:chOff x="0" y="0"/>
          <a:chExt cx="0" cy="0"/>
        </a:xfrm>
      </p:grpSpPr>
      <p:sp>
        <p:nvSpPr>
          <p:cNvPr id="2387" name="Google Shape;2387;p260"/>
          <p:cNvSpPr txBox="1">
            <a:spLocks noGrp="1"/>
          </p:cNvSpPr>
          <p:nvPr>
            <p:ph type="body" idx="1"/>
          </p:nvPr>
        </p:nvSpPr>
        <p:spPr>
          <a:xfrm>
            <a:off x="5906850" y="3573300"/>
            <a:ext cx="5677200" cy="402300"/>
          </a:xfrm>
          <a:prstGeom prst="rect">
            <a:avLst/>
          </a:prstGeom>
          <a:noFill/>
          <a:ln>
            <a:noFill/>
          </a:ln>
        </p:spPr>
        <p:txBody>
          <a:bodyPr spcFirstLastPara="1" wrap="square" lIns="45700" tIns="45700" rIns="45700" bIns="45700" anchor="b" anchorCtr="0">
            <a:noAutofit/>
          </a:bodyPr>
          <a:lstStyle/>
          <a:p>
            <a:pPr marL="0" lvl="0" indent="0" algn="l" rtl="0">
              <a:lnSpc>
                <a:spcPct val="100000"/>
              </a:lnSpc>
              <a:spcBef>
                <a:spcPts val="0"/>
              </a:spcBef>
              <a:spcAft>
                <a:spcPts val="0"/>
              </a:spcAft>
              <a:buClr>
                <a:srgbClr val="080808"/>
              </a:buClr>
              <a:buSzPts val="3200"/>
              <a:buNone/>
            </a:pPr>
            <a:endParaRPr sz="3200" dirty="0">
              <a:solidFill>
                <a:srgbClr val="080808"/>
              </a:solidFill>
            </a:endParaRPr>
          </a:p>
          <a:p>
            <a:pPr marL="0" lvl="0" indent="0" algn="l" rtl="0">
              <a:lnSpc>
                <a:spcPct val="100000"/>
              </a:lnSpc>
              <a:spcBef>
                <a:spcPts val="0"/>
              </a:spcBef>
              <a:spcAft>
                <a:spcPts val="0"/>
              </a:spcAft>
              <a:buClr>
                <a:srgbClr val="080808"/>
              </a:buClr>
              <a:buSzPts val="3200"/>
              <a:buNone/>
            </a:pPr>
            <a:endParaRPr sz="3200" dirty="0">
              <a:solidFill>
                <a:srgbClr val="080808"/>
              </a:solidFill>
            </a:endParaRPr>
          </a:p>
          <a:p>
            <a:pPr marL="0" lvl="0" indent="0" algn="l" rtl="0">
              <a:lnSpc>
                <a:spcPct val="100000"/>
              </a:lnSpc>
              <a:spcBef>
                <a:spcPts val="0"/>
              </a:spcBef>
              <a:spcAft>
                <a:spcPts val="0"/>
              </a:spcAft>
              <a:buClr>
                <a:srgbClr val="080808"/>
              </a:buClr>
              <a:buSzPts val="3200"/>
              <a:buNone/>
            </a:pPr>
            <a:endParaRPr sz="3200" dirty="0">
              <a:solidFill>
                <a:srgbClr val="080808"/>
              </a:solidFill>
            </a:endParaRPr>
          </a:p>
          <a:p>
            <a:pPr marL="0" lvl="0" indent="0" algn="l" rtl="0">
              <a:lnSpc>
                <a:spcPct val="100000"/>
              </a:lnSpc>
              <a:spcBef>
                <a:spcPts val="0"/>
              </a:spcBef>
              <a:spcAft>
                <a:spcPts val="0"/>
              </a:spcAft>
              <a:buClr>
                <a:srgbClr val="080808"/>
              </a:buClr>
              <a:buSzPts val="3200"/>
              <a:buNone/>
            </a:pPr>
            <a:r>
              <a:rPr lang="en-US" sz="2950" b="1" dirty="0">
                <a:solidFill>
                  <a:srgbClr val="080808"/>
                </a:solidFill>
                <a:latin typeface="Inter"/>
                <a:ea typeface="Inter"/>
                <a:cs typeface="Inter"/>
                <a:sym typeface="Inter"/>
              </a:rPr>
              <a:t>Is this an idea worth sharing?</a:t>
            </a:r>
            <a:endParaRPr sz="2950" b="1" dirty="0">
              <a:solidFill>
                <a:srgbClr val="080808"/>
              </a:solidFill>
              <a:latin typeface="Inter"/>
              <a:ea typeface="Inter"/>
              <a:cs typeface="Inter"/>
              <a:sym typeface="Inter"/>
            </a:endParaRPr>
          </a:p>
          <a:p>
            <a:pPr marL="0" lvl="0" indent="0" algn="l" rtl="0">
              <a:lnSpc>
                <a:spcPct val="100000"/>
              </a:lnSpc>
              <a:spcBef>
                <a:spcPts val="0"/>
              </a:spcBef>
              <a:spcAft>
                <a:spcPts val="0"/>
              </a:spcAft>
              <a:buClr>
                <a:srgbClr val="080808"/>
              </a:buClr>
              <a:buSzPts val="3200"/>
              <a:buNone/>
            </a:pPr>
            <a:endParaRPr sz="3200" dirty="0">
              <a:solidFill>
                <a:srgbClr val="080808"/>
              </a:solidFill>
            </a:endParaRPr>
          </a:p>
          <a:p>
            <a:pPr marL="0" lvl="0" indent="0" algn="ctr" rtl="0">
              <a:lnSpc>
                <a:spcPct val="100000"/>
              </a:lnSpc>
              <a:spcBef>
                <a:spcPts val="0"/>
              </a:spcBef>
              <a:spcAft>
                <a:spcPts val="0"/>
              </a:spcAft>
              <a:buClr>
                <a:srgbClr val="080808"/>
              </a:buClr>
              <a:buSzPts val="3200"/>
              <a:buNone/>
            </a:pPr>
            <a:r>
              <a:rPr lang="en-US" sz="2700" b="1" dirty="0">
                <a:solidFill>
                  <a:srgbClr val="080808"/>
                </a:solidFill>
                <a:latin typeface="Inter"/>
                <a:ea typeface="Inter"/>
                <a:cs typeface="Inter"/>
                <a:sym typeface="Inter"/>
              </a:rPr>
              <a:t>Help us spread the word </a:t>
            </a:r>
            <a:endParaRPr sz="2300" b="1" dirty="0">
              <a:latin typeface="Inter"/>
              <a:ea typeface="Inter"/>
              <a:cs typeface="Inter"/>
              <a:sym typeface="Inter"/>
            </a:endParaRPr>
          </a:p>
        </p:txBody>
      </p:sp>
      <p:pic>
        <p:nvPicPr>
          <p:cNvPr id="2388" name="Google Shape;2388;p260"/>
          <p:cNvPicPr preferRelativeResize="0"/>
          <p:nvPr/>
        </p:nvPicPr>
        <p:blipFill rotWithShape="1">
          <a:blip r:embed="rId3">
            <a:alphaModFix/>
          </a:blip>
          <a:srcRect l="6461" r="6453"/>
          <a:stretch/>
        </p:blipFill>
        <p:spPr>
          <a:xfrm>
            <a:off x="662248" y="681553"/>
            <a:ext cx="5244600" cy="5722731"/>
          </a:xfrm>
          <a:custGeom>
            <a:avLst/>
            <a:gdLst/>
            <a:ahLst/>
            <a:cxnLst/>
            <a:rect l="l" t="t" r="r" b="b"/>
            <a:pathLst>
              <a:path w="10000" h="10910" extrusionOk="0">
                <a:moveTo>
                  <a:pt x="0" y="1116"/>
                </a:moveTo>
                <a:cubicBezTo>
                  <a:pt x="2275" y="-10"/>
                  <a:pt x="6429" y="-693"/>
                  <a:pt x="10000" y="1115"/>
                </a:cubicBezTo>
                <a:cubicBezTo>
                  <a:pt x="9775" y="4679"/>
                  <a:pt x="9205" y="7632"/>
                  <a:pt x="4950" y="10910"/>
                </a:cubicBezTo>
                <a:cubicBezTo>
                  <a:pt x="630" y="7436"/>
                  <a:pt x="20" y="4034"/>
                  <a:pt x="0" y="1116"/>
                </a:cubicBezTo>
                <a:close/>
              </a:path>
            </a:pathLst>
          </a:custGeom>
          <a:noFill/>
          <a:ln>
            <a:noFill/>
          </a:ln>
        </p:spPr>
      </p:pic>
      <p:sp>
        <p:nvSpPr>
          <p:cNvPr id="2389" name="Google Shape;2389;p260"/>
          <p:cNvSpPr txBox="1"/>
          <p:nvPr/>
        </p:nvSpPr>
        <p:spPr>
          <a:xfrm>
            <a:off x="11444475" y="6177975"/>
            <a:ext cx="633000" cy="597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4" name="Google Shape;2404;p262"/>
          <p:cNvSpPr txBox="1">
            <a:spLocks noGrp="1"/>
          </p:cNvSpPr>
          <p:nvPr>
            <p:ph type="body" idx="3"/>
          </p:nvPr>
        </p:nvSpPr>
        <p:spPr>
          <a:xfrm>
            <a:off x="454700" y="1020625"/>
            <a:ext cx="5641500" cy="3781800"/>
          </a:xfrm>
          <a:prstGeom prst="rect">
            <a:avLst/>
          </a:prstGeom>
          <a:noFill/>
          <a:ln>
            <a:noFill/>
          </a:ln>
        </p:spPr>
        <p:txBody>
          <a:bodyPr spcFirstLastPara="1" wrap="square" lIns="91425" tIns="45700" rIns="91425" bIns="45700" anchor="t" anchorCtr="0">
            <a:noAutofit/>
          </a:bodyPr>
          <a:lstStyle/>
          <a:p>
            <a:pPr marL="9522" lvl="0" indent="-9522" algn="l" rtl="0">
              <a:lnSpc>
                <a:spcPct val="110000"/>
              </a:lnSpc>
              <a:spcBef>
                <a:spcPts val="0"/>
              </a:spcBef>
              <a:spcAft>
                <a:spcPts val="0"/>
              </a:spcAft>
              <a:buClr>
                <a:srgbClr val="262626"/>
              </a:buClr>
              <a:buSzPts val="1799"/>
              <a:buNone/>
            </a:pPr>
            <a:r>
              <a:rPr lang="en-US" sz="1799" b="1">
                <a:solidFill>
                  <a:srgbClr val="262626"/>
                </a:solidFill>
                <a:latin typeface="Inter"/>
                <a:ea typeface="Inter"/>
                <a:cs typeface="Inter"/>
                <a:sym typeface="Inter"/>
              </a:rPr>
              <a:t>Enroll Members</a:t>
            </a:r>
            <a:br>
              <a:rPr lang="en-US" sz="1799">
                <a:solidFill>
                  <a:srgbClr val="262626"/>
                </a:solidFill>
                <a:latin typeface="Inter"/>
                <a:ea typeface="Inter"/>
                <a:cs typeface="Inter"/>
                <a:sym typeface="Inter Light"/>
              </a:rPr>
            </a:br>
            <a:r>
              <a:rPr lang="en-US" sz="1799">
                <a:solidFill>
                  <a:srgbClr val="262626"/>
                </a:solidFill>
                <a:latin typeface="Inter"/>
                <a:ea typeface="Inter"/>
                <a:cs typeface="Inter"/>
                <a:sym typeface="Inter"/>
              </a:rPr>
              <a:t>Get paid</a:t>
            </a:r>
            <a:r>
              <a:rPr lang="en-US" sz="1799" b="1">
                <a:solidFill>
                  <a:srgbClr val="8124BB"/>
                </a:solidFill>
                <a:latin typeface="Inter"/>
                <a:ea typeface="Inter"/>
                <a:cs typeface="Inter"/>
                <a:sym typeface="Inter"/>
              </a:rPr>
              <a:t> $80 – $416</a:t>
            </a:r>
            <a:r>
              <a:rPr lang="en-US" sz="1799">
                <a:solidFill>
                  <a:srgbClr val="262626"/>
                </a:solidFill>
                <a:latin typeface="Inter"/>
                <a:ea typeface="Inter"/>
                <a:cs typeface="Inter"/>
                <a:sym typeface="Inter"/>
              </a:rPr>
              <a:t> per new member.</a:t>
            </a:r>
            <a:br>
              <a:rPr lang="en-US" sz="1799">
                <a:solidFill>
                  <a:srgbClr val="262626"/>
                </a:solidFill>
                <a:latin typeface="Inter"/>
                <a:ea typeface="Inter"/>
                <a:cs typeface="Inter"/>
                <a:sym typeface="Inter"/>
              </a:rPr>
            </a:br>
            <a:r>
              <a:rPr lang="en-US" sz="1400">
                <a:solidFill>
                  <a:srgbClr val="262626"/>
                </a:solidFill>
                <a:latin typeface="Inter"/>
                <a:ea typeface="Inter"/>
                <a:cs typeface="Inter"/>
                <a:sym typeface="Inter"/>
              </a:rPr>
              <a:t>($80 at associate level up to $416 at Executive Director level)</a:t>
            </a:r>
            <a:endParaRPr sz="1400">
              <a:solidFill>
                <a:srgbClr val="262626"/>
              </a:solidFill>
              <a:latin typeface="Inter"/>
              <a:ea typeface="Inter"/>
              <a:cs typeface="Inter"/>
              <a:sym typeface="Inter"/>
            </a:endParaRPr>
          </a:p>
          <a:p>
            <a:pPr marL="9522" lvl="0" indent="-9522" algn="l" rtl="0">
              <a:lnSpc>
                <a:spcPct val="110000"/>
              </a:lnSpc>
              <a:spcBef>
                <a:spcPts val="0"/>
              </a:spcBef>
              <a:spcAft>
                <a:spcPts val="0"/>
              </a:spcAft>
              <a:buClr>
                <a:srgbClr val="262626"/>
              </a:buClr>
              <a:buSzPts val="1799"/>
              <a:buNone/>
            </a:pPr>
            <a:endParaRPr sz="1400">
              <a:solidFill>
                <a:srgbClr val="262626"/>
              </a:solidFill>
              <a:latin typeface="Inter"/>
              <a:ea typeface="Inter"/>
              <a:cs typeface="Inter"/>
              <a:sym typeface="Inter"/>
            </a:endParaRPr>
          </a:p>
          <a:p>
            <a:pPr marL="9522" lvl="0" indent="-9522" algn="l" rtl="0">
              <a:lnSpc>
                <a:spcPct val="110000"/>
              </a:lnSpc>
              <a:spcBef>
                <a:spcPts val="360"/>
              </a:spcBef>
              <a:spcAft>
                <a:spcPts val="0"/>
              </a:spcAft>
              <a:buClr>
                <a:srgbClr val="262626"/>
              </a:buClr>
              <a:buSzPts val="1799"/>
              <a:buNone/>
            </a:pPr>
            <a:r>
              <a:rPr lang="en-US" sz="1799" b="1">
                <a:solidFill>
                  <a:srgbClr val="262626"/>
                </a:solidFill>
                <a:latin typeface="Inter"/>
                <a:ea typeface="Inter"/>
                <a:cs typeface="Inter"/>
                <a:sym typeface="Inter"/>
              </a:rPr>
              <a:t>Leveraged Income</a:t>
            </a:r>
            <a:br>
              <a:rPr lang="en-US" sz="1799">
                <a:solidFill>
                  <a:srgbClr val="262626"/>
                </a:solidFill>
                <a:latin typeface="Inter"/>
                <a:ea typeface="Inter"/>
                <a:cs typeface="Inter"/>
                <a:sym typeface="Inter Light"/>
              </a:rPr>
            </a:br>
            <a:r>
              <a:rPr lang="en-US" sz="1799">
                <a:solidFill>
                  <a:srgbClr val="262626"/>
                </a:solidFill>
                <a:latin typeface="Inter"/>
                <a:ea typeface="Inter"/>
                <a:cs typeface="Inter"/>
                <a:sym typeface="Inter"/>
              </a:rPr>
              <a:t>Build a team and earn income on memberships they enroll.</a:t>
            </a:r>
            <a:endParaRPr sz="1799">
              <a:solidFill>
                <a:srgbClr val="262626"/>
              </a:solidFill>
              <a:latin typeface="Inter"/>
              <a:ea typeface="Inter"/>
              <a:cs typeface="Inter"/>
              <a:sym typeface="Inter"/>
            </a:endParaRPr>
          </a:p>
          <a:p>
            <a:pPr marL="9522" lvl="0" indent="-9522" algn="l" rtl="0">
              <a:lnSpc>
                <a:spcPct val="110000"/>
              </a:lnSpc>
              <a:spcBef>
                <a:spcPts val="360"/>
              </a:spcBef>
              <a:spcAft>
                <a:spcPts val="0"/>
              </a:spcAft>
              <a:buClr>
                <a:srgbClr val="262626"/>
              </a:buClr>
              <a:buSzPts val="1799"/>
              <a:buNone/>
            </a:pPr>
            <a:endParaRPr sz="1799">
              <a:solidFill>
                <a:srgbClr val="262626"/>
              </a:solidFill>
              <a:latin typeface="Inter"/>
              <a:ea typeface="Inter"/>
              <a:cs typeface="Inter"/>
              <a:sym typeface="Inter"/>
            </a:endParaRPr>
          </a:p>
          <a:p>
            <a:pPr marL="9522" lvl="0" indent="-9522" algn="l" rtl="0">
              <a:lnSpc>
                <a:spcPct val="110000"/>
              </a:lnSpc>
              <a:spcBef>
                <a:spcPts val="360"/>
              </a:spcBef>
              <a:spcAft>
                <a:spcPts val="0"/>
              </a:spcAft>
              <a:buClr>
                <a:srgbClr val="262626"/>
              </a:buClr>
              <a:buSzPts val="1799"/>
              <a:buNone/>
            </a:pPr>
            <a:r>
              <a:rPr lang="en-US" sz="1799" b="1">
                <a:solidFill>
                  <a:srgbClr val="262626"/>
                </a:solidFill>
                <a:latin typeface="Inter"/>
                <a:ea typeface="Inter"/>
                <a:cs typeface="Inter"/>
                <a:sym typeface="Inter"/>
              </a:rPr>
              <a:t>Residual Income</a:t>
            </a:r>
            <a:br>
              <a:rPr lang="en-US" sz="1799">
                <a:solidFill>
                  <a:srgbClr val="262626"/>
                </a:solidFill>
                <a:latin typeface="Inter"/>
                <a:ea typeface="Inter"/>
                <a:cs typeface="Inter"/>
                <a:sym typeface="Inter Light"/>
              </a:rPr>
            </a:br>
            <a:r>
              <a:rPr lang="en-US" sz="1799">
                <a:solidFill>
                  <a:srgbClr val="262626"/>
                </a:solidFill>
                <a:latin typeface="Inter"/>
                <a:ea typeface="Inter"/>
                <a:cs typeface="Inter"/>
                <a:sym typeface="Inter"/>
              </a:rPr>
              <a:t>Get paid 10% of commissions again on month 13! Earn commission every month for the lifetime of the membership.</a:t>
            </a:r>
            <a:endParaRPr sz="1799">
              <a:solidFill>
                <a:srgbClr val="262626"/>
              </a:solidFill>
              <a:latin typeface="Inter"/>
              <a:ea typeface="Inter"/>
              <a:cs typeface="Inter"/>
              <a:sym typeface="Inter"/>
            </a:endParaRPr>
          </a:p>
          <a:p>
            <a:pPr marL="9522" lvl="0" indent="-9522" algn="l" rtl="0">
              <a:lnSpc>
                <a:spcPct val="110000"/>
              </a:lnSpc>
              <a:spcBef>
                <a:spcPts val="360"/>
              </a:spcBef>
              <a:spcAft>
                <a:spcPts val="0"/>
              </a:spcAft>
              <a:buClr>
                <a:srgbClr val="262626"/>
              </a:buClr>
              <a:buSzPts val="1799"/>
              <a:buNone/>
            </a:pPr>
            <a:endParaRPr sz="1799">
              <a:solidFill>
                <a:srgbClr val="262626"/>
              </a:solidFill>
              <a:latin typeface="Inter"/>
              <a:ea typeface="Inter"/>
              <a:cs typeface="Inter"/>
              <a:sym typeface="Inter"/>
            </a:endParaRPr>
          </a:p>
          <a:p>
            <a:pPr marL="9522" lvl="0" indent="-9522" algn="l" rtl="0">
              <a:lnSpc>
                <a:spcPct val="110000"/>
              </a:lnSpc>
              <a:spcBef>
                <a:spcPts val="360"/>
              </a:spcBef>
              <a:spcAft>
                <a:spcPts val="0"/>
              </a:spcAft>
              <a:buClr>
                <a:srgbClr val="262626"/>
              </a:buClr>
              <a:buSzPts val="1799"/>
              <a:buNone/>
            </a:pPr>
            <a:r>
              <a:rPr lang="en-US" sz="1799" b="1">
                <a:solidFill>
                  <a:srgbClr val="262626"/>
                </a:solidFill>
                <a:latin typeface="Inter"/>
                <a:ea typeface="Inter"/>
                <a:cs typeface="Inter"/>
                <a:sym typeface="Inter"/>
              </a:rPr>
              <a:t>Opportunity to Earn Bonuses</a:t>
            </a:r>
            <a:br>
              <a:rPr lang="en-US" sz="1799">
                <a:solidFill>
                  <a:srgbClr val="262626"/>
                </a:solidFill>
                <a:latin typeface="Inter"/>
                <a:ea typeface="Inter"/>
                <a:cs typeface="Inter"/>
                <a:sym typeface="Inter Light"/>
              </a:rPr>
            </a:br>
            <a:r>
              <a:rPr lang="en-US" sz="1799">
                <a:solidFill>
                  <a:srgbClr val="262626"/>
                </a:solidFill>
                <a:latin typeface="Inter"/>
                <a:ea typeface="Inter"/>
                <a:cs typeface="Inter"/>
                <a:sym typeface="Inter"/>
              </a:rPr>
              <a:t>Earn up to </a:t>
            </a:r>
            <a:r>
              <a:rPr lang="en-US" sz="1799" b="1">
                <a:solidFill>
                  <a:srgbClr val="8124BB"/>
                </a:solidFill>
                <a:latin typeface="Inter"/>
                <a:ea typeface="Inter"/>
                <a:cs typeface="Inter"/>
                <a:sym typeface="Inter"/>
              </a:rPr>
              <a:t>$700</a:t>
            </a:r>
            <a:r>
              <a:rPr lang="en-US" sz="1799">
                <a:solidFill>
                  <a:srgbClr val="262626"/>
                </a:solidFill>
                <a:latin typeface="Inter"/>
                <a:ea typeface="Inter"/>
                <a:cs typeface="Inter"/>
                <a:sym typeface="Inter"/>
              </a:rPr>
              <a:t> in your first 45 days. </a:t>
            </a:r>
            <a:endParaRPr/>
          </a:p>
        </p:txBody>
      </p:sp>
      <p:sp>
        <p:nvSpPr>
          <p:cNvPr id="2405" name="Google Shape;2405;p262"/>
          <p:cNvSpPr txBox="1">
            <a:spLocks noGrp="1"/>
          </p:cNvSpPr>
          <p:nvPr>
            <p:ph type="body" idx="1"/>
          </p:nvPr>
        </p:nvSpPr>
        <p:spPr>
          <a:xfrm>
            <a:off x="4188489" y="134777"/>
            <a:ext cx="4255500" cy="482100"/>
          </a:xfrm>
          <a:prstGeom prst="rect">
            <a:avLst/>
          </a:prstGeom>
          <a:noFill/>
          <a:ln>
            <a:noFill/>
          </a:ln>
        </p:spPr>
        <p:txBody>
          <a:bodyPr spcFirstLastPara="1" wrap="square" lIns="91425" tIns="45700" rIns="91425" bIns="45700" anchor="b" anchorCtr="0">
            <a:noAutofit/>
          </a:bodyPr>
          <a:lstStyle/>
          <a:p>
            <a:pPr marL="9522" lvl="0" indent="-9522" algn="ctr" rtl="0">
              <a:spcBef>
                <a:spcPts val="0"/>
              </a:spcBef>
              <a:spcAft>
                <a:spcPts val="0"/>
              </a:spcAft>
              <a:buClr>
                <a:srgbClr val="262626"/>
              </a:buClr>
              <a:buSzPts val="3399"/>
              <a:buNone/>
            </a:pPr>
            <a:r>
              <a:rPr lang="en-US" sz="2950" b="1" dirty="0">
                <a:solidFill>
                  <a:srgbClr val="262626"/>
                </a:solidFill>
                <a:latin typeface="Inter"/>
                <a:ea typeface="Inter"/>
                <a:cs typeface="Inter"/>
                <a:sym typeface="Inter ExtraBold"/>
              </a:rPr>
              <a:t>Compensation</a:t>
            </a:r>
            <a:endParaRPr sz="2950" b="1" dirty="0">
              <a:latin typeface="Inter"/>
              <a:ea typeface="Inter"/>
              <a:cs typeface="Inter"/>
              <a:sym typeface="Inter ExtraBold"/>
            </a:endParaRPr>
          </a:p>
        </p:txBody>
      </p:sp>
      <p:sp>
        <p:nvSpPr>
          <p:cNvPr id="2406" name="Google Shape;2406;p262"/>
          <p:cNvSpPr txBox="1"/>
          <p:nvPr/>
        </p:nvSpPr>
        <p:spPr>
          <a:xfrm>
            <a:off x="759489" y="6242008"/>
            <a:ext cx="10563900" cy="4155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chemeClr val="dk1"/>
              </a:buClr>
              <a:buSzPts val="700"/>
              <a:buFont typeface="Inter Light"/>
              <a:buNone/>
            </a:pPr>
            <a:r>
              <a:rPr lang="en-US" sz="700" b="0" i="0" u="none" strike="noStrike" cap="none">
                <a:solidFill>
                  <a:schemeClr val="dk1"/>
                </a:solidFill>
                <a:latin typeface="Inter"/>
                <a:ea typeface="Inter"/>
                <a:cs typeface="Inter"/>
                <a:sym typeface="Inter Light"/>
              </a:rPr>
              <a:t>Individual results may vary. Pre-Paid Legal Services, Inc. ("LegalShield") makes no guarantees on income or success. Average 2023 compensation for active LegalShield Independent Sales Associates was approximately $2,647.89 before expenses. There’s a mandatory, one-time $49 registration fee to become an Independent Sales Associate. Optional LegalShield Advantage Plus service available for $24.95/month. This service can be cancelled at anytime. Securing career-level income with LegalShield is not typical and requires sustained hard work and dedication. Please see LegalShield’s Income Disclosure at https://www.pplsi.com/income-disclosure/ for more earnings and expense information. </a:t>
            </a:r>
            <a:endParaRPr/>
          </a:p>
        </p:txBody>
      </p:sp>
      <p:sp>
        <p:nvSpPr>
          <p:cNvPr id="2407" name="Google Shape;2407;p262"/>
          <p:cNvSpPr txBox="1"/>
          <p:nvPr/>
        </p:nvSpPr>
        <p:spPr>
          <a:xfrm>
            <a:off x="11690188" y="6497358"/>
            <a:ext cx="3873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8D8E8D"/>
              </a:buClr>
              <a:buSzPts val="1100"/>
              <a:buFont typeface="Inter"/>
              <a:buNone/>
            </a:pPr>
            <a:fld id="{00000000-1234-1234-1234-123412341234}" type="slidenum">
              <a:rPr lang="en-US" sz="1100" b="0" i="0" u="none" strike="noStrike" cap="none">
                <a:solidFill>
                  <a:srgbClr val="8D8E8D"/>
                </a:solidFill>
                <a:latin typeface="Inter"/>
                <a:ea typeface="Inter"/>
                <a:cs typeface="Inter"/>
                <a:sym typeface="Inter"/>
              </a:rPr>
              <a:t>23</a:t>
            </a:fld>
            <a:endParaRPr sz="1100" b="0" i="0" u="none" strike="noStrike" cap="none">
              <a:solidFill>
                <a:srgbClr val="8D8E8D"/>
              </a:solidFill>
              <a:latin typeface="Inter"/>
              <a:ea typeface="Inter"/>
              <a:cs typeface="Inter"/>
              <a:sym typeface="Inter"/>
            </a:endParaRPr>
          </a:p>
        </p:txBody>
      </p:sp>
      <p:grpSp>
        <p:nvGrpSpPr>
          <p:cNvPr id="2408" name="Google Shape;2408;p262"/>
          <p:cNvGrpSpPr/>
          <p:nvPr/>
        </p:nvGrpSpPr>
        <p:grpSpPr>
          <a:xfrm>
            <a:off x="6154964" y="3392907"/>
            <a:ext cx="6121917" cy="2691403"/>
            <a:chOff x="6529663" y="3306017"/>
            <a:chExt cx="5746660" cy="2620390"/>
          </a:xfrm>
        </p:grpSpPr>
        <p:grpSp>
          <p:nvGrpSpPr>
            <p:cNvPr id="2409" name="Google Shape;2409;p262"/>
            <p:cNvGrpSpPr/>
            <p:nvPr/>
          </p:nvGrpSpPr>
          <p:grpSpPr>
            <a:xfrm>
              <a:off x="6529663" y="3306017"/>
              <a:ext cx="2002200" cy="2608161"/>
              <a:chOff x="6529663" y="3306017"/>
              <a:chExt cx="2002200" cy="2608161"/>
            </a:xfrm>
          </p:grpSpPr>
          <p:pic>
            <p:nvPicPr>
              <p:cNvPr id="2410" name="Google Shape;2410;p262" descr="A close-up of a person smiling&#10;&#10;Description automatically generated"/>
              <p:cNvPicPr preferRelativeResize="0"/>
              <p:nvPr/>
            </p:nvPicPr>
            <p:blipFill rotWithShape="1">
              <a:blip r:embed="rId3">
                <a:alphaModFix/>
              </a:blip>
              <a:srcRect/>
              <a:stretch/>
            </p:blipFill>
            <p:spPr>
              <a:xfrm>
                <a:off x="6529663" y="3306017"/>
                <a:ext cx="1889203" cy="2608161"/>
              </a:xfrm>
              <a:prstGeom prst="rect">
                <a:avLst/>
              </a:prstGeom>
              <a:noFill/>
              <a:ln>
                <a:noFill/>
              </a:ln>
            </p:spPr>
          </p:pic>
          <p:sp>
            <p:nvSpPr>
              <p:cNvPr id="2411" name="Google Shape;2411;p262"/>
              <p:cNvSpPr txBox="1"/>
              <p:nvPr/>
            </p:nvSpPr>
            <p:spPr>
              <a:xfrm>
                <a:off x="6529663" y="5484645"/>
                <a:ext cx="2002200" cy="41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Anita Sarda</a:t>
                </a:r>
                <a:endParaRPr/>
              </a:p>
              <a:p>
                <a:pPr marL="0" marR="0" lvl="0" indent="0" algn="l"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BUSINESS</a:t>
                </a:r>
                <a:endParaRPr/>
              </a:p>
            </p:txBody>
          </p:sp>
        </p:grpSp>
        <p:grpSp>
          <p:nvGrpSpPr>
            <p:cNvPr id="2412" name="Google Shape;2412;p262"/>
            <p:cNvGrpSpPr/>
            <p:nvPr/>
          </p:nvGrpSpPr>
          <p:grpSpPr>
            <a:xfrm>
              <a:off x="10274123" y="3306018"/>
              <a:ext cx="2002200" cy="2608161"/>
              <a:chOff x="10274123" y="3306018"/>
              <a:chExt cx="2002200" cy="2608161"/>
            </a:xfrm>
          </p:grpSpPr>
          <p:pic>
            <p:nvPicPr>
              <p:cNvPr id="2413" name="Google Shape;2413;p262" descr="A person and person posing for a picture&#10;&#10;Description automatically generated with medium confidence"/>
              <p:cNvPicPr preferRelativeResize="0"/>
              <p:nvPr/>
            </p:nvPicPr>
            <p:blipFill rotWithShape="1">
              <a:blip r:embed="rId4">
                <a:alphaModFix/>
              </a:blip>
              <a:srcRect/>
              <a:stretch/>
            </p:blipFill>
            <p:spPr>
              <a:xfrm>
                <a:off x="10308069" y="3306018"/>
                <a:ext cx="1889203" cy="2608161"/>
              </a:xfrm>
              <a:prstGeom prst="rect">
                <a:avLst/>
              </a:prstGeom>
              <a:noFill/>
              <a:ln>
                <a:noFill/>
              </a:ln>
            </p:spPr>
          </p:pic>
          <p:sp>
            <p:nvSpPr>
              <p:cNvPr id="2414" name="Google Shape;2414;p262"/>
              <p:cNvSpPr txBox="1"/>
              <p:nvPr/>
            </p:nvSpPr>
            <p:spPr>
              <a:xfrm>
                <a:off x="10274123" y="5484645"/>
                <a:ext cx="2002200" cy="41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Daniel &amp; Rebecca Gonzalez</a:t>
                </a:r>
                <a:endParaRPr/>
              </a:p>
              <a:p>
                <a:pPr marL="0" marR="0" lvl="0" indent="0" algn="l"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HEALTHCARE</a:t>
                </a:r>
                <a:endParaRPr/>
              </a:p>
            </p:txBody>
          </p:sp>
        </p:grpSp>
        <p:grpSp>
          <p:nvGrpSpPr>
            <p:cNvPr id="2415" name="Google Shape;2415;p262"/>
            <p:cNvGrpSpPr/>
            <p:nvPr/>
          </p:nvGrpSpPr>
          <p:grpSpPr>
            <a:xfrm>
              <a:off x="8401893" y="3306017"/>
              <a:ext cx="2002200" cy="2620390"/>
              <a:chOff x="8401893" y="3306017"/>
              <a:chExt cx="2002200" cy="2620390"/>
            </a:xfrm>
          </p:grpSpPr>
          <p:pic>
            <p:nvPicPr>
              <p:cNvPr id="2416" name="Google Shape;2416;p262" descr="A person and person posing for a picture&#10;&#10;Description automatically generated"/>
              <p:cNvPicPr preferRelativeResize="0"/>
              <p:nvPr/>
            </p:nvPicPr>
            <p:blipFill rotWithShape="1">
              <a:blip r:embed="rId5">
                <a:alphaModFix/>
              </a:blip>
              <a:srcRect/>
              <a:stretch/>
            </p:blipFill>
            <p:spPr>
              <a:xfrm>
                <a:off x="8418866" y="3306017"/>
                <a:ext cx="1889203" cy="2608161"/>
              </a:xfrm>
              <a:prstGeom prst="rect">
                <a:avLst/>
              </a:prstGeom>
              <a:noFill/>
              <a:ln>
                <a:noFill/>
              </a:ln>
            </p:spPr>
          </p:pic>
          <p:sp>
            <p:nvSpPr>
              <p:cNvPr id="2417" name="Google Shape;2417;p262"/>
              <p:cNvSpPr txBox="1"/>
              <p:nvPr/>
            </p:nvSpPr>
            <p:spPr>
              <a:xfrm>
                <a:off x="8401893" y="5506707"/>
                <a:ext cx="2002200" cy="41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Liz &amp; David Lequeux </a:t>
                </a:r>
                <a:endParaRPr/>
              </a:p>
              <a:p>
                <a:pPr marL="0" marR="0" lvl="0" indent="0" algn="l"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SALES</a:t>
                </a:r>
                <a:endParaRPr/>
              </a:p>
            </p:txBody>
          </p:sp>
        </p:grpSp>
      </p:grpSp>
      <p:grpSp>
        <p:nvGrpSpPr>
          <p:cNvPr id="2418" name="Google Shape;2418;p262"/>
          <p:cNvGrpSpPr/>
          <p:nvPr/>
        </p:nvGrpSpPr>
        <p:grpSpPr>
          <a:xfrm>
            <a:off x="6096290" y="762040"/>
            <a:ext cx="6096257" cy="2715192"/>
            <a:chOff x="6469427" y="525728"/>
            <a:chExt cx="5722573" cy="2643552"/>
          </a:xfrm>
        </p:grpSpPr>
        <p:grpSp>
          <p:nvGrpSpPr>
            <p:cNvPr id="2419" name="Google Shape;2419;p262"/>
            <p:cNvGrpSpPr/>
            <p:nvPr/>
          </p:nvGrpSpPr>
          <p:grpSpPr>
            <a:xfrm>
              <a:off x="8418866" y="525728"/>
              <a:ext cx="3773134" cy="2637046"/>
              <a:chOff x="8418866" y="525728"/>
              <a:chExt cx="3773134" cy="2637046"/>
            </a:xfrm>
          </p:grpSpPr>
          <p:pic>
            <p:nvPicPr>
              <p:cNvPr id="2420" name="Google Shape;2420;p262" descr="A picture containing outdoor, tree, grass, person&#10;&#10;Description automatically generated"/>
              <p:cNvPicPr preferRelativeResize="0"/>
              <p:nvPr/>
            </p:nvPicPr>
            <p:blipFill rotWithShape="1">
              <a:blip r:embed="rId6">
                <a:alphaModFix/>
              </a:blip>
              <a:srcRect/>
              <a:stretch/>
            </p:blipFill>
            <p:spPr>
              <a:xfrm>
                <a:off x="10302797" y="541699"/>
                <a:ext cx="1889203" cy="2608161"/>
              </a:xfrm>
              <a:prstGeom prst="rect">
                <a:avLst/>
              </a:prstGeom>
              <a:noFill/>
              <a:ln>
                <a:noFill/>
              </a:ln>
            </p:spPr>
          </p:pic>
          <p:sp>
            <p:nvSpPr>
              <p:cNvPr id="2421" name="Google Shape;2421;p262"/>
              <p:cNvSpPr txBox="1"/>
              <p:nvPr/>
            </p:nvSpPr>
            <p:spPr>
              <a:xfrm>
                <a:off x="10302797" y="2743074"/>
                <a:ext cx="1889100" cy="41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Alex &amp; Julia Shahid</a:t>
                </a:r>
                <a:endParaRPr/>
              </a:p>
              <a:p>
                <a:pPr marL="0" marR="0" lvl="0" indent="0" algn="l"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STUDENTS</a:t>
                </a:r>
                <a:endParaRPr/>
              </a:p>
            </p:txBody>
          </p:sp>
          <p:grpSp>
            <p:nvGrpSpPr>
              <p:cNvPr id="2422" name="Google Shape;2422;p262"/>
              <p:cNvGrpSpPr/>
              <p:nvPr/>
            </p:nvGrpSpPr>
            <p:grpSpPr>
              <a:xfrm>
                <a:off x="8418866" y="525728"/>
                <a:ext cx="1929000" cy="2637046"/>
                <a:chOff x="8418866" y="525728"/>
                <a:chExt cx="1929000" cy="2637046"/>
              </a:xfrm>
            </p:grpSpPr>
            <p:pic>
              <p:nvPicPr>
                <p:cNvPr id="2423" name="Google Shape;2423;p262" descr="Two people smiling&#10;&#10;Description automatically generated with low confidence"/>
                <p:cNvPicPr preferRelativeResize="0"/>
                <p:nvPr/>
              </p:nvPicPr>
              <p:blipFill rotWithShape="1">
                <a:blip r:embed="rId7">
                  <a:alphaModFix/>
                </a:blip>
                <a:srcRect t="-351"/>
                <a:stretch/>
              </p:blipFill>
              <p:spPr>
                <a:xfrm>
                  <a:off x="8418866" y="525728"/>
                  <a:ext cx="1889203" cy="2624134"/>
                </a:xfrm>
                <a:prstGeom prst="rect">
                  <a:avLst/>
                </a:prstGeom>
                <a:noFill/>
                <a:ln>
                  <a:noFill/>
                </a:ln>
              </p:spPr>
            </p:pic>
            <p:sp>
              <p:nvSpPr>
                <p:cNvPr id="2424" name="Google Shape;2424;p262"/>
                <p:cNvSpPr txBox="1"/>
                <p:nvPr/>
              </p:nvSpPr>
              <p:spPr>
                <a:xfrm>
                  <a:off x="8418866" y="2743074"/>
                  <a:ext cx="1929000" cy="41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Darnell &amp; Traci S</a:t>
                  </a:r>
                  <a:r>
                    <a:rPr lang="en-US" sz="1100" b="0" i="0" u="none" strike="noStrike" cap="none">
                      <a:solidFill>
                        <a:schemeClr val="lt1"/>
                      </a:solidFill>
                      <a:latin typeface="Calibri"/>
                      <a:ea typeface="Calibri"/>
                      <a:cs typeface="Calibri"/>
                      <a:sym typeface="Calibri"/>
                    </a:rPr>
                    <a:t>elf</a:t>
                  </a:r>
                  <a:endParaRPr>
                    <a:solidFill>
                      <a:schemeClr val="lt1"/>
                    </a:solidFill>
                  </a:endParaRPr>
                </a:p>
                <a:p>
                  <a:pPr marL="0" marR="0" lvl="0" indent="0" algn="l"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RETAIL</a:t>
                  </a:r>
                  <a:endParaRPr/>
                </a:p>
              </p:txBody>
            </p:sp>
          </p:grpSp>
        </p:grpSp>
        <p:grpSp>
          <p:nvGrpSpPr>
            <p:cNvPr id="2425" name="Google Shape;2425;p262"/>
            <p:cNvGrpSpPr/>
            <p:nvPr/>
          </p:nvGrpSpPr>
          <p:grpSpPr>
            <a:xfrm>
              <a:off x="6469427" y="541699"/>
              <a:ext cx="2116800" cy="2627581"/>
              <a:chOff x="6469427" y="541699"/>
              <a:chExt cx="2116800" cy="2627581"/>
            </a:xfrm>
          </p:grpSpPr>
          <p:pic>
            <p:nvPicPr>
              <p:cNvPr id="2426" name="Google Shape;2426;p262"/>
              <p:cNvPicPr preferRelativeResize="0"/>
              <p:nvPr/>
            </p:nvPicPr>
            <p:blipFill rotWithShape="1">
              <a:blip r:embed="rId8">
                <a:alphaModFix/>
              </a:blip>
              <a:srcRect/>
              <a:stretch/>
            </p:blipFill>
            <p:spPr>
              <a:xfrm>
                <a:off x="6529663" y="541699"/>
                <a:ext cx="1889203" cy="2608161"/>
              </a:xfrm>
              <a:prstGeom prst="rect">
                <a:avLst/>
              </a:prstGeom>
              <a:noFill/>
              <a:ln>
                <a:noFill/>
              </a:ln>
            </p:spPr>
          </p:pic>
          <p:sp>
            <p:nvSpPr>
              <p:cNvPr id="2427" name="Google Shape;2427;p262"/>
              <p:cNvSpPr txBox="1"/>
              <p:nvPr/>
            </p:nvSpPr>
            <p:spPr>
              <a:xfrm>
                <a:off x="6469427" y="2749580"/>
                <a:ext cx="2116800" cy="41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Brian &amp; Melissa Carruthers</a:t>
                </a:r>
                <a:endParaRPr/>
              </a:p>
              <a:p>
                <a:pPr marL="0" marR="0" lvl="0" indent="0" algn="l"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REAL ESTATE</a:t>
                </a:r>
                <a:endParaRPr/>
              </a:p>
            </p:txBody>
          </p:sp>
        </p:grpSp>
      </p:grpSp>
      <p:sp>
        <p:nvSpPr>
          <p:cNvPr id="2428" name="Google Shape;2428;p262"/>
          <p:cNvSpPr txBox="1"/>
          <p:nvPr/>
        </p:nvSpPr>
        <p:spPr>
          <a:xfrm>
            <a:off x="11444475" y="6177975"/>
            <a:ext cx="633000" cy="597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2"/>
        <p:cNvGrpSpPr/>
        <p:nvPr/>
      </p:nvGrpSpPr>
      <p:grpSpPr>
        <a:xfrm>
          <a:off x="0" y="0"/>
          <a:ext cx="0" cy="0"/>
          <a:chOff x="0" y="0"/>
          <a:chExt cx="0" cy="0"/>
        </a:xfrm>
      </p:grpSpPr>
      <p:sp>
        <p:nvSpPr>
          <p:cNvPr id="2433" name="Google Shape;2433;p263"/>
          <p:cNvSpPr txBox="1"/>
          <p:nvPr/>
        </p:nvSpPr>
        <p:spPr>
          <a:xfrm>
            <a:off x="3091196" y="177700"/>
            <a:ext cx="5961300" cy="482100"/>
          </a:xfrm>
          <a:prstGeom prst="rect">
            <a:avLst/>
          </a:prstGeom>
          <a:noFill/>
          <a:ln>
            <a:noFill/>
          </a:ln>
        </p:spPr>
        <p:txBody>
          <a:bodyPr spcFirstLastPara="1" wrap="square" lIns="45700" tIns="45700" rIns="45700" bIns="45700" anchor="b" anchorCtr="0">
            <a:noAutofit/>
          </a:bodyPr>
          <a:lstStyle/>
          <a:p>
            <a:pPr marL="9047" marR="0" lvl="0" indent="-9047" algn="ctr" rtl="0">
              <a:lnSpc>
                <a:spcPct val="90000"/>
              </a:lnSpc>
              <a:spcBef>
                <a:spcPts val="0"/>
              </a:spcBef>
              <a:spcAft>
                <a:spcPts val="0"/>
              </a:spcAft>
              <a:buClr>
                <a:srgbClr val="161616"/>
              </a:buClr>
              <a:buSzPts val="2660"/>
              <a:buFont typeface="Arial"/>
              <a:buNone/>
            </a:pPr>
            <a:r>
              <a:rPr lang="en-US" sz="2950" b="1" i="0" u="none" strike="noStrike" cap="none">
                <a:solidFill>
                  <a:srgbClr val="161616"/>
                </a:solidFill>
                <a:latin typeface="Inter"/>
                <a:ea typeface="Inter"/>
                <a:cs typeface="Inter"/>
                <a:sym typeface="Inter"/>
              </a:rPr>
              <a:t>Our Proven Track Record</a:t>
            </a:r>
            <a:endParaRPr sz="2950" b="1">
              <a:latin typeface="Inter"/>
              <a:ea typeface="Inter"/>
              <a:cs typeface="Inter"/>
              <a:sym typeface="Inter"/>
            </a:endParaRPr>
          </a:p>
        </p:txBody>
      </p:sp>
      <p:sp>
        <p:nvSpPr>
          <p:cNvPr id="2434" name="Google Shape;2434;p263"/>
          <p:cNvSpPr txBox="1">
            <a:spLocks noGrp="1"/>
          </p:cNvSpPr>
          <p:nvPr>
            <p:ph type="sldNum" idx="4294967295"/>
          </p:nvPr>
        </p:nvSpPr>
        <p:spPr>
          <a:xfrm>
            <a:off x="11080144" y="6404292"/>
            <a:ext cx="273600" cy="276900"/>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8D8E8D"/>
              </a:buClr>
              <a:buSzPts val="1200"/>
              <a:buFont typeface="Helvetica Neue"/>
              <a:buNone/>
            </a:pPr>
            <a:fld id="{00000000-1234-1234-1234-123412341234}" type="slidenum">
              <a:rPr lang="en-US" sz="1200">
                <a:solidFill>
                  <a:srgbClr val="8D8E8D"/>
                </a:solidFill>
                <a:latin typeface="Helvetica Neue"/>
                <a:ea typeface="Helvetica Neue"/>
                <a:cs typeface="Helvetica Neue"/>
                <a:sym typeface="Helvetica Neue"/>
              </a:rPr>
              <a:t>24</a:t>
            </a:fld>
            <a:endParaRPr/>
          </a:p>
        </p:txBody>
      </p:sp>
      <p:sp>
        <p:nvSpPr>
          <p:cNvPr id="2435" name="Google Shape;2435;p263"/>
          <p:cNvSpPr txBox="1">
            <a:spLocks noGrp="1"/>
          </p:cNvSpPr>
          <p:nvPr>
            <p:ph type="body" idx="1"/>
          </p:nvPr>
        </p:nvSpPr>
        <p:spPr>
          <a:xfrm>
            <a:off x="688600" y="1143148"/>
            <a:ext cx="4773300" cy="4288800"/>
          </a:xfrm>
          <a:prstGeom prst="rect">
            <a:avLst/>
          </a:prstGeom>
          <a:noFill/>
          <a:ln>
            <a:noFill/>
          </a:ln>
        </p:spPr>
        <p:txBody>
          <a:bodyPr spcFirstLastPara="1" wrap="square" lIns="45700" tIns="45700" rIns="45700" bIns="45700" anchor="t" anchorCtr="0">
            <a:normAutofit/>
          </a:bodyPr>
          <a:lstStyle/>
          <a:p>
            <a:pPr marL="9525" lvl="0" indent="-9525" algn="l" rtl="0">
              <a:lnSpc>
                <a:spcPct val="81000"/>
              </a:lnSpc>
              <a:spcBef>
                <a:spcPts val="0"/>
              </a:spcBef>
              <a:spcAft>
                <a:spcPts val="0"/>
              </a:spcAft>
              <a:buClr>
                <a:srgbClr val="161616"/>
              </a:buClr>
              <a:buSzPts val="1800"/>
              <a:buNone/>
            </a:pPr>
            <a:r>
              <a:rPr lang="en-US" sz="2950" b="1">
                <a:latin typeface="Inter"/>
                <a:ea typeface="Inter"/>
                <a:cs typeface="Inter"/>
                <a:sym typeface="Inter"/>
              </a:rPr>
              <a:t>300+</a:t>
            </a:r>
            <a:r>
              <a:rPr lang="en-US" sz="2950" b="1">
                <a:solidFill>
                  <a:srgbClr val="161616"/>
                </a:solidFill>
                <a:latin typeface="Inter"/>
                <a:ea typeface="Inter"/>
                <a:cs typeface="Inter"/>
                <a:sym typeface="Inter"/>
              </a:rPr>
              <a:t> </a:t>
            </a:r>
            <a:endParaRPr sz="2950" b="1">
              <a:solidFill>
                <a:srgbClr val="161616"/>
              </a:solidFill>
              <a:latin typeface="Inter"/>
              <a:ea typeface="Inter"/>
              <a:cs typeface="Inter"/>
              <a:sym typeface="Inter"/>
            </a:endParaRPr>
          </a:p>
          <a:p>
            <a:pPr marL="9525" lvl="0" indent="-9525" algn="l" rtl="0">
              <a:lnSpc>
                <a:spcPct val="81000"/>
              </a:lnSpc>
              <a:spcBef>
                <a:spcPts val="0"/>
              </a:spcBef>
              <a:spcAft>
                <a:spcPts val="0"/>
              </a:spcAft>
              <a:buClr>
                <a:srgbClr val="161616"/>
              </a:buClr>
              <a:buSzPts val="1800"/>
              <a:buNone/>
            </a:pPr>
            <a:r>
              <a:rPr lang="en-US" sz="2000">
                <a:solidFill>
                  <a:srgbClr val="8124BB"/>
                </a:solidFill>
                <a:latin typeface="Inter"/>
                <a:ea typeface="Inter"/>
                <a:cs typeface="Inter"/>
                <a:sym typeface="Inter"/>
              </a:rPr>
              <a:t>Millionaire Club Members</a:t>
            </a:r>
            <a:endParaRPr sz="2000">
              <a:solidFill>
                <a:srgbClr val="8124BB"/>
              </a:solidFill>
              <a:latin typeface="Inter"/>
              <a:ea typeface="Inter"/>
              <a:cs typeface="Inter"/>
              <a:sym typeface="Inter"/>
            </a:endParaRPr>
          </a:p>
          <a:p>
            <a:pPr marL="9525" lvl="0" indent="-9525" algn="l" rtl="0">
              <a:lnSpc>
                <a:spcPct val="81000"/>
              </a:lnSpc>
              <a:spcBef>
                <a:spcPts val="0"/>
              </a:spcBef>
              <a:spcAft>
                <a:spcPts val="0"/>
              </a:spcAft>
              <a:buClr>
                <a:srgbClr val="161616"/>
              </a:buClr>
              <a:buSzPts val="1800"/>
              <a:buNone/>
            </a:pPr>
            <a:endParaRPr sz="2000">
              <a:solidFill>
                <a:srgbClr val="8124BB"/>
              </a:solidFill>
              <a:latin typeface="Inter"/>
              <a:ea typeface="Inter"/>
              <a:cs typeface="Inter"/>
              <a:sym typeface="Inter"/>
            </a:endParaRPr>
          </a:p>
          <a:p>
            <a:pPr marL="9525" lvl="0" indent="-9525" algn="l" rtl="0">
              <a:lnSpc>
                <a:spcPct val="81000"/>
              </a:lnSpc>
              <a:spcBef>
                <a:spcPts val="1000"/>
              </a:spcBef>
              <a:spcAft>
                <a:spcPts val="0"/>
              </a:spcAft>
              <a:buClr>
                <a:srgbClr val="161616"/>
              </a:buClr>
              <a:buSzPts val="1800"/>
              <a:buNone/>
            </a:pPr>
            <a:r>
              <a:rPr lang="en-US" sz="2950" b="1">
                <a:latin typeface="Inter"/>
                <a:ea typeface="Inter"/>
                <a:cs typeface="Inter"/>
                <a:sym typeface="Inter"/>
              </a:rPr>
              <a:t>400+</a:t>
            </a:r>
            <a:r>
              <a:rPr lang="en-US" sz="2950" b="1">
                <a:solidFill>
                  <a:srgbClr val="161616"/>
                </a:solidFill>
                <a:latin typeface="Inter"/>
                <a:ea typeface="Inter"/>
                <a:cs typeface="Inter"/>
                <a:sym typeface="Inter"/>
              </a:rPr>
              <a:t> </a:t>
            </a:r>
            <a:endParaRPr sz="2950" b="1">
              <a:solidFill>
                <a:srgbClr val="161616"/>
              </a:solidFill>
              <a:latin typeface="Inter"/>
              <a:ea typeface="Inter"/>
              <a:cs typeface="Inter"/>
              <a:sym typeface="Inter"/>
            </a:endParaRPr>
          </a:p>
          <a:p>
            <a:pPr marL="9525" lvl="0" indent="-9525" algn="l" rtl="0">
              <a:lnSpc>
                <a:spcPct val="81000"/>
              </a:lnSpc>
              <a:spcBef>
                <a:spcPts val="1000"/>
              </a:spcBef>
              <a:spcAft>
                <a:spcPts val="0"/>
              </a:spcAft>
              <a:buClr>
                <a:srgbClr val="161616"/>
              </a:buClr>
              <a:buSzPts val="1800"/>
              <a:buNone/>
            </a:pPr>
            <a:r>
              <a:rPr lang="en-US" sz="2000">
                <a:solidFill>
                  <a:srgbClr val="8124BB"/>
                </a:solidFill>
                <a:latin typeface="Inter"/>
                <a:ea typeface="Inter"/>
                <a:cs typeface="Inter"/>
                <a:sym typeface="Inter"/>
              </a:rPr>
              <a:t>Six Figure Earners</a:t>
            </a:r>
            <a:endParaRPr sz="2000">
              <a:solidFill>
                <a:srgbClr val="8124BB"/>
              </a:solidFill>
              <a:latin typeface="Inter"/>
              <a:ea typeface="Inter"/>
              <a:cs typeface="Inter"/>
              <a:sym typeface="Inter"/>
            </a:endParaRPr>
          </a:p>
          <a:p>
            <a:pPr marL="9525" lvl="0" indent="-9525" algn="l" rtl="0">
              <a:lnSpc>
                <a:spcPct val="81000"/>
              </a:lnSpc>
              <a:spcBef>
                <a:spcPts val="1000"/>
              </a:spcBef>
              <a:spcAft>
                <a:spcPts val="0"/>
              </a:spcAft>
              <a:buClr>
                <a:srgbClr val="161616"/>
              </a:buClr>
              <a:buSzPts val="1800"/>
              <a:buNone/>
            </a:pPr>
            <a:endParaRPr sz="1800">
              <a:solidFill>
                <a:srgbClr val="161616"/>
              </a:solidFill>
            </a:endParaRPr>
          </a:p>
          <a:p>
            <a:pPr marL="9525" lvl="0" indent="-9525" algn="l" rtl="0">
              <a:lnSpc>
                <a:spcPct val="81000"/>
              </a:lnSpc>
              <a:spcBef>
                <a:spcPts val="1000"/>
              </a:spcBef>
              <a:spcAft>
                <a:spcPts val="0"/>
              </a:spcAft>
              <a:buClr>
                <a:srgbClr val="161616"/>
              </a:buClr>
              <a:buSzPts val="1800"/>
              <a:buNone/>
            </a:pPr>
            <a:r>
              <a:rPr lang="en-US" sz="2950" b="1">
                <a:latin typeface="Inter"/>
                <a:ea typeface="Inter"/>
                <a:cs typeface="Inter"/>
                <a:sym typeface="Inter"/>
              </a:rPr>
              <a:t>30,000+</a:t>
            </a:r>
            <a:r>
              <a:rPr lang="en-US" sz="2950" b="1">
                <a:solidFill>
                  <a:srgbClr val="161616"/>
                </a:solidFill>
                <a:latin typeface="Inter"/>
                <a:ea typeface="Inter"/>
                <a:cs typeface="Inter"/>
                <a:sym typeface="Inter"/>
              </a:rPr>
              <a:t> </a:t>
            </a:r>
            <a:endParaRPr sz="2950" b="1">
              <a:solidFill>
                <a:srgbClr val="161616"/>
              </a:solidFill>
              <a:latin typeface="Inter"/>
              <a:ea typeface="Inter"/>
              <a:cs typeface="Inter"/>
              <a:sym typeface="Inter"/>
            </a:endParaRPr>
          </a:p>
          <a:p>
            <a:pPr marL="9525" lvl="0" indent="-9525" algn="l" rtl="0">
              <a:lnSpc>
                <a:spcPct val="81000"/>
              </a:lnSpc>
              <a:spcBef>
                <a:spcPts val="1000"/>
              </a:spcBef>
              <a:spcAft>
                <a:spcPts val="0"/>
              </a:spcAft>
              <a:buClr>
                <a:srgbClr val="161616"/>
              </a:buClr>
              <a:buSzPts val="1800"/>
              <a:buNone/>
            </a:pPr>
            <a:r>
              <a:rPr lang="en-US" sz="2000">
                <a:solidFill>
                  <a:srgbClr val="8124BB"/>
                </a:solidFill>
                <a:latin typeface="Inter"/>
                <a:ea typeface="Inter"/>
                <a:cs typeface="Inter"/>
                <a:sym typeface="Inter"/>
              </a:rPr>
              <a:t>Associates earning residual income</a:t>
            </a:r>
            <a:endParaRPr sz="2000">
              <a:solidFill>
                <a:srgbClr val="8124BB"/>
              </a:solidFill>
              <a:latin typeface="Inter"/>
              <a:ea typeface="Inter"/>
              <a:cs typeface="Inter"/>
              <a:sym typeface="Inter"/>
            </a:endParaRPr>
          </a:p>
          <a:p>
            <a:pPr marL="9525" lvl="0" indent="-9525" algn="l" rtl="0">
              <a:lnSpc>
                <a:spcPct val="81000"/>
              </a:lnSpc>
              <a:spcBef>
                <a:spcPts val="1000"/>
              </a:spcBef>
              <a:spcAft>
                <a:spcPts val="0"/>
              </a:spcAft>
              <a:buClr>
                <a:srgbClr val="161616"/>
              </a:buClr>
              <a:buSzPts val="1800"/>
              <a:buNone/>
            </a:pPr>
            <a:endParaRPr sz="2000">
              <a:solidFill>
                <a:srgbClr val="8124BB"/>
              </a:solidFill>
              <a:latin typeface="Inter"/>
              <a:ea typeface="Inter"/>
              <a:cs typeface="Inter"/>
              <a:sym typeface="Inter"/>
            </a:endParaRPr>
          </a:p>
          <a:p>
            <a:pPr marL="9525" lvl="0" indent="-9525" algn="l" rtl="0">
              <a:lnSpc>
                <a:spcPct val="81000"/>
              </a:lnSpc>
              <a:spcBef>
                <a:spcPts val="1000"/>
              </a:spcBef>
              <a:spcAft>
                <a:spcPts val="0"/>
              </a:spcAft>
              <a:buClr>
                <a:srgbClr val="161616"/>
              </a:buClr>
              <a:buSzPts val="1800"/>
              <a:buNone/>
            </a:pPr>
            <a:r>
              <a:rPr lang="en-US" sz="2950" b="1">
                <a:solidFill>
                  <a:schemeClr val="dk1"/>
                </a:solidFill>
                <a:latin typeface="Inter"/>
                <a:ea typeface="Inter"/>
                <a:cs typeface="Inter"/>
                <a:sym typeface="Inter"/>
              </a:rPr>
              <a:t>$1 Billion</a:t>
            </a:r>
            <a:endParaRPr sz="2950" b="1">
              <a:solidFill>
                <a:schemeClr val="dk1"/>
              </a:solidFill>
              <a:latin typeface="Inter"/>
              <a:ea typeface="Inter"/>
              <a:cs typeface="Inter"/>
              <a:sym typeface="Inter"/>
            </a:endParaRPr>
          </a:p>
          <a:p>
            <a:pPr marL="9525" lvl="0" indent="-9525" algn="l" rtl="0">
              <a:lnSpc>
                <a:spcPct val="81000"/>
              </a:lnSpc>
              <a:spcBef>
                <a:spcPts val="1000"/>
              </a:spcBef>
              <a:spcAft>
                <a:spcPts val="0"/>
              </a:spcAft>
              <a:buClr>
                <a:srgbClr val="161616"/>
              </a:buClr>
              <a:buSzPts val="1800"/>
              <a:buNone/>
            </a:pPr>
            <a:r>
              <a:rPr lang="en-US" sz="2000">
                <a:solidFill>
                  <a:srgbClr val="8124BB"/>
                </a:solidFill>
                <a:latin typeface="Inter"/>
                <a:ea typeface="Inter"/>
                <a:cs typeface="Inter"/>
                <a:sym typeface="Inter"/>
              </a:rPr>
              <a:t>Paid in Commissions the last 8 years</a:t>
            </a:r>
            <a:endParaRPr sz="2950" b="1">
              <a:solidFill>
                <a:schemeClr val="dk1"/>
              </a:solidFill>
              <a:latin typeface="Inter"/>
              <a:ea typeface="Inter"/>
              <a:cs typeface="Inter"/>
              <a:sym typeface="Inter"/>
            </a:endParaRPr>
          </a:p>
        </p:txBody>
      </p:sp>
      <p:sp>
        <p:nvSpPr>
          <p:cNvPr id="2436" name="Google Shape;2436;p263"/>
          <p:cNvSpPr txBox="1"/>
          <p:nvPr/>
        </p:nvSpPr>
        <p:spPr>
          <a:xfrm>
            <a:off x="500563" y="5622496"/>
            <a:ext cx="4773300" cy="428400"/>
          </a:xfrm>
          <a:prstGeom prst="rect">
            <a:avLst/>
          </a:prstGeom>
          <a:noFill/>
          <a:ln>
            <a:noFill/>
          </a:ln>
        </p:spPr>
        <p:txBody>
          <a:bodyPr spcFirstLastPara="1" wrap="square" lIns="0" tIns="0" rIns="0" bIns="0" anchor="t" anchorCtr="0">
            <a:spAutoFit/>
          </a:bodyPr>
          <a:lstStyle/>
          <a:p>
            <a:pPr marL="0" marR="0" lvl="0" indent="0" algn="l" rtl="0">
              <a:lnSpc>
                <a:spcPct val="87000"/>
              </a:lnSpc>
              <a:spcBef>
                <a:spcPts val="0"/>
              </a:spcBef>
              <a:spcAft>
                <a:spcPts val="0"/>
              </a:spcAft>
              <a:buClr>
                <a:srgbClr val="353634"/>
              </a:buClr>
              <a:buSzPts val="800"/>
              <a:buFont typeface="Arial"/>
              <a:buNone/>
            </a:pPr>
            <a:r>
              <a:rPr lang="en-US" sz="800" b="0" i="0" u="none" strike="noStrike" cap="none">
                <a:solidFill>
                  <a:srgbClr val="353634"/>
                </a:solidFill>
                <a:latin typeface="Arial"/>
                <a:ea typeface="Arial"/>
                <a:cs typeface="Arial"/>
                <a:sym typeface="Arial"/>
              </a:rPr>
              <a:t>PPLSI makes no guarantee or promise of income or business as results are determined by the efforts of those individuals who market LegalShield plans as Independent Associates. These experiences are specific to each Independent Associate’s efforts, abilities and motivation. For statistics on actual earnings, please review the income disclosure statement available at www.legalshield.com/become-associate. </a:t>
            </a:r>
            <a:endParaRPr/>
          </a:p>
        </p:txBody>
      </p:sp>
      <p:sp>
        <p:nvSpPr>
          <p:cNvPr id="2438" name="Google Shape;2438;p263"/>
          <p:cNvSpPr txBox="1"/>
          <p:nvPr/>
        </p:nvSpPr>
        <p:spPr>
          <a:xfrm>
            <a:off x="9603600" y="5518225"/>
            <a:ext cx="268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chemeClr val="lt1"/>
                </a:solidFill>
                <a:latin typeface="Inter"/>
                <a:ea typeface="Inter"/>
                <a:cs typeface="Inter"/>
                <a:sym typeface="Inter"/>
              </a:rPr>
              <a:t>Team Pinnacle in Puerto Vallarta</a:t>
            </a:r>
            <a:endParaRPr sz="1200" dirty="0">
              <a:solidFill>
                <a:schemeClr val="lt1"/>
              </a:solidFill>
              <a:latin typeface="Inter"/>
              <a:ea typeface="Inter"/>
              <a:cs typeface="Inter"/>
              <a:sym typeface="Inter"/>
            </a:endParaRPr>
          </a:p>
        </p:txBody>
      </p:sp>
      <p:sp>
        <p:nvSpPr>
          <p:cNvPr id="2439" name="Google Shape;2439;p263"/>
          <p:cNvSpPr txBox="1"/>
          <p:nvPr/>
        </p:nvSpPr>
        <p:spPr>
          <a:xfrm>
            <a:off x="11444475" y="6177975"/>
            <a:ext cx="633000" cy="597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pic>
        <p:nvPicPr>
          <p:cNvPr id="2" name="Google Shape;155;p29" descr="Google Shape;155;p29">
            <a:extLst>
              <a:ext uri="{FF2B5EF4-FFF2-40B4-BE49-F238E27FC236}">
                <a16:creationId xmlns:a16="http://schemas.microsoft.com/office/drawing/2014/main" id="{278863E2-5CC3-B497-7390-06407CFC8806}"/>
              </a:ext>
            </a:extLst>
          </p:cNvPr>
          <p:cNvPicPr>
            <a:picLocks noChangeAspect="1"/>
          </p:cNvPicPr>
          <p:nvPr/>
        </p:nvPicPr>
        <p:blipFill>
          <a:blip r:embed="rId3"/>
          <a:stretch>
            <a:fillRect/>
          </a:stretch>
        </p:blipFill>
        <p:spPr>
          <a:xfrm>
            <a:off x="5652177" y="797731"/>
            <a:ext cx="6425298" cy="4979634"/>
          </a:xfrm>
          <a:prstGeom prst="rect">
            <a:avLst/>
          </a:prstGeom>
          <a:ln w="12700">
            <a:miter lim="400000"/>
          </a:ln>
        </p:spPr>
      </p:pic>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2443"/>
        <p:cNvGrpSpPr/>
        <p:nvPr/>
      </p:nvGrpSpPr>
      <p:grpSpPr>
        <a:xfrm>
          <a:off x="0" y="0"/>
          <a:ext cx="0" cy="0"/>
          <a:chOff x="0" y="0"/>
          <a:chExt cx="0" cy="0"/>
        </a:xfrm>
      </p:grpSpPr>
      <p:sp>
        <p:nvSpPr>
          <p:cNvPr id="2444" name="Google Shape;2444;p264"/>
          <p:cNvSpPr txBox="1"/>
          <p:nvPr/>
        </p:nvSpPr>
        <p:spPr>
          <a:xfrm>
            <a:off x="577068" y="854546"/>
            <a:ext cx="11037900" cy="606300"/>
          </a:xfrm>
          <a:prstGeom prst="rect">
            <a:avLst/>
          </a:prstGeom>
          <a:noFill/>
          <a:ln>
            <a:noFill/>
          </a:ln>
        </p:spPr>
        <p:txBody>
          <a:bodyPr spcFirstLastPara="1" wrap="square" lIns="91425" tIns="45700" rIns="91425" bIns="45700" anchor="b" anchorCtr="0">
            <a:noAutofit/>
          </a:bodyPr>
          <a:lstStyle/>
          <a:p>
            <a:pPr marL="9525" marR="0" lvl="0" indent="-9525" algn="ctr" rtl="0">
              <a:lnSpc>
                <a:spcPct val="90000"/>
              </a:lnSpc>
              <a:spcBef>
                <a:spcPts val="0"/>
              </a:spcBef>
              <a:spcAft>
                <a:spcPts val="0"/>
              </a:spcAft>
              <a:buClr>
                <a:srgbClr val="262626"/>
              </a:buClr>
              <a:buSzPts val="2500"/>
              <a:buFont typeface="Arial"/>
              <a:buNone/>
            </a:pPr>
            <a:r>
              <a:rPr lang="en-US" sz="2500" b="1">
                <a:solidFill>
                  <a:srgbClr val="262626"/>
                </a:solidFill>
                <a:latin typeface="Inter"/>
                <a:ea typeface="Inter"/>
                <a:cs typeface="Inter"/>
                <a:sym typeface="Inter"/>
              </a:rPr>
              <a:t>Commissions (Based on $37.95 Preferred Legal + $34.95 IDShield)</a:t>
            </a:r>
            <a:endParaRPr/>
          </a:p>
        </p:txBody>
      </p:sp>
      <p:grpSp>
        <p:nvGrpSpPr>
          <p:cNvPr id="2445" name="Google Shape;2445;p264"/>
          <p:cNvGrpSpPr/>
          <p:nvPr/>
        </p:nvGrpSpPr>
        <p:grpSpPr>
          <a:xfrm>
            <a:off x="5305461" y="1712689"/>
            <a:ext cx="2228301" cy="3921967"/>
            <a:chOff x="4589394" y="1691991"/>
            <a:chExt cx="2743200" cy="4708809"/>
          </a:xfrm>
        </p:grpSpPr>
        <p:sp>
          <p:nvSpPr>
            <p:cNvPr id="2446" name="Google Shape;2446;p264"/>
            <p:cNvSpPr txBox="1"/>
            <p:nvPr/>
          </p:nvSpPr>
          <p:spPr>
            <a:xfrm>
              <a:off x="4589394" y="1691991"/>
              <a:ext cx="2743200" cy="727800"/>
            </a:xfrm>
            <a:prstGeom prst="rect">
              <a:avLst/>
            </a:prstGeom>
            <a:solidFill>
              <a:srgbClr val="8231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Inter"/>
                  <a:ea typeface="Inter"/>
                  <a:cs typeface="Inter"/>
                  <a:sym typeface="Inter"/>
                </a:rPr>
                <a:t>Personal Income</a:t>
              </a:r>
              <a:endParaRPr/>
            </a:p>
          </p:txBody>
        </p:sp>
        <p:sp>
          <p:nvSpPr>
            <p:cNvPr id="2447" name="Google Shape;2447;p264"/>
            <p:cNvSpPr txBox="1"/>
            <p:nvPr/>
          </p:nvSpPr>
          <p:spPr>
            <a:xfrm>
              <a:off x="4589394" y="2531340"/>
              <a:ext cx="2743200" cy="4572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$416</a:t>
              </a:r>
              <a:endParaRPr/>
            </a:p>
          </p:txBody>
        </p:sp>
        <p:sp>
          <p:nvSpPr>
            <p:cNvPr id="2448" name="Google Shape;2448;p264"/>
            <p:cNvSpPr txBox="1"/>
            <p:nvPr/>
          </p:nvSpPr>
          <p:spPr>
            <a:xfrm>
              <a:off x="4589394" y="3100050"/>
              <a:ext cx="2743200" cy="4572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$331</a:t>
              </a:r>
              <a:endParaRPr/>
            </a:p>
          </p:txBody>
        </p:sp>
        <p:sp>
          <p:nvSpPr>
            <p:cNvPr id="2449" name="Google Shape;2449;p264"/>
            <p:cNvSpPr txBox="1"/>
            <p:nvPr/>
          </p:nvSpPr>
          <p:spPr>
            <a:xfrm>
              <a:off x="4589394" y="3668760"/>
              <a:ext cx="2743200" cy="4572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$246</a:t>
              </a:r>
              <a:endParaRPr/>
            </a:p>
          </p:txBody>
        </p:sp>
        <p:sp>
          <p:nvSpPr>
            <p:cNvPr id="2450" name="Google Shape;2450;p264"/>
            <p:cNvSpPr txBox="1"/>
            <p:nvPr/>
          </p:nvSpPr>
          <p:spPr>
            <a:xfrm>
              <a:off x="4589394" y="4237470"/>
              <a:ext cx="2743200" cy="4572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$178</a:t>
              </a:r>
              <a:endParaRPr/>
            </a:p>
          </p:txBody>
        </p:sp>
        <p:sp>
          <p:nvSpPr>
            <p:cNvPr id="2451" name="Google Shape;2451;p264"/>
            <p:cNvSpPr txBox="1"/>
            <p:nvPr/>
          </p:nvSpPr>
          <p:spPr>
            <a:xfrm>
              <a:off x="4589394" y="4806180"/>
              <a:ext cx="2743200" cy="4572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$132</a:t>
              </a:r>
              <a:endParaRPr/>
            </a:p>
          </p:txBody>
        </p:sp>
        <p:sp>
          <p:nvSpPr>
            <p:cNvPr id="2452" name="Google Shape;2452;p264"/>
            <p:cNvSpPr txBox="1"/>
            <p:nvPr/>
          </p:nvSpPr>
          <p:spPr>
            <a:xfrm>
              <a:off x="4589394" y="5374890"/>
              <a:ext cx="2743200" cy="4572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$100</a:t>
              </a:r>
              <a:endParaRPr/>
            </a:p>
          </p:txBody>
        </p:sp>
        <p:sp>
          <p:nvSpPr>
            <p:cNvPr id="2453" name="Google Shape;2453;p264"/>
            <p:cNvSpPr txBox="1"/>
            <p:nvPr/>
          </p:nvSpPr>
          <p:spPr>
            <a:xfrm>
              <a:off x="4589394" y="5943600"/>
              <a:ext cx="2743200" cy="4572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$80</a:t>
              </a:r>
              <a:endParaRPr/>
            </a:p>
          </p:txBody>
        </p:sp>
      </p:grpSp>
      <p:grpSp>
        <p:nvGrpSpPr>
          <p:cNvPr id="2454" name="Google Shape;2454;p264"/>
          <p:cNvGrpSpPr/>
          <p:nvPr/>
        </p:nvGrpSpPr>
        <p:grpSpPr>
          <a:xfrm>
            <a:off x="7635832" y="1712665"/>
            <a:ext cx="2228232" cy="3448109"/>
            <a:chOff x="7464674" y="1691991"/>
            <a:chExt cx="2758054" cy="3639934"/>
          </a:xfrm>
        </p:grpSpPr>
        <p:sp>
          <p:nvSpPr>
            <p:cNvPr id="2455" name="Google Shape;2455;p264"/>
            <p:cNvSpPr txBox="1"/>
            <p:nvPr/>
          </p:nvSpPr>
          <p:spPr>
            <a:xfrm>
              <a:off x="7464674" y="1691991"/>
              <a:ext cx="2743200" cy="639900"/>
            </a:xfrm>
            <a:prstGeom prst="rect">
              <a:avLst/>
            </a:prstGeom>
            <a:solidFill>
              <a:srgbClr val="8231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Inter"/>
                  <a:ea typeface="Inter"/>
                  <a:cs typeface="Inter"/>
                  <a:sym typeface="Inter"/>
                </a:rPr>
                <a:t>Team Override</a:t>
              </a:r>
              <a:endParaRPr/>
            </a:p>
          </p:txBody>
        </p:sp>
        <p:sp>
          <p:nvSpPr>
            <p:cNvPr id="2456" name="Google Shape;2456;p264"/>
            <p:cNvSpPr txBox="1"/>
            <p:nvPr/>
          </p:nvSpPr>
          <p:spPr>
            <a:xfrm>
              <a:off x="7464674" y="2429803"/>
              <a:ext cx="2743200" cy="3996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$85 +</a:t>
              </a:r>
              <a:endParaRPr/>
            </a:p>
          </p:txBody>
        </p:sp>
        <p:sp>
          <p:nvSpPr>
            <p:cNvPr id="2457" name="Google Shape;2457;p264"/>
            <p:cNvSpPr txBox="1"/>
            <p:nvPr/>
          </p:nvSpPr>
          <p:spPr>
            <a:xfrm>
              <a:off x="7479528" y="2927282"/>
              <a:ext cx="2743200" cy="3996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$85 +</a:t>
              </a:r>
              <a:endParaRPr/>
            </a:p>
          </p:txBody>
        </p:sp>
        <p:sp>
          <p:nvSpPr>
            <p:cNvPr id="2458" name="Google Shape;2458;p264"/>
            <p:cNvSpPr txBox="1"/>
            <p:nvPr/>
          </p:nvSpPr>
          <p:spPr>
            <a:xfrm>
              <a:off x="7479528" y="3429102"/>
              <a:ext cx="2743200" cy="3996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$68 +</a:t>
              </a:r>
              <a:endParaRPr/>
            </a:p>
          </p:txBody>
        </p:sp>
        <p:sp>
          <p:nvSpPr>
            <p:cNvPr id="2459" name="Google Shape;2459;p264"/>
            <p:cNvSpPr txBox="1"/>
            <p:nvPr/>
          </p:nvSpPr>
          <p:spPr>
            <a:xfrm>
              <a:off x="7464674" y="3931038"/>
              <a:ext cx="2743200" cy="3996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$46 +</a:t>
              </a:r>
              <a:endParaRPr/>
            </a:p>
          </p:txBody>
        </p:sp>
        <p:sp>
          <p:nvSpPr>
            <p:cNvPr id="2460" name="Google Shape;2460;p264"/>
            <p:cNvSpPr txBox="1"/>
            <p:nvPr/>
          </p:nvSpPr>
          <p:spPr>
            <a:xfrm>
              <a:off x="7464674" y="4428519"/>
              <a:ext cx="2743200" cy="4035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$32 +</a:t>
              </a:r>
              <a:endParaRPr/>
            </a:p>
          </p:txBody>
        </p:sp>
        <p:sp>
          <p:nvSpPr>
            <p:cNvPr id="2461" name="Google Shape;2461;p264"/>
            <p:cNvSpPr txBox="1"/>
            <p:nvPr/>
          </p:nvSpPr>
          <p:spPr>
            <a:xfrm>
              <a:off x="7464674" y="4929925"/>
              <a:ext cx="2743200" cy="4020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$20</a:t>
              </a:r>
              <a:endParaRPr/>
            </a:p>
          </p:txBody>
        </p:sp>
      </p:grpSp>
      <p:grpSp>
        <p:nvGrpSpPr>
          <p:cNvPr id="2462" name="Google Shape;2462;p264"/>
          <p:cNvGrpSpPr/>
          <p:nvPr/>
        </p:nvGrpSpPr>
        <p:grpSpPr>
          <a:xfrm>
            <a:off x="2974969" y="1712689"/>
            <a:ext cx="2228456" cy="3921967"/>
            <a:chOff x="921634" y="1691991"/>
            <a:chExt cx="3566100" cy="4708809"/>
          </a:xfrm>
        </p:grpSpPr>
        <p:sp>
          <p:nvSpPr>
            <p:cNvPr id="2463" name="Google Shape;2463;p264"/>
            <p:cNvSpPr txBox="1"/>
            <p:nvPr/>
          </p:nvSpPr>
          <p:spPr>
            <a:xfrm>
              <a:off x="921634" y="2531340"/>
              <a:ext cx="3566100" cy="4572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Executive Director</a:t>
              </a:r>
              <a:r>
                <a:rPr lang="en-US" sz="1600" baseline="30000">
                  <a:solidFill>
                    <a:srgbClr val="363636"/>
                  </a:solidFill>
                  <a:latin typeface="Inter"/>
                  <a:ea typeface="Inter"/>
                  <a:cs typeface="Inter"/>
                  <a:sym typeface="Inter"/>
                </a:rPr>
                <a:t>*</a:t>
              </a:r>
              <a:endParaRPr/>
            </a:p>
          </p:txBody>
        </p:sp>
        <p:sp>
          <p:nvSpPr>
            <p:cNvPr id="2464" name="Google Shape;2464;p264"/>
            <p:cNvSpPr txBox="1"/>
            <p:nvPr/>
          </p:nvSpPr>
          <p:spPr>
            <a:xfrm>
              <a:off x="921634" y="3100050"/>
              <a:ext cx="3566100" cy="4572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Senior Director</a:t>
              </a:r>
              <a:r>
                <a:rPr lang="en-US" sz="1600" baseline="30000">
                  <a:solidFill>
                    <a:srgbClr val="363636"/>
                  </a:solidFill>
                  <a:latin typeface="Inter"/>
                  <a:ea typeface="Inter"/>
                  <a:cs typeface="Inter"/>
                  <a:sym typeface="Inter"/>
                </a:rPr>
                <a:t>*</a:t>
              </a:r>
              <a:endParaRPr/>
            </a:p>
          </p:txBody>
        </p:sp>
        <p:sp>
          <p:nvSpPr>
            <p:cNvPr id="2465" name="Google Shape;2465;p264"/>
            <p:cNvSpPr txBox="1"/>
            <p:nvPr/>
          </p:nvSpPr>
          <p:spPr>
            <a:xfrm>
              <a:off x="921634" y="3668760"/>
              <a:ext cx="3566100" cy="4572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Director</a:t>
              </a:r>
              <a:endParaRPr/>
            </a:p>
          </p:txBody>
        </p:sp>
        <p:sp>
          <p:nvSpPr>
            <p:cNvPr id="2466" name="Google Shape;2466;p264"/>
            <p:cNvSpPr txBox="1"/>
            <p:nvPr/>
          </p:nvSpPr>
          <p:spPr>
            <a:xfrm>
              <a:off x="921634" y="4237470"/>
              <a:ext cx="3566100" cy="4572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Senior Manager</a:t>
              </a:r>
              <a:endParaRPr/>
            </a:p>
          </p:txBody>
        </p:sp>
        <p:sp>
          <p:nvSpPr>
            <p:cNvPr id="2467" name="Google Shape;2467;p264"/>
            <p:cNvSpPr txBox="1"/>
            <p:nvPr/>
          </p:nvSpPr>
          <p:spPr>
            <a:xfrm>
              <a:off x="921634" y="4806180"/>
              <a:ext cx="3566100" cy="4572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Manager</a:t>
              </a:r>
              <a:endParaRPr sz="1400">
                <a:solidFill>
                  <a:srgbClr val="363636"/>
                </a:solidFill>
                <a:latin typeface="Inter"/>
                <a:ea typeface="Inter"/>
                <a:cs typeface="Inter"/>
                <a:sym typeface="Inter"/>
              </a:endParaRPr>
            </a:p>
          </p:txBody>
        </p:sp>
        <p:sp>
          <p:nvSpPr>
            <p:cNvPr id="2468" name="Google Shape;2468;p264"/>
            <p:cNvSpPr txBox="1"/>
            <p:nvPr/>
          </p:nvSpPr>
          <p:spPr>
            <a:xfrm>
              <a:off x="921634" y="5374890"/>
              <a:ext cx="3566100" cy="4572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Senior Associate</a:t>
              </a:r>
              <a:endParaRPr/>
            </a:p>
          </p:txBody>
        </p:sp>
        <p:sp>
          <p:nvSpPr>
            <p:cNvPr id="2469" name="Google Shape;2469;p264"/>
            <p:cNvSpPr txBox="1"/>
            <p:nvPr/>
          </p:nvSpPr>
          <p:spPr>
            <a:xfrm>
              <a:off x="921634" y="5943600"/>
              <a:ext cx="3566100" cy="4572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Associate</a:t>
              </a:r>
              <a:endParaRPr/>
            </a:p>
          </p:txBody>
        </p:sp>
        <p:sp>
          <p:nvSpPr>
            <p:cNvPr id="2470" name="Google Shape;2470;p264"/>
            <p:cNvSpPr txBox="1"/>
            <p:nvPr/>
          </p:nvSpPr>
          <p:spPr>
            <a:xfrm>
              <a:off x="921634" y="1691991"/>
              <a:ext cx="3566100" cy="727800"/>
            </a:xfrm>
            <a:prstGeom prst="rect">
              <a:avLst/>
            </a:prstGeom>
            <a:solidFill>
              <a:srgbClr val="8231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Inter"/>
                  <a:ea typeface="Inter"/>
                  <a:cs typeface="Inter"/>
                  <a:sym typeface="Inter"/>
                </a:rPr>
                <a:t>Your Level </a:t>
              </a:r>
              <a:endParaRPr/>
            </a:p>
          </p:txBody>
        </p:sp>
      </p:grpSp>
      <p:grpSp>
        <p:nvGrpSpPr>
          <p:cNvPr id="2471" name="Google Shape;2471;p264"/>
          <p:cNvGrpSpPr/>
          <p:nvPr/>
        </p:nvGrpSpPr>
        <p:grpSpPr>
          <a:xfrm>
            <a:off x="10002185" y="2601506"/>
            <a:ext cx="1736898" cy="2353670"/>
            <a:chOff x="9391593" y="2715004"/>
            <a:chExt cx="2117136" cy="2950200"/>
          </a:xfrm>
        </p:grpSpPr>
        <p:sp>
          <p:nvSpPr>
            <p:cNvPr id="2472" name="Google Shape;2472;p264"/>
            <p:cNvSpPr/>
            <p:nvPr/>
          </p:nvSpPr>
          <p:spPr>
            <a:xfrm>
              <a:off x="9391593" y="2715004"/>
              <a:ext cx="247800" cy="2950200"/>
            </a:xfrm>
            <a:prstGeom prst="rightBrace">
              <a:avLst>
                <a:gd name="adj1" fmla="val 8333"/>
                <a:gd name="adj2" fmla="val 50000"/>
              </a:avLst>
            </a:prstGeom>
            <a:noFill/>
            <a:ln w="38100" cap="flat" cmpd="sng">
              <a:solidFill>
                <a:srgbClr val="3636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51515"/>
                </a:solidFill>
                <a:latin typeface="Calibri"/>
                <a:ea typeface="Calibri"/>
                <a:cs typeface="Calibri"/>
                <a:sym typeface="Calibri"/>
              </a:endParaRPr>
            </a:p>
          </p:txBody>
        </p:sp>
        <p:sp>
          <p:nvSpPr>
            <p:cNvPr id="2473" name="Google Shape;2473;p264"/>
            <p:cNvSpPr txBox="1"/>
            <p:nvPr/>
          </p:nvSpPr>
          <p:spPr>
            <a:xfrm>
              <a:off x="9786729" y="3885899"/>
              <a:ext cx="1722000" cy="73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262626"/>
                  </a:solidFill>
                  <a:latin typeface="Inter"/>
                  <a:ea typeface="Inter"/>
                  <a:cs typeface="Inter"/>
                  <a:sym typeface="Inter"/>
                </a:rPr>
                <a:t>$336</a:t>
              </a:r>
              <a:endParaRPr/>
            </a:p>
          </p:txBody>
        </p:sp>
      </p:grpSp>
      <p:sp>
        <p:nvSpPr>
          <p:cNvPr id="2474" name="Google Shape;2474;p264"/>
          <p:cNvSpPr txBox="1"/>
          <p:nvPr/>
        </p:nvSpPr>
        <p:spPr>
          <a:xfrm flipH="1">
            <a:off x="7548330" y="5303214"/>
            <a:ext cx="28542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53634"/>
                </a:solidFill>
                <a:latin typeface="Inter"/>
                <a:ea typeface="Inter"/>
                <a:cs typeface="Inter"/>
                <a:sym typeface="Inter"/>
              </a:rPr>
              <a:t>*Based on Elite Level Commissions</a:t>
            </a:r>
            <a:endParaRPr sz="1200">
              <a:solidFill>
                <a:srgbClr val="8124BB"/>
              </a:solidFill>
              <a:latin typeface="Inter"/>
              <a:ea typeface="Inter"/>
              <a:cs typeface="Inter"/>
              <a:sym typeface="Inter"/>
            </a:endParaRPr>
          </a:p>
        </p:txBody>
      </p:sp>
      <p:grpSp>
        <p:nvGrpSpPr>
          <p:cNvPr id="2475" name="Google Shape;2475;p264"/>
          <p:cNvGrpSpPr/>
          <p:nvPr/>
        </p:nvGrpSpPr>
        <p:grpSpPr>
          <a:xfrm>
            <a:off x="644222" y="3836533"/>
            <a:ext cx="2228485" cy="1854537"/>
            <a:chOff x="632008" y="3853457"/>
            <a:chExt cx="1925756" cy="1854537"/>
          </a:xfrm>
        </p:grpSpPr>
        <p:grpSp>
          <p:nvGrpSpPr>
            <p:cNvPr id="2476" name="Google Shape;2476;p264"/>
            <p:cNvGrpSpPr/>
            <p:nvPr/>
          </p:nvGrpSpPr>
          <p:grpSpPr>
            <a:xfrm>
              <a:off x="694096" y="3853457"/>
              <a:ext cx="1863668" cy="1327634"/>
              <a:chOff x="1863123" y="3439209"/>
              <a:chExt cx="1481100" cy="1327634"/>
            </a:xfrm>
          </p:grpSpPr>
          <p:sp>
            <p:nvSpPr>
              <p:cNvPr id="2477" name="Google Shape;2477;p264"/>
              <p:cNvSpPr txBox="1"/>
              <p:nvPr/>
            </p:nvSpPr>
            <p:spPr>
              <a:xfrm>
                <a:off x="1863123" y="3439209"/>
                <a:ext cx="1481100" cy="380700"/>
              </a:xfrm>
              <a:prstGeom prst="rect">
                <a:avLst/>
              </a:prstGeom>
              <a:solidFill>
                <a:srgbClr val="8231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Inter"/>
                    <a:ea typeface="Inter"/>
                    <a:cs typeface="Inter"/>
                    <a:sym typeface="Inter"/>
                  </a:rPr>
                  <a:t>Bonus</a:t>
                </a:r>
                <a:endParaRPr/>
              </a:p>
            </p:txBody>
          </p:sp>
          <p:sp>
            <p:nvSpPr>
              <p:cNvPr id="2478" name="Google Shape;2478;p264"/>
              <p:cNvSpPr txBox="1"/>
              <p:nvPr/>
            </p:nvSpPr>
            <p:spPr>
              <a:xfrm>
                <a:off x="1872643" y="3916964"/>
                <a:ext cx="1461900" cy="3786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$500</a:t>
                </a:r>
                <a:r>
                  <a:rPr lang="en-US" sz="1600" baseline="30000">
                    <a:solidFill>
                      <a:srgbClr val="363636"/>
                    </a:solidFill>
                    <a:latin typeface="Inter"/>
                    <a:ea typeface="Inter"/>
                    <a:cs typeface="Inter"/>
                    <a:sym typeface="Inter"/>
                  </a:rPr>
                  <a:t>1</a:t>
                </a:r>
                <a:r>
                  <a:rPr lang="en-US" sz="1600">
                    <a:solidFill>
                      <a:srgbClr val="363636"/>
                    </a:solidFill>
                    <a:latin typeface="Inter"/>
                    <a:ea typeface="Inter"/>
                    <a:cs typeface="Inter"/>
                    <a:sym typeface="Inter"/>
                  </a:rPr>
                  <a:t> (45 Days)</a:t>
                </a:r>
                <a:endParaRPr/>
              </a:p>
            </p:txBody>
          </p:sp>
          <p:sp>
            <p:nvSpPr>
              <p:cNvPr id="2479" name="Google Shape;2479;p264"/>
              <p:cNvSpPr txBox="1"/>
              <p:nvPr/>
            </p:nvSpPr>
            <p:spPr>
              <a:xfrm>
                <a:off x="1872643" y="4388243"/>
                <a:ext cx="1461900" cy="378600"/>
              </a:xfrm>
              <a:prstGeom prst="rect">
                <a:avLst/>
              </a:prstGeom>
              <a:solidFill>
                <a:schemeClr val="lt1">
                  <a:alpha val="69800"/>
                </a:schemeClr>
              </a:solidFill>
              <a:ln w="9525" cap="flat" cmpd="sng">
                <a:solidFill>
                  <a:srgbClr val="8231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rgbClr val="363636"/>
                    </a:solidFill>
                    <a:latin typeface="Inter"/>
                    <a:ea typeface="Inter"/>
                    <a:cs typeface="Inter"/>
                    <a:sym typeface="Inter"/>
                  </a:rPr>
                  <a:t>$200</a:t>
                </a:r>
                <a:r>
                  <a:rPr lang="en-US" sz="1600" baseline="30000">
                    <a:solidFill>
                      <a:srgbClr val="363636"/>
                    </a:solidFill>
                    <a:latin typeface="Inter"/>
                    <a:ea typeface="Inter"/>
                    <a:cs typeface="Inter"/>
                    <a:sym typeface="Inter"/>
                  </a:rPr>
                  <a:t>2</a:t>
                </a:r>
                <a:r>
                  <a:rPr lang="en-US" sz="1600">
                    <a:solidFill>
                      <a:srgbClr val="363636"/>
                    </a:solidFill>
                    <a:latin typeface="Inter"/>
                    <a:ea typeface="Inter"/>
                    <a:cs typeface="Inter"/>
                    <a:sym typeface="Inter"/>
                  </a:rPr>
                  <a:t> (20 Days)</a:t>
                </a:r>
                <a:endParaRPr/>
              </a:p>
            </p:txBody>
          </p:sp>
        </p:grpSp>
        <p:sp>
          <p:nvSpPr>
            <p:cNvPr id="2480" name="Google Shape;2480;p264"/>
            <p:cNvSpPr txBox="1"/>
            <p:nvPr/>
          </p:nvSpPr>
          <p:spPr>
            <a:xfrm flipH="1">
              <a:off x="632008" y="5246294"/>
              <a:ext cx="1913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aseline="30000">
                  <a:solidFill>
                    <a:srgbClr val="262626"/>
                  </a:solidFill>
                  <a:latin typeface="Inter"/>
                  <a:ea typeface="Inter"/>
                  <a:cs typeface="Inter"/>
                  <a:sym typeface="Inter"/>
                </a:rPr>
                <a:t>1</a:t>
              </a:r>
              <a:r>
                <a:rPr lang="en-US" sz="1200">
                  <a:solidFill>
                    <a:srgbClr val="262626"/>
                  </a:solidFill>
                  <a:latin typeface="Inter"/>
                  <a:ea typeface="Inter"/>
                  <a:cs typeface="Inter"/>
                  <a:sym typeface="Inter"/>
                </a:rPr>
                <a:t> Advance to Manager</a:t>
              </a:r>
              <a:endParaRPr/>
            </a:p>
            <a:p>
              <a:pPr marL="0" marR="0" lvl="0" indent="0" algn="l" rtl="0">
                <a:spcBef>
                  <a:spcPts val="0"/>
                </a:spcBef>
                <a:spcAft>
                  <a:spcPts val="0"/>
                </a:spcAft>
                <a:buNone/>
              </a:pPr>
              <a:r>
                <a:rPr lang="en-US" sz="1200" baseline="30000">
                  <a:solidFill>
                    <a:srgbClr val="262626"/>
                  </a:solidFill>
                  <a:latin typeface="Inter"/>
                  <a:ea typeface="Inter"/>
                  <a:cs typeface="Inter"/>
                  <a:sym typeface="Inter"/>
                </a:rPr>
                <a:t>2</a:t>
              </a:r>
              <a:r>
                <a:rPr lang="en-US" sz="1200">
                  <a:solidFill>
                    <a:srgbClr val="262626"/>
                  </a:solidFill>
                  <a:latin typeface="Inter"/>
                  <a:ea typeface="Inter"/>
                  <a:cs typeface="Inter"/>
                  <a:sym typeface="Inter"/>
                </a:rPr>
                <a:t> Fast Start Qualify</a:t>
              </a:r>
              <a:endParaRPr/>
            </a:p>
          </p:txBody>
        </p:sp>
      </p:grpSp>
      <p:sp>
        <p:nvSpPr>
          <p:cNvPr id="2481" name="Google Shape;2481;p264"/>
          <p:cNvSpPr txBox="1"/>
          <p:nvPr/>
        </p:nvSpPr>
        <p:spPr>
          <a:xfrm>
            <a:off x="11690188" y="6498157"/>
            <a:ext cx="3873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100">
                <a:solidFill>
                  <a:srgbClr val="8D8E8D"/>
                </a:solidFill>
                <a:latin typeface="Inter"/>
                <a:ea typeface="Inter"/>
                <a:cs typeface="Inter"/>
                <a:sym typeface="Inter"/>
              </a:rPr>
              <a:t>25</a:t>
            </a:fld>
            <a:endParaRPr sz="1100">
              <a:solidFill>
                <a:srgbClr val="8D8E8D"/>
              </a:solidFill>
              <a:latin typeface="Inter"/>
              <a:ea typeface="Inter"/>
              <a:cs typeface="Inter"/>
              <a:sym typeface="Inter"/>
            </a:endParaRPr>
          </a:p>
        </p:txBody>
      </p:sp>
      <p:sp>
        <p:nvSpPr>
          <p:cNvPr id="2482" name="Google Shape;2482;p264"/>
          <p:cNvSpPr txBox="1"/>
          <p:nvPr/>
        </p:nvSpPr>
        <p:spPr>
          <a:xfrm>
            <a:off x="759489" y="6242741"/>
            <a:ext cx="10563900" cy="415500"/>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US" sz="700">
                <a:solidFill>
                  <a:schemeClr val="dk1"/>
                </a:solidFill>
                <a:latin typeface="Inter"/>
                <a:ea typeface="Inter"/>
                <a:cs typeface="Inter"/>
                <a:sym typeface="Inter"/>
              </a:rPr>
              <a:t>Individual results may vary. Pre-Paid Legal Services, Inc. ("LegalShield") makes no guarantees on income or success. Average 2023 compensation for active LegalShield Independent Sales Associates was approximately $2,647.89 before expenses. There’s a mandatory, one-time $49 registration fee to become an Independent Sales Associate. Optional LegalShield Advantage Plus service available for $24.95/month. This service can be cancelled at anytime. Securing career-level income with LegalShield is not typical and requires sustained hard work and dedication. Please see LegalShield’s Income Disclosure at https://www.pplsi.com/income-disclosure/ for more earnings and expense information. </a:t>
            </a:r>
            <a:endParaRPr/>
          </a:p>
        </p:txBody>
      </p:sp>
      <p:sp>
        <p:nvSpPr>
          <p:cNvPr id="2483" name="Google Shape;2483;p264"/>
          <p:cNvSpPr txBox="1"/>
          <p:nvPr/>
        </p:nvSpPr>
        <p:spPr>
          <a:xfrm>
            <a:off x="11444475" y="6177975"/>
            <a:ext cx="633000" cy="597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B75B7-9497-A034-B146-F0391470E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4AF6DE-A0FD-57D0-FE80-DE95483770A4}"/>
              </a:ext>
            </a:extLst>
          </p:cNvPr>
          <p:cNvSpPr>
            <a:spLocks noGrp="1"/>
          </p:cNvSpPr>
          <p:nvPr>
            <p:ph type="title"/>
          </p:nvPr>
        </p:nvSpPr>
        <p:spPr>
          <a:xfrm>
            <a:off x="3038725" y="724743"/>
            <a:ext cx="5437188" cy="940462"/>
          </a:xfrm>
        </p:spPr>
        <p:txBody>
          <a:bodyPr wrap="square" anchor="t">
            <a:normAutofit/>
          </a:bodyPr>
          <a:lstStyle/>
          <a:p>
            <a:pPr>
              <a:lnSpc>
                <a:spcPct val="90000"/>
              </a:lnSpc>
            </a:pPr>
            <a:r>
              <a:rPr lang="en-US" dirty="0">
                <a:solidFill>
                  <a:srgbClr val="C00000"/>
                </a:solidFill>
              </a:rPr>
              <a:t>How to earn $1000 this week:</a:t>
            </a:r>
          </a:p>
        </p:txBody>
      </p:sp>
      <p:sp>
        <p:nvSpPr>
          <p:cNvPr id="3" name="Content Placeholder 2">
            <a:extLst>
              <a:ext uri="{FF2B5EF4-FFF2-40B4-BE49-F238E27FC236}">
                <a16:creationId xmlns:a16="http://schemas.microsoft.com/office/drawing/2014/main" id="{57CCBDEC-12A3-9E66-41D2-DBB44F4E827F}"/>
              </a:ext>
            </a:extLst>
          </p:cNvPr>
          <p:cNvSpPr>
            <a:spLocks noGrp="1"/>
          </p:cNvSpPr>
          <p:nvPr>
            <p:ph idx="1"/>
          </p:nvPr>
        </p:nvSpPr>
        <p:spPr>
          <a:xfrm>
            <a:off x="2776870" y="1665205"/>
            <a:ext cx="6487445" cy="4367463"/>
          </a:xfrm>
        </p:spPr>
        <p:txBody>
          <a:bodyPr anchor="t">
            <a:normAutofit/>
          </a:bodyPr>
          <a:lstStyle/>
          <a:p>
            <a:pPr>
              <a:lnSpc>
                <a:spcPct val="100000"/>
              </a:lnSpc>
            </a:pPr>
            <a:r>
              <a:rPr lang="en-US" sz="2000" dirty="0"/>
              <a:t>(Assoc -&gt; Sr Assoc) Three $72.90 Legal/</a:t>
            </a:r>
            <a:r>
              <a:rPr lang="en-US" sz="2000" dirty="0" err="1"/>
              <a:t>IDShield</a:t>
            </a:r>
            <a:r>
              <a:rPr lang="en-US" sz="2000" dirty="0"/>
              <a:t> plans  + 1 Associate = $240 + FSQ bonus of $200 = </a:t>
            </a:r>
            <a:r>
              <a:rPr lang="en-US" sz="2000" b="1" dirty="0"/>
              <a:t>$440</a:t>
            </a:r>
          </a:p>
          <a:p>
            <a:pPr>
              <a:lnSpc>
                <a:spcPct val="100000"/>
              </a:lnSpc>
            </a:pPr>
            <a:endParaRPr lang="en-US" sz="2000" b="1" dirty="0"/>
          </a:p>
          <a:p>
            <a:pPr>
              <a:lnSpc>
                <a:spcPct val="100000"/>
              </a:lnSpc>
            </a:pPr>
            <a:r>
              <a:rPr lang="en-US" sz="2000" dirty="0"/>
              <a:t>(Sr Assoc –&gt; MGR)  2 more Associates with $72.90 combos = $200 + ATM Bonus of $500 = </a:t>
            </a:r>
            <a:r>
              <a:rPr lang="en-US" sz="2000" b="1" dirty="0"/>
              <a:t>$700</a:t>
            </a:r>
          </a:p>
          <a:p>
            <a:pPr>
              <a:lnSpc>
                <a:spcPct val="100000"/>
              </a:lnSpc>
            </a:pPr>
            <a:endParaRPr lang="en-US" sz="2000" b="1" dirty="0"/>
          </a:p>
          <a:p>
            <a:pPr>
              <a:lnSpc>
                <a:spcPct val="100000"/>
              </a:lnSpc>
            </a:pPr>
            <a:r>
              <a:rPr lang="en-US" sz="2000" b="1" dirty="0"/>
              <a:t>Total Income= $1140</a:t>
            </a:r>
          </a:p>
          <a:p>
            <a:pPr>
              <a:lnSpc>
                <a:spcPct val="100000"/>
              </a:lnSpc>
            </a:pPr>
            <a:endParaRPr lang="en-US" sz="2000" b="1" dirty="0"/>
          </a:p>
          <a:p>
            <a:pPr>
              <a:lnSpc>
                <a:spcPct val="100000"/>
              </a:lnSpc>
            </a:pPr>
            <a:r>
              <a:rPr lang="en-US" sz="2000" dirty="0"/>
              <a:t>Basically Enroll 5 Customers w/ Combo Package and 3 of them as Associates</a:t>
            </a:r>
          </a:p>
          <a:p>
            <a:pPr>
              <a:lnSpc>
                <a:spcPct val="100000"/>
              </a:lnSpc>
            </a:pPr>
            <a:endParaRPr lang="en-US" sz="2000" dirty="0"/>
          </a:p>
        </p:txBody>
      </p:sp>
    </p:spTree>
    <p:extLst>
      <p:ext uri="{BB962C8B-B14F-4D97-AF65-F5344CB8AC3E}">
        <p14:creationId xmlns:p14="http://schemas.microsoft.com/office/powerpoint/2010/main" val="7621498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2487"/>
        <p:cNvGrpSpPr/>
        <p:nvPr/>
      </p:nvGrpSpPr>
      <p:grpSpPr>
        <a:xfrm>
          <a:off x="0" y="0"/>
          <a:ext cx="0" cy="0"/>
          <a:chOff x="0" y="0"/>
          <a:chExt cx="0" cy="0"/>
        </a:xfrm>
      </p:grpSpPr>
      <p:sp>
        <p:nvSpPr>
          <p:cNvPr id="2488" name="Google Shape;2488;p265"/>
          <p:cNvSpPr txBox="1">
            <a:spLocks noGrp="1"/>
          </p:cNvSpPr>
          <p:nvPr>
            <p:ph type="body" idx="1"/>
          </p:nvPr>
        </p:nvSpPr>
        <p:spPr>
          <a:xfrm>
            <a:off x="2301975" y="943216"/>
            <a:ext cx="7765800" cy="606300"/>
          </a:xfrm>
          <a:prstGeom prst="rect">
            <a:avLst/>
          </a:prstGeom>
          <a:noFill/>
          <a:ln>
            <a:noFill/>
          </a:ln>
        </p:spPr>
        <p:txBody>
          <a:bodyPr spcFirstLastPara="1" wrap="square" lIns="45700" tIns="45700" rIns="45700" bIns="45700" anchor="b" anchorCtr="0">
            <a:normAutofit fontScale="25000" lnSpcReduction="20000"/>
          </a:bodyPr>
          <a:lstStyle/>
          <a:p>
            <a:pPr marL="923925" marR="0" lvl="0" indent="-9525" algn="l" rtl="0">
              <a:lnSpc>
                <a:spcPct val="90000"/>
              </a:lnSpc>
              <a:spcBef>
                <a:spcPts val="0"/>
              </a:spcBef>
              <a:spcAft>
                <a:spcPts val="0"/>
              </a:spcAft>
              <a:buClr>
                <a:srgbClr val="161616"/>
              </a:buClr>
              <a:buSzPct val="32244"/>
              <a:buFont typeface="Arial"/>
              <a:buNone/>
            </a:pPr>
            <a:r>
              <a:rPr lang="en-US" sz="8683" b="1">
                <a:solidFill>
                  <a:srgbClr val="161616"/>
                </a:solidFill>
              </a:rPr>
              <a:t>Commissions (Based on 37.95 Legal &amp; 34.95 IDT)</a:t>
            </a:r>
            <a:endParaRPr sz="8683" b="1">
              <a:solidFill>
                <a:srgbClr val="161616"/>
              </a:solidFill>
            </a:endParaRPr>
          </a:p>
          <a:p>
            <a:pPr marL="9525" lvl="0" indent="-9525" algn="ctr" rtl="0">
              <a:spcBef>
                <a:spcPts val="1000"/>
              </a:spcBef>
              <a:spcAft>
                <a:spcPts val="0"/>
              </a:spcAft>
              <a:buClr>
                <a:srgbClr val="151515"/>
              </a:buClr>
              <a:buSzPct val="25369"/>
              <a:buFont typeface="Arial"/>
              <a:buNone/>
            </a:pPr>
            <a:r>
              <a:rPr lang="en-US" sz="7883" b="1">
                <a:solidFill>
                  <a:srgbClr val="151515"/>
                </a:solidFill>
              </a:rPr>
              <a:t>     (</a:t>
            </a:r>
            <a:r>
              <a:rPr lang="en-US" sz="7883" b="1">
                <a:solidFill>
                  <a:srgbClr val="3355F8"/>
                </a:solidFill>
              </a:rPr>
              <a:t>Based on $169 Pro Biz Plan + 14.95 Trial Defense</a:t>
            </a:r>
            <a:r>
              <a:rPr lang="en-US" sz="7883" b="1">
                <a:solidFill>
                  <a:srgbClr val="151515"/>
                </a:solidFill>
              </a:rPr>
              <a:t>)</a:t>
            </a:r>
            <a:endParaRPr sz="8683" b="1"/>
          </a:p>
          <a:p>
            <a:pPr marL="9525" marR="0" lvl="0" indent="-9525" algn="l" rtl="0">
              <a:lnSpc>
                <a:spcPct val="90000"/>
              </a:lnSpc>
              <a:spcBef>
                <a:spcPts val="0"/>
              </a:spcBef>
              <a:spcAft>
                <a:spcPts val="0"/>
              </a:spcAft>
              <a:buClr>
                <a:srgbClr val="161616"/>
              </a:buClr>
              <a:buSzPct val="100000"/>
              <a:buFont typeface="Arial"/>
              <a:buNone/>
            </a:pPr>
            <a:endParaRPr>
              <a:solidFill>
                <a:srgbClr val="161616"/>
              </a:solidFill>
            </a:endParaRPr>
          </a:p>
        </p:txBody>
      </p:sp>
      <p:sp>
        <p:nvSpPr>
          <p:cNvPr id="2489" name="Google Shape;2489;p265"/>
          <p:cNvSpPr txBox="1">
            <a:spLocks noGrp="1"/>
          </p:cNvSpPr>
          <p:nvPr>
            <p:ph type="sldNum" idx="4294967295"/>
          </p:nvPr>
        </p:nvSpPr>
        <p:spPr>
          <a:xfrm>
            <a:off x="11080144" y="6404292"/>
            <a:ext cx="273600" cy="275100"/>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8D8E8D"/>
              </a:buClr>
              <a:buSzPts val="1200"/>
              <a:buFont typeface="Helvetica Neue"/>
              <a:buNone/>
            </a:pPr>
            <a:fld id="{00000000-1234-1234-1234-123412341234}" type="slidenum">
              <a:rPr lang="en-US" sz="1200">
                <a:solidFill>
                  <a:srgbClr val="8D8E8D"/>
                </a:solidFill>
                <a:latin typeface="Helvetica Neue"/>
                <a:ea typeface="Helvetica Neue"/>
                <a:cs typeface="Helvetica Neue"/>
                <a:sym typeface="Helvetica Neue"/>
              </a:rPr>
              <a:t>27</a:t>
            </a:fld>
            <a:endParaRPr/>
          </a:p>
        </p:txBody>
      </p:sp>
      <p:grpSp>
        <p:nvGrpSpPr>
          <p:cNvPr id="2490" name="Google Shape;2490;p265"/>
          <p:cNvGrpSpPr/>
          <p:nvPr/>
        </p:nvGrpSpPr>
        <p:grpSpPr>
          <a:xfrm>
            <a:off x="1651435" y="1560310"/>
            <a:ext cx="7317051" cy="4150265"/>
            <a:chOff x="0" y="-3"/>
            <a:chExt cx="7317051" cy="4150265"/>
          </a:xfrm>
        </p:grpSpPr>
        <p:grpSp>
          <p:nvGrpSpPr>
            <p:cNvPr id="2491" name="Google Shape;2491;p265"/>
            <p:cNvGrpSpPr/>
            <p:nvPr/>
          </p:nvGrpSpPr>
          <p:grpSpPr>
            <a:xfrm>
              <a:off x="3633908" y="-3"/>
              <a:ext cx="1799100" cy="4150265"/>
              <a:chOff x="0" y="-2"/>
              <a:chExt cx="1799100" cy="4150265"/>
            </a:xfrm>
          </p:grpSpPr>
          <p:grpSp>
            <p:nvGrpSpPr>
              <p:cNvPr id="2492" name="Google Shape;2492;p265"/>
              <p:cNvGrpSpPr/>
              <p:nvPr/>
            </p:nvGrpSpPr>
            <p:grpSpPr>
              <a:xfrm>
                <a:off x="0" y="-2"/>
                <a:ext cx="1799100" cy="615093"/>
                <a:chOff x="0" y="-1"/>
                <a:chExt cx="1799100" cy="615093"/>
              </a:xfrm>
            </p:grpSpPr>
            <p:sp>
              <p:nvSpPr>
                <p:cNvPr id="2493" name="Google Shape;2493;p265"/>
                <p:cNvSpPr/>
                <p:nvPr/>
              </p:nvSpPr>
              <p:spPr>
                <a:xfrm>
                  <a:off x="0" y="-1"/>
                  <a:ext cx="1799100" cy="606300"/>
                </a:xfrm>
                <a:prstGeom prst="rect">
                  <a:avLst/>
                </a:prstGeom>
                <a:solidFill>
                  <a:srgbClr val="8231D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494" name="Google Shape;2494;p265"/>
                <p:cNvSpPr txBox="1"/>
                <p:nvPr/>
              </p:nvSpPr>
              <p:spPr>
                <a:xfrm>
                  <a:off x="45720" y="3392"/>
                  <a:ext cx="1707600" cy="6117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700"/>
                    <a:buFont typeface="Arial"/>
                    <a:buNone/>
                  </a:pPr>
                  <a:r>
                    <a:rPr lang="en-US" sz="1700" b="0" i="0" u="none" strike="noStrike" cap="none">
                      <a:solidFill>
                        <a:srgbClr val="FFFFFF"/>
                      </a:solidFill>
                      <a:latin typeface="Arial"/>
                      <a:ea typeface="Arial"/>
                      <a:cs typeface="Arial"/>
                      <a:sym typeface="Arial"/>
                    </a:rPr>
                    <a:t>Personal Income</a:t>
                  </a:r>
                  <a:endParaRPr/>
                </a:p>
              </p:txBody>
            </p:sp>
          </p:grpSp>
          <p:grpSp>
            <p:nvGrpSpPr>
              <p:cNvPr id="2495" name="Google Shape;2495;p265"/>
              <p:cNvGrpSpPr/>
              <p:nvPr/>
            </p:nvGrpSpPr>
            <p:grpSpPr>
              <a:xfrm>
                <a:off x="0" y="699105"/>
                <a:ext cx="1799100" cy="616535"/>
                <a:chOff x="0" y="-1"/>
                <a:chExt cx="1799100" cy="616535"/>
              </a:xfrm>
            </p:grpSpPr>
            <p:sp>
              <p:nvSpPr>
                <p:cNvPr id="2496" name="Google Shape;2496;p265"/>
                <p:cNvSpPr/>
                <p:nvPr/>
              </p:nvSpPr>
              <p:spPr>
                <a:xfrm>
                  <a:off x="0" y="-1"/>
                  <a:ext cx="1799100" cy="3807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497" name="Google Shape;2497;p265"/>
                <p:cNvSpPr txBox="1"/>
                <p:nvPr/>
              </p:nvSpPr>
              <p:spPr>
                <a:xfrm>
                  <a:off x="50482" y="24034"/>
                  <a:ext cx="1698000" cy="592500"/>
                </a:xfrm>
                <a:prstGeom prst="rect">
                  <a:avLst/>
                </a:prstGeom>
                <a:noFill/>
                <a:ln>
                  <a:noFill/>
                </a:ln>
              </p:spPr>
              <p:txBody>
                <a:bodyPr spcFirstLastPara="1" wrap="square" lIns="45700" tIns="45700" rIns="45700" bIns="45700" anchor="ctr" anchorCtr="0">
                  <a:spAutoFit/>
                </a:bodyPr>
                <a:lstStyle/>
                <a:p>
                  <a:pPr marL="0" lvl="0" indent="0" algn="ctr" rtl="0">
                    <a:spcBef>
                      <a:spcPts val="0"/>
                    </a:spcBef>
                    <a:spcAft>
                      <a:spcPts val="0"/>
                    </a:spcAft>
                    <a:buClr>
                      <a:srgbClr val="000000"/>
                    </a:buClr>
                    <a:buFont typeface="Arial"/>
                    <a:buNone/>
                  </a:pPr>
                  <a:r>
                    <a:rPr lang="en-US" sz="1600">
                      <a:solidFill>
                        <a:schemeClr val="dk2"/>
                      </a:solidFill>
                    </a:rPr>
                    <a:t>$416 / </a:t>
                  </a:r>
                  <a:r>
                    <a:rPr lang="en-US" sz="1600" b="1">
                      <a:solidFill>
                        <a:srgbClr val="3355F8"/>
                      </a:solidFill>
                    </a:rPr>
                    <a:t>$1,048</a:t>
                  </a:r>
                  <a:endParaRPr/>
                </a:p>
                <a:p>
                  <a:pPr marL="0" marR="0" lvl="0" indent="0" algn="ctr" rtl="0">
                    <a:lnSpc>
                      <a:spcPct val="100000"/>
                    </a:lnSpc>
                    <a:spcBef>
                      <a:spcPts val="0"/>
                    </a:spcBef>
                    <a:spcAft>
                      <a:spcPts val="0"/>
                    </a:spcAft>
                    <a:buClr>
                      <a:srgbClr val="363636"/>
                    </a:buClr>
                    <a:buSzPts val="1600"/>
                    <a:buFont typeface="Arial"/>
                    <a:buNone/>
                  </a:pPr>
                  <a:endParaRPr sz="1600">
                    <a:solidFill>
                      <a:srgbClr val="363636"/>
                    </a:solidFill>
                  </a:endParaRPr>
                </a:p>
              </p:txBody>
            </p:sp>
          </p:grpSp>
          <p:grpSp>
            <p:nvGrpSpPr>
              <p:cNvPr id="2498" name="Google Shape;2498;p265"/>
              <p:cNvGrpSpPr/>
              <p:nvPr/>
            </p:nvGrpSpPr>
            <p:grpSpPr>
              <a:xfrm>
                <a:off x="0" y="1172792"/>
                <a:ext cx="1799100" cy="609035"/>
                <a:chOff x="0" y="-1"/>
                <a:chExt cx="1799100" cy="609035"/>
              </a:xfrm>
            </p:grpSpPr>
            <p:sp>
              <p:nvSpPr>
                <p:cNvPr id="2499" name="Google Shape;2499;p265"/>
                <p:cNvSpPr/>
                <p:nvPr/>
              </p:nvSpPr>
              <p:spPr>
                <a:xfrm>
                  <a:off x="0" y="-1"/>
                  <a:ext cx="1799100" cy="3807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00" name="Google Shape;2500;p265"/>
                <p:cNvSpPr txBox="1"/>
                <p:nvPr/>
              </p:nvSpPr>
              <p:spPr>
                <a:xfrm>
                  <a:off x="50482" y="24034"/>
                  <a:ext cx="1698000" cy="585000"/>
                </a:xfrm>
                <a:prstGeom prst="rect">
                  <a:avLst/>
                </a:prstGeom>
                <a:noFill/>
                <a:ln>
                  <a:noFill/>
                </a:ln>
              </p:spPr>
              <p:txBody>
                <a:bodyPr spcFirstLastPara="1" wrap="square" lIns="45700" tIns="45700" rIns="45700" bIns="45700" anchor="ctr" anchorCtr="0">
                  <a:spAutoFit/>
                </a:bodyPr>
                <a:lstStyle/>
                <a:p>
                  <a:pPr marL="0" lvl="0" indent="0" algn="l" rtl="0">
                    <a:spcBef>
                      <a:spcPts val="0"/>
                    </a:spcBef>
                    <a:spcAft>
                      <a:spcPts val="0"/>
                    </a:spcAft>
                    <a:buClr>
                      <a:srgbClr val="000000"/>
                    </a:buClr>
                    <a:buFont typeface="Arial"/>
                    <a:buNone/>
                  </a:pPr>
                  <a:r>
                    <a:rPr lang="en-US" sz="1600">
                      <a:solidFill>
                        <a:schemeClr val="dk2"/>
                      </a:solidFill>
                    </a:rPr>
                    <a:t>   $331 / </a:t>
                  </a:r>
                  <a:r>
                    <a:rPr lang="en-US" sz="1600" b="1">
                      <a:solidFill>
                        <a:srgbClr val="3355F8"/>
                      </a:solidFill>
                    </a:rPr>
                    <a:t>$836</a:t>
                  </a:r>
                  <a:endParaRPr/>
                </a:p>
                <a:p>
                  <a:pPr marL="0" marR="0" lvl="0" indent="0" algn="ctr" rtl="0">
                    <a:lnSpc>
                      <a:spcPct val="100000"/>
                    </a:lnSpc>
                    <a:spcBef>
                      <a:spcPts val="0"/>
                    </a:spcBef>
                    <a:spcAft>
                      <a:spcPts val="0"/>
                    </a:spcAft>
                    <a:buClr>
                      <a:srgbClr val="363636"/>
                    </a:buClr>
                    <a:buSzPts val="1600"/>
                    <a:buFont typeface="Arial"/>
                    <a:buNone/>
                  </a:pPr>
                  <a:endParaRPr sz="1600">
                    <a:solidFill>
                      <a:srgbClr val="363636"/>
                    </a:solidFill>
                  </a:endParaRPr>
                </a:p>
              </p:txBody>
            </p:sp>
          </p:grpSp>
          <p:grpSp>
            <p:nvGrpSpPr>
              <p:cNvPr id="2501" name="Google Shape;2501;p265"/>
              <p:cNvGrpSpPr/>
              <p:nvPr/>
            </p:nvGrpSpPr>
            <p:grpSpPr>
              <a:xfrm>
                <a:off x="0" y="1646480"/>
                <a:ext cx="1799100" cy="609035"/>
                <a:chOff x="0" y="-1"/>
                <a:chExt cx="1799100" cy="609035"/>
              </a:xfrm>
            </p:grpSpPr>
            <p:sp>
              <p:nvSpPr>
                <p:cNvPr id="2502" name="Google Shape;2502;p265"/>
                <p:cNvSpPr/>
                <p:nvPr/>
              </p:nvSpPr>
              <p:spPr>
                <a:xfrm>
                  <a:off x="0" y="-1"/>
                  <a:ext cx="1799100" cy="3807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03" name="Google Shape;2503;p265"/>
                <p:cNvSpPr txBox="1"/>
                <p:nvPr/>
              </p:nvSpPr>
              <p:spPr>
                <a:xfrm>
                  <a:off x="50482" y="24034"/>
                  <a:ext cx="1698000" cy="585000"/>
                </a:xfrm>
                <a:prstGeom prst="rect">
                  <a:avLst/>
                </a:prstGeom>
                <a:noFill/>
                <a:ln>
                  <a:noFill/>
                </a:ln>
              </p:spPr>
              <p:txBody>
                <a:bodyPr spcFirstLastPara="1" wrap="square" lIns="45700" tIns="45700" rIns="45700" bIns="45700" anchor="ctr" anchorCtr="0">
                  <a:spAutoFit/>
                </a:bodyPr>
                <a:lstStyle/>
                <a:p>
                  <a:pPr marL="0" lvl="0" indent="0" algn="l" rtl="0">
                    <a:spcBef>
                      <a:spcPts val="0"/>
                    </a:spcBef>
                    <a:spcAft>
                      <a:spcPts val="0"/>
                    </a:spcAft>
                    <a:buClr>
                      <a:srgbClr val="000000"/>
                    </a:buClr>
                    <a:buFont typeface="Arial"/>
                    <a:buNone/>
                  </a:pPr>
                  <a:r>
                    <a:rPr lang="en-US" sz="1600">
                      <a:solidFill>
                        <a:schemeClr val="dk2"/>
                      </a:solidFill>
                    </a:rPr>
                    <a:t>   $246 / </a:t>
                  </a:r>
                  <a:r>
                    <a:rPr lang="en-US" sz="1600" b="1">
                      <a:solidFill>
                        <a:srgbClr val="3355F8"/>
                      </a:solidFill>
                    </a:rPr>
                    <a:t>$623</a:t>
                  </a:r>
                  <a:endParaRPr/>
                </a:p>
                <a:p>
                  <a:pPr marL="0" marR="0" lvl="0" indent="0" algn="ctr" rtl="0">
                    <a:lnSpc>
                      <a:spcPct val="100000"/>
                    </a:lnSpc>
                    <a:spcBef>
                      <a:spcPts val="0"/>
                    </a:spcBef>
                    <a:spcAft>
                      <a:spcPts val="0"/>
                    </a:spcAft>
                    <a:buClr>
                      <a:srgbClr val="363636"/>
                    </a:buClr>
                    <a:buSzPts val="1600"/>
                    <a:buFont typeface="Arial"/>
                    <a:buNone/>
                  </a:pPr>
                  <a:endParaRPr sz="1600">
                    <a:solidFill>
                      <a:srgbClr val="363636"/>
                    </a:solidFill>
                  </a:endParaRPr>
                </a:p>
              </p:txBody>
            </p:sp>
          </p:grpSp>
          <p:grpSp>
            <p:nvGrpSpPr>
              <p:cNvPr id="2504" name="Google Shape;2504;p265"/>
              <p:cNvGrpSpPr/>
              <p:nvPr/>
            </p:nvGrpSpPr>
            <p:grpSpPr>
              <a:xfrm>
                <a:off x="0" y="2120167"/>
                <a:ext cx="1799100" cy="609037"/>
                <a:chOff x="0" y="-1"/>
                <a:chExt cx="1799100" cy="609037"/>
              </a:xfrm>
            </p:grpSpPr>
            <p:sp>
              <p:nvSpPr>
                <p:cNvPr id="2505" name="Google Shape;2505;p265"/>
                <p:cNvSpPr/>
                <p:nvPr/>
              </p:nvSpPr>
              <p:spPr>
                <a:xfrm>
                  <a:off x="0" y="-1"/>
                  <a:ext cx="1799100" cy="3807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06" name="Google Shape;2506;p265"/>
                <p:cNvSpPr txBox="1"/>
                <p:nvPr/>
              </p:nvSpPr>
              <p:spPr>
                <a:xfrm>
                  <a:off x="50482" y="24036"/>
                  <a:ext cx="1698000" cy="585000"/>
                </a:xfrm>
                <a:prstGeom prst="rect">
                  <a:avLst/>
                </a:prstGeom>
                <a:noFill/>
                <a:ln>
                  <a:noFill/>
                </a:ln>
              </p:spPr>
              <p:txBody>
                <a:bodyPr spcFirstLastPara="1" wrap="square" lIns="45700" tIns="45700" rIns="45700" bIns="45700" anchor="ctr" anchorCtr="0">
                  <a:spAutoFit/>
                </a:bodyPr>
                <a:lstStyle/>
                <a:p>
                  <a:pPr marL="0" lvl="0" indent="0" algn="l" rtl="0">
                    <a:spcBef>
                      <a:spcPts val="0"/>
                    </a:spcBef>
                    <a:spcAft>
                      <a:spcPts val="0"/>
                    </a:spcAft>
                    <a:buClr>
                      <a:srgbClr val="000000"/>
                    </a:buClr>
                    <a:buFont typeface="Arial"/>
                    <a:buNone/>
                  </a:pPr>
                  <a:r>
                    <a:rPr lang="en-US" sz="1600">
                      <a:solidFill>
                        <a:schemeClr val="dk2"/>
                      </a:solidFill>
                    </a:rPr>
                    <a:t>   $178 / </a:t>
                  </a:r>
                  <a:r>
                    <a:rPr lang="en-US" sz="1600" b="1">
                      <a:solidFill>
                        <a:srgbClr val="3355F8"/>
                      </a:solidFill>
                    </a:rPr>
                    <a:t>$453</a:t>
                  </a:r>
                  <a:endParaRPr/>
                </a:p>
                <a:p>
                  <a:pPr marL="0" marR="0" lvl="0" indent="0" algn="ctr" rtl="0">
                    <a:lnSpc>
                      <a:spcPct val="100000"/>
                    </a:lnSpc>
                    <a:spcBef>
                      <a:spcPts val="0"/>
                    </a:spcBef>
                    <a:spcAft>
                      <a:spcPts val="0"/>
                    </a:spcAft>
                    <a:buClr>
                      <a:srgbClr val="363636"/>
                    </a:buClr>
                    <a:buSzPts val="1600"/>
                    <a:buFont typeface="Arial"/>
                    <a:buNone/>
                  </a:pPr>
                  <a:endParaRPr sz="1600">
                    <a:solidFill>
                      <a:srgbClr val="363636"/>
                    </a:solidFill>
                  </a:endParaRPr>
                </a:p>
              </p:txBody>
            </p:sp>
          </p:grpSp>
          <p:grpSp>
            <p:nvGrpSpPr>
              <p:cNvPr id="2507" name="Google Shape;2507;p265"/>
              <p:cNvGrpSpPr/>
              <p:nvPr/>
            </p:nvGrpSpPr>
            <p:grpSpPr>
              <a:xfrm>
                <a:off x="0" y="2593854"/>
                <a:ext cx="1799100" cy="609035"/>
                <a:chOff x="0" y="-1"/>
                <a:chExt cx="1799100" cy="609035"/>
              </a:xfrm>
            </p:grpSpPr>
            <p:sp>
              <p:nvSpPr>
                <p:cNvPr id="2508" name="Google Shape;2508;p265"/>
                <p:cNvSpPr/>
                <p:nvPr/>
              </p:nvSpPr>
              <p:spPr>
                <a:xfrm>
                  <a:off x="0" y="-1"/>
                  <a:ext cx="1799100" cy="3807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09" name="Google Shape;2509;p265"/>
                <p:cNvSpPr txBox="1"/>
                <p:nvPr/>
              </p:nvSpPr>
              <p:spPr>
                <a:xfrm>
                  <a:off x="50482" y="24034"/>
                  <a:ext cx="1698000" cy="585000"/>
                </a:xfrm>
                <a:prstGeom prst="rect">
                  <a:avLst/>
                </a:prstGeom>
                <a:noFill/>
                <a:ln>
                  <a:noFill/>
                </a:ln>
              </p:spPr>
              <p:txBody>
                <a:bodyPr spcFirstLastPara="1" wrap="square" lIns="45700" tIns="45700" rIns="45700" bIns="45700" anchor="ctr" anchorCtr="0">
                  <a:spAutoFit/>
                </a:bodyPr>
                <a:lstStyle/>
                <a:p>
                  <a:pPr marL="0" lvl="0" indent="0" algn="l" rtl="0">
                    <a:spcBef>
                      <a:spcPts val="0"/>
                    </a:spcBef>
                    <a:spcAft>
                      <a:spcPts val="0"/>
                    </a:spcAft>
                    <a:buClr>
                      <a:srgbClr val="000000"/>
                    </a:buClr>
                    <a:buFont typeface="Arial"/>
                    <a:buNone/>
                  </a:pPr>
                  <a:r>
                    <a:rPr lang="en-US" sz="1600">
                      <a:solidFill>
                        <a:schemeClr val="dk2"/>
                      </a:solidFill>
                    </a:rPr>
                    <a:t>   $132 / </a:t>
                  </a:r>
                  <a:r>
                    <a:rPr lang="en-US" sz="1600" b="1">
                      <a:solidFill>
                        <a:srgbClr val="3355F8"/>
                      </a:solidFill>
                    </a:rPr>
                    <a:t>$340</a:t>
                  </a:r>
                  <a:endParaRPr/>
                </a:p>
                <a:p>
                  <a:pPr marL="0" marR="0" lvl="0" indent="0" algn="ctr" rtl="0">
                    <a:lnSpc>
                      <a:spcPct val="100000"/>
                    </a:lnSpc>
                    <a:spcBef>
                      <a:spcPts val="0"/>
                    </a:spcBef>
                    <a:spcAft>
                      <a:spcPts val="0"/>
                    </a:spcAft>
                    <a:buClr>
                      <a:srgbClr val="363636"/>
                    </a:buClr>
                    <a:buSzPts val="1600"/>
                    <a:buFont typeface="Arial"/>
                    <a:buNone/>
                  </a:pPr>
                  <a:endParaRPr sz="1600">
                    <a:solidFill>
                      <a:srgbClr val="363636"/>
                    </a:solidFill>
                  </a:endParaRPr>
                </a:p>
              </p:txBody>
            </p:sp>
          </p:grpSp>
          <p:grpSp>
            <p:nvGrpSpPr>
              <p:cNvPr id="2510" name="Google Shape;2510;p265"/>
              <p:cNvGrpSpPr/>
              <p:nvPr/>
            </p:nvGrpSpPr>
            <p:grpSpPr>
              <a:xfrm>
                <a:off x="0" y="3067541"/>
                <a:ext cx="1799100" cy="609035"/>
                <a:chOff x="0" y="-1"/>
                <a:chExt cx="1799100" cy="609035"/>
              </a:xfrm>
            </p:grpSpPr>
            <p:sp>
              <p:nvSpPr>
                <p:cNvPr id="2511" name="Google Shape;2511;p265"/>
                <p:cNvSpPr/>
                <p:nvPr/>
              </p:nvSpPr>
              <p:spPr>
                <a:xfrm>
                  <a:off x="0" y="-1"/>
                  <a:ext cx="1799100" cy="3807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12" name="Google Shape;2512;p265"/>
                <p:cNvSpPr txBox="1"/>
                <p:nvPr/>
              </p:nvSpPr>
              <p:spPr>
                <a:xfrm>
                  <a:off x="50482" y="24034"/>
                  <a:ext cx="1698000" cy="585000"/>
                </a:xfrm>
                <a:prstGeom prst="rect">
                  <a:avLst/>
                </a:prstGeom>
                <a:noFill/>
                <a:ln>
                  <a:noFill/>
                </a:ln>
              </p:spPr>
              <p:txBody>
                <a:bodyPr spcFirstLastPara="1" wrap="square" lIns="45700" tIns="45700" rIns="45700" bIns="45700" anchor="ctr" anchorCtr="0">
                  <a:spAutoFit/>
                </a:bodyPr>
                <a:lstStyle/>
                <a:p>
                  <a:pPr marL="0" lvl="0" indent="0" algn="l" rtl="0">
                    <a:spcBef>
                      <a:spcPts val="0"/>
                    </a:spcBef>
                    <a:spcAft>
                      <a:spcPts val="0"/>
                    </a:spcAft>
                    <a:buClr>
                      <a:srgbClr val="000000"/>
                    </a:buClr>
                    <a:buFont typeface="Arial"/>
                    <a:buNone/>
                  </a:pPr>
                  <a:r>
                    <a:rPr lang="en-US" sz="1600">
                      <a:solidFill>
                        <a:schemeClr val="dk2"/>
                      </a:solidFill>
                    </a:rPr>
                    <a:t>   $100 / </a:t>
                  </a:r>
                  <a:r>
                    <a:rPr lang="en-US" sz="1600" b="1">
                      <a:solidFill>
                        <a:srgbClr val="3355F8"/>
                      </a:solidFill>
                    </a:rPr>
                    <a:t>$255</a:t>
                  </a:r>
                  <a:endParaRPr/>
                </a:p>
                <a:p>
                  <a:pPr marL="0" marR="0" lvl="0" indent="0" algn="ctr" rtl="0">
                    <a:lnSpc>
                      <a:spcPct val="100000"/>
                    </a:lnSpc>
                    <a:spcBef>
                      <a:spcPts val="0"/>
                    </a:spcBef>
                    <a:spcAft>
                      <a:spcPts val="0"/>
                    </a:spcAft>
                    <a:buClr>
                      <a:srgbClr val="363636"/>
                    </a:buClr>
                    <a:buSzPts val="1600"/>
                    <a:buFont typeface="Arial"/>
                    <a:buNone/>
                  </a:pPr>
                  <a:endParaRPr sz="1600">
                    <a:solidFill>
                      <a:srgbClr val="363636"/>
                    </a:solidFill>
                  </a:endParaRPr>
                </a:p>
              </p:txBody>
            </p:sp>
          </p:grpSp>
          <p:grpSp>
            <p:nvGrpSpPr>
              <p:cNvPr id="2513" name="Google Shape;2513;p265"/>
              <p:cNvGrpSpPr/>
              <p:nvPr/>
            </p:nvGrpSpPr>
            <p:grpSpPr>
              <a:xfrm>
                <a:off x="0" y="3541228"/>
                <a:ext cx="1799100" cy="609035"/>
                <a:chOff x="0" y="-1"/>
                <a:chExt cx="1799100" cy="609035"/>
              </a:xfrm>
            </p:grpSpPr>
            <p:sp>
              <p:nvSpPr>
                <p:cNvPr id="2514" name="Google Shape;2514;p265"/>
                <p:cNvSpPr/>
                <p:nvPr/>
              </p:nvSpPr>
              <p:spPr>
                <a:xfrm>
                  <a:off x="0" y="-1"/>
                  <a:ext cx="1799100" cy="3807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15" name="Google Shape;2515;p265"/>
                <p:cNvSpPr txBox="1"/>
                <p:nvPr/>
              </p:nvSpPr>
              <p:spPr>
                <a:xfrm>
                  <a:off x="50482" y="24034"/>
                  <a:ext cx="1698000" cy="585000"/>
                </a:xfrm>
                <a:prstGeom prst="rect">
                  <a:avLst/>
                </a:prstGeom>
                <a:noFill/>
                <a:ln>
                  <a:noFill/>
                </a:ln>
              </p:spPr>
              <p:txBody>
                <a:bodyPr spcFirstLastPara="1" wrap="square" lIns="45700" tIns="45700" rIns="45700" bIns="45700" anchor="ctr" anchorCtr="0">
                  <a:spAutoFit/>
                </a:bodyPr>
                <a:lstStyle/>
                <a:p>
                  <a:pPr marL="0" lvl="0" indent="0" algn="l" rtl="0">
                    <a:spcBef>
                      <a:spcPts val="0"/>
                    </a:spcBef>
                    <a:spcAft>
                      <a:spcPts val="0"/>
                    </a:spcAft>
                    <a:buClr>
                      <a:srgbClr val="000000"/>
                    </a:buClr>
                    <a:buFont typeface="Arial"/>
                    <a:buNone/>
                  </a:pPr>
                  <a:r>
                    <a:rPr lang="en-US" sz="1600">
                      <a:solidFill>
                        <a:schemeClr val="dk2"/>
                      </a:solidFill>
                    </a:rPr>
                    <a:t>   $80 /</a:t>
                  </a:r>
                  <a:r>
                    <a:rPr lang="en-US" sz="1600" b="1">
                      <a:solidFill>
                        <a:srgbClr val="3355F8"/>
                      </a:solidFill>
                    </a:rPr>
                    <a:t>   $198  </a:t>
                  </a:r>
                  <a:endParaRPr/>
                </a:p>
                <a:p>
                  <a:pPr marL="0" marR="0" lvl="0" indent="0" algn="ctr" rtl="0">
                    <a:lnSpc>
                      <a:spcPct val="100000"/>
                    </a:lnSpc>
                    <a:spcBef>
                      <a:spcPts val="0"/>
                    </a:spcBef>
                    <a:spcAft>
                      <a:spcPts val="0"/>
                    </a:spcAft>
                    <a:buClr>
                      <a:srgbClr val="363636"/>
                    </a:buClr>
                    <a:buSzPts val="1600"/>
                    <a:buFont typeface="Arial"/>
                    <a:buNone/>
                  </a:pPr>
                  <a:endParaRPr sz="1600">
                    <a:solidFill>
                      <a:srgbClr val="363636"/>
                    </a:solidFill>
                  </a:endParaRPr>
                </a:p>
              </p:txBody>
            </p:sp>
          </p:grpSp>
        </p:grpSp>
        <p:grpSp>
          <p:nvGrpSpPr>
            <p:cNvPr id="2516" name="Google Shape;2516;p265"/>
            <p:cNvGrpSpPr/>
            <p:nvPr/>
          </p:nvGrpSpPr>
          <p:grpSpPr>
            <a:xfrm>
              <a:off x="5508209" y="-1"/>
              <a:ext cx="1808842" cy="3691725"/>
              <a:chOff x="-2" y="-1"/>
              <a:chExt cx="1808842" cy="3691725"/>
            </a:xfrm>
          </p:grpSpPr>
          <p:grpSp>
            <p:nvGrpSpPr>
              <p:cNvPr id="2517" name="Google Shape;2517;p265"/>
              <p:cNvGrpSpPr/>
              <p:nvPr/>
            </p:nvGrpSpPr>
            <p:grpSpPr>
              <a:xfrm>
                <a:off x="-2" y="-1"/>
                <a:ext cx="1799100" cy="606300"/>
                <a:chOff x="-1" y="-1"/>
                <a:chExt cx="1799100" cy="606300"/>
              </a:xfrm>
            </p:grpSpPr>
            <p:sp>
              <p:nvSpPr>
                <p:cNvPr id="2518" name="Google Shape;2518;p265"/>
                <p:cNvSpPr/>
                <p:nvPr/>
              </p:nvSpPr>
              <p:spPr>
                <a:xfrm>
                  <a:off x="-1" y="-1"/>
                  <a:ext cx="1799100" cy="606300"/>
                </a:xfrm>
                <a:prstGeom prst="rect">
                  <a:avLst/>
                </a:prstGeom>
                <a:solidFill>
                  <a:srgbClr val="8231D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19" name="Google Shape;2519;p265"/>
                <p:cNvSpPr txBox="1"/>
                <p:nvPr/>
              </p:nvSpPr>
              <p:spPr>
                <a:xfrm>
                  <a:off x="45719" y="117692"/>
                  <a:ext cx="1707600" cy="3714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Team Override</a:t>
                  </a:r>
                  <a:endParaRPr/>
                </a:p>
              </p:txBody>
            </p:sp>
          </p:grpSp>
          <p:grpSp>
            <p:nvGrpSpPr>
              <p:cNvPr id="2520" name="Google Shape;2520;p265"/>
              <p:cNvGrpSpPr/>
              <p:nvPr/>
            </p:nvGrpSpPr>
            <p:grpSpPr>
              <a:xfrm>
                <a:off x="-2" y="698950"/>
                <a:ext cx="1799100" cy="615407"/>
                <a:chOff x="-1" y="-1"/>
                <a:chExt cx="1799100" cy="615407"/>
              </a:xfrm>
            </p:grpSpPr>
            <p:sp>
              <p:nvSpPr>
                <p:cNvPr id="2521" name="Google Shape;2521;p265"/>
                <p:cNvSpPr/>
                <p:nvPr/>
              </p:nvSpPr>
              <p:spPr>
                <a:xfrm>
                  <a:off x="-1" y="-1"/>
                  <a:ext cx="1799100" cy="3786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22" name="Google Shape;2522;p265"/>
                <p:cNvSpPr txBox="1"/>
                <p:nvPr/>
              </p:nvSpPr>
              <p:spPr>
                <a:xfrm>
                  <a:off x="50482" y="22906"/>
                  <a:ext cx="1698000" cy="592500"/>
                </a:xfrm>
                <a:prstGeom prst="rect">
                  <a:avLst/>
                </a:prstGeom>
                <a:noFill/>
                <a:ln>
                  <a:noFill/>
                </a:ln>
              </p:spPr>
              <p:txBody>
                <a:bodyPr spcFirstLastPara="1" wrap="square" lIns="45700" tIns="45700" rIns="45700" bIns="45700" anchor="ctr" anchorCtr="0">
                  <a:spAutoFit/>
                </a:bodyPr>
                <a:lstStyle/>
                <a:p>
                  <a:pPr marL="0" lvl="0" indent="0" algn="ctr" rtl="0">
                    <a:spcBef>
                      <a:spcPts val="0"/>
                    </a:spcBef>
                    <a:spcAft>
                      <a:spcPts val="0"/>
                    </a:spcAft>
                    <a:buClr>
                      <a:srgbClr val="000000"/>
                    </a:buClr>
                    <a:buFont typeface="Arial"/>
                    <a:buNone/>
                  </a:pPr>
                  <a:r>
                    <a:rPr lang="en-US" sz="1600">
                      <a:solidFill>
                        <a:schemeClr val="dk2"/>
                      </a:solidFill>
                    </a:rPr>
                    <a:t>$85 / </a:t>
                  </a:r>
                  <a:r>
                    <a:rPr lang="en-US" sz="1600" b="1">
                      <a:solidFill>
                        <a:srgbClr val="3355F8"/>
                      </a:solidFill>
                    </a:rPr>
                    <a:t>$212</a:t>
                  </a:r>
                  <a:endParaRPr/>
                </a:p>
                <a:p>
                  <a:pPr marL="0" marR="0" lvl="0" indent="0" algn="ctr" rtl="0">
                    <a:lnSpc>
                      <a:spcPct val="100000"/>
                    </a:lnSpc>
                    <a:spcBef>
                      <a:spcPts val="0"/>
                    </a:spcBef>
                    <a:spcAft>
                      <a:spcPts val="0"/>
                    </a:spcAft>
                    <a:buClr>
                      <a:srgbClr val="363636"/>
                    </a:buClr>
                    <a:buSzPts val="1600"/>
                    <a:buFont typeface="Arial"/>
                    <a:buNone/>
                  </a:pPr>
                  <a:endParaRPr sz="1600">
                    <a:solidFill>
                      <a:srgbClr val="363636"/>
                    </a:solidFill>
                  </a:endParaRPr>
                </a:p>
              </p:txBody>
            </p:sp>
          </p:grpSp>
          <p:grpSp>
            <p:nvGrpSpPr>
              <p:cNvPr id="2523" name="Google Shape;2523;p265"/>
              <p:cNvGrpSpPr/>
              <p:nvPr/>
            </p:nvGrpSpPr>
            <p:grpSpPr>
              <a:xfrm>
                <a:off x="9740" y="1170226"/>
                <a:ext cx="1799100" cy="615407"/>
                <a:chOff x="-1" y="-1"/>
                <a:chExt cx="1799100" cy="615407"/>
              </a:xfrm>
            </p:grpSpPr>
            <p:sp>
              <p:nvSpPr>
                <p:cNvPr id="2524" name="Google Shape;2524;p265"/>
                <p:cNvSpPr/>
                <p:nvPr/>
              </p:nvSpPr>
              <p:spPr>
                <a:xfrm>
                  <a:off x="-1" y="-1"/>
                  <a:ext cx="1799100" cy="3786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25" name="Google Shape;2525;p265"/>
                <p:cNvSpPr txBox="1"/>
                <p:nvPr/>
              </p:nvSpPr>
              <p:spPr>
                <a:xfrm>
                  <a:off x="50482" y="22906"/>
                  <a:ext cx="1698000" cy="592500"/>
                </a:xfrm>
                <a:prstGeom prst="rect">
                  <a:avLst/>
                </a:prstGeom>
                <a:noFill/>
                <a:ln>
                  <a:noFill/>
                </a:ln>
              </p:spPr>
              <p:txBody>
                <a:bodyPr spcFirstLastPara="1" wrap="square" lIns="45700" tIns="45700" rIns="45700" bIns="45700" anchor="ctr" anchorCtr="0">
                  <a:spAutoFit/>
                </a:bodyPr>
                <a:lstStyle/>
                <a:p>
                  <a:pPr marL="0" lvl="0" indent="0" algn="ctr" rtl="0">
                    <a:spcBef>
                      <a:spcPts val="0"/>
                    </a:spcBef>
                    <a:spcAft>
                      <a:spcPts val="0"/>
                    </a:spcAft>
                    <a:buClr>
                      <a:srgbClr val="000000"/>
                    </a:buClr>
                    <a:buFont typeface="Arial"/>
                    <a:buNone/>
                  </a:pPr>
                  <a:r>
                    <a:rPr lang="en-US" sz="1600">
                      <a:solidFill>
                        <a:schemeClr val="dk2"/>
                      </a:solidFill>
                    </a:rPr>
                    <a:t>$85 / </a:t>
                  </a:r>
                  <a:r>
                    <a:rPr lang="en-US" sz="1600" b="1">
                      <a:solidFill>
                        <a:srgbClr val="3355F8"/>
                      </a:solidFill>
                    </a:rPr>
                    <a:t>$212</a:t>
                  </a:r>
                  <a:endParaRPr/>
                </a:p>
                <a:p>
                  <a:pPr marL="0" marR="0" lvl="0" indent="0" algn="ctr" rtl="0">
                    <a:lnSpc>
                      <a:spcPct val="100000"/>
                    </a:lnSpc>
                    <a:spcBef>
                      <a:spcPts val="0"/>
                    </a:spcBef>
                    <a:spcAft>
                      <a:spcPts val="0"/>
                    </a:spcAft>
                    <a:buClr>
                      <a:srgbClr val="363636"/>
                    </a:buClr>
                    <a:buSzPts val="1600"/>
                    <a:buFont typeface="Arial"/>
                    <a:buNone/>
                  </a:pPr>
                  <a:endParaRPr sz="1600">
                    <a:solidFill>
                      <a:srgbClr val="363636"/>
                    </a:solidFill>
                  </a:endParaRPr>
                </a:p>
              </p:txBody>
            </p:sp>
          </p:grpSp>
          <p:grpSp>
            <p:nvGrpSpPr>
              <p:cNvPr id="2526" name="Google Shape;2526;p265"/>
              <p:cNvGrpSpPr/>
              <p:nvPr/>
            </p:nvGrpSpPr>
            <p:grpSpPr>
              <a:xfrm>
                <a:off x="9740" y="1645615"/>
                <a:ext cx="1799100" cy="615407"/>
                <a:chOff x="-1" y="-1"/>
                <a:chExt cx="1799100" cy="615407"/>
              </a:xfrm>
            </p:grpSpPr>
            <p:sp>
              <p:nvSpPr>
                <p:cNvPr id="2527" name="Google Shape;2527;p265"/>
                <p:cNvSpPr/>
                <p:nvPr/>
              </p:nvSpPr>
              <p:spPr>
                <a:xfrm>
                  <a:off x="-1" y="-1"/>
                  <a:ext cx="1799100" cy="3786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28" name="Google Shape;2528;p265"/>
                <p:cNvSpPr txBox="1"/>
                <p:nvPr/>
              </p:nvSpPr>
              <p:spPr>
                <a:xfrm>
                  <a:off x="50482" y="22906"/>
                  <a:ext cx="1698000" cy="592500"/>
                </a:xfrm>
                <a:prstGeom prst="rect">
                  <a:avLst/>
                </a:prstGeom>
                <a:noFill/>
                <a:ln>
                  <a:noFill/>
                </a:ln>
              </p:spPr>
              <p:txBody>
                <a:bodyPr spcFirstLastPara="1" wrap="square" lIns="45700" tIns="45700" rIns="45700" bIns="45700" anchor="ctr" anchorCtr="0">
                  <a:spAutoFit/>
                </a:bodyPr>
                <a:lstStyle/>
                <a:p>
                  <a:pPr marL="0" lvl="0" indent="0" algn="ctr" rtl="0">
                    <a:spcBef>
                      <a:spcPts val="0"/>
                    </a:spcBef>
                    <a:spcAft>
                      <a:spcPts val="0"/>
                    </a:spcAft>
                    <a:buClr>
                      <a:srgbClr val="000000"/>
                    </a:buClr>
                    <a:buFont typeface="Arial"/>
                    <a:buNone/>
                  </a:pPr>
                  <a:r>
                    <a:rPr lang="en-US" sz="1600">
                      <a:solidFill>
                        <a:schemeClr val="dk2"/>
                      </a:solidFill>
                    </a:rPr>
                    <a:t>$68 / </a:t>
                  </a:r>
                  <a:r>
                    <a:rPr lang="en-US" sz="1600" b="1">
                      <a:solidFill>
                        <a:srgbClr val="3355F8"/>
                      </a:solidFill>
                    </a:rPr>
                    <a:t>$170</a:t>
                  </a:r>
                  <a:endParaRPr/>
                </a:p>
                <a:p>
                  <a:pPr marL="0" marR="0" lvl="0" indent="0" algn="ctr" rtl="0">
                    <a:lnSpc>
                      <a:spcPct val="100000"/>
                    </a:lnSpc>
                    <a:spcBef>
                      <a:spcPts val="0"/>
                    </a:spcBef>
                    <a:spcAft>
                      <a:spcPts val="0"/>
                    </a:spcAft>
                    <a:buClr>
                      <a:srgbClr val="363636"/>
                    </a:buClr>
                    <a:buSzPts val="1600"/>
                    <a:buFont typeface="Arial"/>
                    <a:buNone/>
                  </a:pPr>
                  <a:endParaRPr sz="1600">
                    <a:solidFill>
                      <a:srgbClr val="363636"/>
                    </a:solidFill>
                  </a:endParaRPr>
                </a:p>
              </p:txBody>
            </p:sp>
          </p:grpSp>
          <p:grpSp>
            <p:nvGrpSpPr>
              <p:cNvPr id="2529" name="Google Shape;2529;p265"/>
              <p:cNvGrpSpPr/>
              <p:nvPr/>
            </p:nvGrpSpPr>
            <p:grpSpPr>
              <a:xfrm>
                <a:off x="-2" y="2121115"/>
                <a:ext cx="1799100" cy="615406"/>
                <a:chOff x="-1" y="0"/>
                <a:chExt cx="1799100" cy="615406"/>
              </a:xfrm>
            </p:grpSpPr>
            <p:sp>
              <p:nvSpPr>
                <p:cNvPr id="2530" name="Google Shape;2530;p265"/>
                <p:cNvSpPr/>
                <p:nvPr/>
              </p:nvSpPr>
              <p:spPr>
                <a:xfrm>
                  <a:off x="-1" y="0"/>
                  <a:ext cx="1799100" cy="3786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31" name="Google Shape;2531;p265"/>
                <p:cNvSpPr txBox="1"/>
                <p:nvPr/>
              </p:nvSpPr>
              <p:spPr>
                <a:xfrm>
                  <a:off x="50482" y="22906"/>
                  <a:ext cx="1698000" cy="592500"/>
                </a:xfrm>
                <a:prstGeom prst="rect">
                  <a:avLst/>
                </a:prstGeom>
                <a:noFill/>
                <a:ln>
                  <a:noFill/>
                </a:ln>
              </p:spPr>
              <p:txBody>
                <a:bodyPr spcFirstLastPara="1" wrap="square" lIns="45700" tIns="45700" rIns="45700" bIns="45700" anchor="ctr" anchorCtr="0">
                  <a:spAutoFit/>
                </a:bodyPr>
                <a:lstStyle/>
                <a:p>
                  <a:pPr marL="0" lvl="0" indent="0" algn="ctr" rtl="0">
                    <a:spcBef>
                      <a:spcPts val="0"/>
                    </a:spcBef>
                    <a:spcAft>
                      <a:spcPts val="0"/>
                    </a:spcAft>
                    <a:buClr>
                      <a:srgbClr val="000000"/>
                    </a:buClr>
                    <a:buFont typeface="Arial"/>
                    <a:buNone/>
                  </a:pPr>
                  <a:r>
                    <a:rPr lang="en-US" sz="1600">
                      <a:solidFill>
                        <a:schemeClr val="dk2"/>
                      </a:solidFill>
                    </a:rPr>
                    <a:t>$46 / </a:t>
                  </a:r>
                  <a:r>
                    <a:rPr lang="en-US" sz="1600" b="1">
                      <a:solidFill>
                        <a:srgbClr val="3355F8"/>
                      </a:solidFill>
                    </a:rPr>
                    <a:t>$113</a:t>
                  </a:r>
                  <a:endParaRPr/>
                </a:p>
                <a:p>
                  <a:pPr marL="0" marR="0" lvl="0" indent="0" algn="ctr" rtl="0">
                    <a:lnSpc>
                      <a:spcPct val="100000"/>
                    </a:lnSpc>
                    <a:spcBef>
                      <a:spcPts val="0"/>
                    </a:spcBef>
                    <a:spcAft>
                      <a:spcPts val="0"/>
                    </a:spcAft>
                    <a:buClr>
                      <a:srgbClr val="363636"/>
                    </a:buClr>
                    <a:buSzPts val="1600"/>
                    <a:buFont typeface="Arial"/>
                    <a:buNone/>
                  </a:pPr>
                  <a:endParaRPr sz="1600">
                    <a:solidFill>
                      <a:srgbClr val="363636"/>
                    </a:solidFill>
                  </a:endParaRPr>
                </a:p>
              </p:txBody>
            </p:sp>
          </p:grpSp>
          <p:grpSp>
            <p:nvGrpSpPr>
              <p:cNvPr id="2532" name="Google Shape;2532;p265"/>
              <p:cNvGrpSpPr/>
              <p:nvPr/>
            </p:nvGrpSpPr>
            <p:grpSpPr>
              <a:xfrm>
                <a:off x="-2" y="2592393"/>
                <a:ext cx="1799100" cy="617265"/>
                <a:chOff x="-1" y="0"/>
                <a:chExt cx="1799100" cy="617265"/>
              </a:xfrm>
            </p:grpSpPr>
            <p:sp>
              <p:nvSpPr>
                <p:cNvPr id="2533" name="Google Shape;2533;p265"/>
                <p:cNvSpPr/>
                <p:nvPr/>
              </p:nvSpPr>
              <p:spPr>
                <a:xfrm>
                  <a:off x="-1" y="0"/>
                  <a:ext cx="1799100" cy="3822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34" name="Google Shape;2534;p265"/>
                <p:cNvSpPr txBox="1"/>
                <p:nvPr/>
              </p:nvSpPr>
              <p:spPr>
                <a:xfrm>
                  <a:off x="50482" y="24765"/>
                  <a:ext cx="1698000" cy="592500"/>
                </a:xfrm>
                <a:prstGeom prst="rect">
                  <a:avLst/>
                </a:prstGeom>
                <a:noFill/>
                <a:ln>
                  <a:noFill/>
                </a:ln>
              </p:spPr>
              <p:txBody>
                <a:bodyPr spcFirstLastPara="1" wrap="square" lIns="45700" tIns="45700" rIns="45700" bIns="45700" anchor="ctr" anchorCtr="0">
                  <a:spAutoFit/>
                </a:bodyPr>
                <a:lstStyle/>
                <a:p>
                  <a:pPr marL="0" lvl="0" indent="0" algn="l" rtl="0">
                    <a:spcBef>
                      <a:spcPts val="0"/>
                    </a:spcBef>
                    <a:spcAft>
                      <a:spcPts val="0"/>
                    </a:spcAft>
                    <a:buClr>
                      <a:srgbClr val="000000"/>
                    </a:buClr>
                    <a:buFont typeface="Arial"/>
                    <a:buNone/>
                  </a:pPr>
                  <a:r>
                    <a:rPr lang="en-US" sz="1600">
                      <a:solidFill>
                        <a:schemeClr val="dk2"/>
                      </a:solidFill>
                    </a:rPr>
                    <a:t>      $32 / </a:t>
                  </a:r>
                  <a:r>
                    <a:rPr lang="en-US" sz="1600" b="1">
                      <a:solidFill>
                        <a:srgbClr val="3355F8"/>
                      </a:solidFill>
                    </a:rPr>
                    <a:t>$85</a:t>
                  </a:r>
                  <a:endParaRPr/>
                </a:p>
                <a:p>
                  <a:pPr marL="0" marR="0" lvl="0" indent="0" algn="ctr" rtl="0">
                    <a:lnSpc>
                      <a:spcPct val="100000"/>
                    </a:lnSpc>
                    <a:spcBef>
                      <a:spcPts val="0"/>
                    </a:spcBef>
                    <a:spcAft>
                      <a:spcPts val="0"/>
                    </a:spcAft>
                    <a:buClr>
                      <a:srgbClr val="363636"/>
                    </a:buClr>
                    <a:buSzPts val="1600"/>
                    <a:buFont typeface="Arial"/>
                    <a:buNone/>
                  </a:pPr>
                  <a:endParaRPr sz="1600">
                    <a:solidFill>
                      <a:srgbClr val="363636"/>
                    </a:solidFill>
                  </a:endParaRPr>
                </a:p>
              </p:txBody>
            </p:sp>
          </p:grpSp>
          <p:grpSp>
            <p:nvGrpSpPr>
              <p:cNvPr id="2535" name="Google Shape;2535;p265"/>
              <p:cNvGrpSpPr/>
              <p:nvPr/>
            </p:nvGrpSpPr>
            <p:grpSpPr>
              <a:xfrm>
                <a:off x="-2" y="3067390"/>
                <a:ext cx="1799100" cy="624334"/>
                <a:chOff x="-1" y="0"/>
                <a:chExt cx="1799100" cy="624334"/>
              </a:xfrm>
            </p:grpSpPr>
            <p:sp>
              <p:nvSpPr>
                <p:cNvPr id="2536" name="Google Shape;2536;p265"/>
                <p:cNvSpPr/>
                <p:nvPr/>
              </p:nvSpPr>
              <p:spPr>
                <a:xfrm>
                  <a:off x="-1" y="0"/>
                  <a:ext cx="1799100" cy="3807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37" name="Google Shape;2537;p265"/>
                <p:cNvSpPr txBox="1"/>
                <p:nvPr/>
              </p:nvSpPr>
              <p:spPr>
                <a:xfrm>
                  <a:off x="50482" y="24034"/>
                  <a:ext cx="1698000" cy="600300"/>
                </a:xfrm>
                <a:prstGeom prst="rect">
                  <a:avLst/>
                </a:prstGeom>
                <a:noFill/>
                <a:ln>
                  <a:noFill/>
                </a:ln>
              </p:spPr>
              <p:txBody>
                <a:bodyPr spcFirstLastPara="1" wrap="square" lIns="45700" tIns="45700" rIns="45700" bIns="45700" anchor="ctr" anchorCtr="0">
                  <a:spAutoFit/>
                </a:bodyPr>
                <a:lstStyle/>
                <a:p>
                  <a:pPr marL="0" lvl="0" indent="0" algn="l" rtl="0">
                    <a:spcBef>
                      <a:spcPts val="0"/>
                    </a:spcBef>
                    <a:spcAft>
                      <a:spcPts val="0"/>
                    </a:spcAft>
                    <a:buClr>
                      <a:srgbClr val="000000"/>
                    </a:buClr>
                    <a:buFont typeface="Arial"/>
                    <a:buNone/>
                  </a:pPr>
                  <a:r>
                    <a:rPr lang="en-US" sz="1700">
                      <a:solidFill>
                        <a:schemeClr val="dk2"/>
                      </a:solidFill>
                    </a:rPr>
                    <a:t>     $20 / </a:t>
                  </a:r>
                  <a:r>
                    <a:rPr lang="en-US" sz="1700" b="1">
                      <a:solidFill>
                        <a:srgbClr val="3355F8"/>
                      </a:solidFill>
                    </a:rPr>
                    <a:t>$56</a:t>
                  </a:r>
                  <a:endParaRPr sz="1300"/>
                </a:p>
                <a:p>
                  <a:pPr marL="0" marR="0" lvl="0" indent="0" algn="ctr" rtl="0">
                    <a:lnSpc>
                      <a:spcPct val="100000"/>
                    </a:lnSpc>
                    <a:spcBef>
                      <a:spcPts val="0"/>
                    </a:spcBef>
                    <a:spcAft>
                      <a:spcPts val="0"/>
                    </a:spcAft>
                    <a:buClr>
                      <a:srgbClr val="363636"/>
                    </a:buClr>
                    <a:buSzPts val="1600"/>
                    <a:buFont typeface="Arial"/>
                    <a:buNone/>
                  </a:pPr>
                  <a:endParaRPr sz="1600">
                    <a:solidFill>
                      <a:srgbClr val="363636"/>
                    </a:solidFill>
                  </a:endParaRPr>
                </a:p>
              </p:txBody>
            </p:sp>
          </p:grpSp>
        </p:grpSp>
        <p:grpSp>
          <p:nvGrpSpPr>
            <p:cNvPr id="2538" name="Google Shape;2538;p265"/>
            <p:cNvGrpSpPr/>
            <p:nvPr/>
          </p:nvGrpSpPr>
          <p:grpSpPr>
            <a:xfrm>
              <a:off x="1766362" y="-3"/>
              <a:ext cx="1799100" cy="3921930"/>
              <a:chOff x="0" y="-2"/>
              <a:chExt cx="1799100" cy="3921930"/>
            </a:xfrm>
          </p:grpSpPr>
          <p:grpSp>
            <p:nvGrpSpPr>
              <p:cNvPr id="2539" name="Google Shape;2539;p265"/>
              <p:cNvGrpSpPr/>
              <p:nvPr/>
            </p:nvGrpSpPr>
            <p:grpSpPr>
              <a:xfrm>
                <a:off x="0" y="615189"/>
                <a:ext cx="1799100" cy="554100"/>
                <a:chOff x="0" y="-1"/>
                <a:chExt cx="1799100" cy="554100"/>
              </a:xfrm>
            </p:grpSpPr>
            <p:sp>
              <p:nvSpPr>
                <p:cNvPr id="2540" name="Google Shape;2540;p265"/>
                <p:cNvSpPr/>
                <p:nvPr/>
              </p:nvSpPr>
              <p:spPr>
                <a:xfrm>
                  <a:off x="0" y="83915"/>
                  <a:ext cx="1799100" cy="3807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41" name="Google Shape;2541;p265"/>
                <p:cNvSpPr txBox="1"/>
                <p:nvPr/>
              </p:nvSpPr>
              <p:spPr>
                <a:xfrm>
                  <a:off x="50482" y="-1"/>
                  <a:ext cx="1698000" cy="554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363636"/>
                    </a:buClr>
                    <a:buSzPts val="1500"/>
                    <a:buFont typeface="Arial"/>
                    <a:buNone/>
                  </a:pPr>
                  <a:r>
                    <a:rPr lang="en-US" sz="1500" b="0" i="0" u="none" strike="noStrike" cap="none">
                      <a:solidFill>
                        <a:srgbClr val="363636"/>
                      </a:solidFill>
                      <a:latin typeface="Arial"/>
                      <a:ea typeface="Arial"/>
                      <a:cs typeface="Arial"/>
                      <a:sym typeface="Arial"/>
                    </a:rPr>
                    <a:t>Executive Director*</a:t>
                  </a:r>
                  <a:endParaRPr/>
                </a:p>
              </p:txBody>
            </p:sp>
          </p:grpSp>
          <p:grpSp>
            <p:nvGrpSpPr>
              <p:cNvPr id="2542" name="Google Shape;2542;p265"/>
              <p:cNvGrpSpPr/>
              <p:nvPr/>
            </p:nvGrpSpPr>
            <p:grpSpPr>
              <a:xfrm>
                <a:off x="0" y="1172792"/>
                <a:ext cx="1799100" cy="380700"/>
                <a:chOff x="0" y="-1"/>
                <a:chExt cx="1799100" cy="380700"/>
              </a:xfrm>
            </p:grpSpPr>
            <p:sp>
              <p:nvSpPr>
                <p:cNvPr id="2543" name="Google Shape;2543;p265"/>
                <p:cNvSpPr/>
                <p:nvPr/>
              </p:nvSpPr>
              <p:spPr>
                <a:xfrm>
                  <a:off x="0" y="-1"/>
                  <a:ext cx="1799100" cy="3807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44" name="Google Shape;2544;p265"/>
                <p:cNvSpPr txBox="1"/>
                <p:nvPr/>
              </p:nvSpPr>
              <p:spPr>
                <a:xfrm>
                  <a:off x="50482" y="24034"/>
                  <a:ext cx="1698000" cy="342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363636"/>
                    </a:buClr>
                    <a:buSzPts val="1600"/>
                    <a:buFont typeface="Arial"/>
                    <a:buNone/>
                  </a:pPr>
                  <a:r>
                    <a:rPr lang="en-US" sz="1600" b="0" i="0" u="none" strike="noStrike" cap="none">
                      <a:solidFill>
                        <a:srgbClr val="363636"/>
                      </a:solidFill>
                      <a:latin typeface="Arial"/>
                      <a:ea typeface="Arial"/>
                      <a:cs typeface="Arial"/>
                      <a:sym typeface="Arial"/>
                    </a:rPr>
                    <a:t>Senior Director*</a:t>
                  </a:r>
                  <a:endParaRPr/>
                </a:p>
              </p:txBody>
            </p:sp>
          </p:grpSp>
          <p:grpSp>
            <p:nvGrpSpPr>
              <p:cNvPr id="2545" name="Google Shape;2545;p265"/>
              <p:cNvGrpSpPr/>
              <p:nvPr/>
            </p:nvGrpSpPr>
            <p:grpSpPr>
              <a:xfrm>
                <a:off x="0" y="1646480"/>
                <a:ext cx="1799100" cy="380700"/>
                <a:chOff x="0" y="-1"/>
                <a:chExt cx="1799100" cy="380700"/>
              </a:xfrm>
            </p:grpSpPr>
            <p:sp>
              <p:nvSpPr>
                <p:cNvPr id="2546" name="Google Shape;2546;p265"/>
                <p:cNvSpPr/>
                <p:nvPr/>
              </p:nvSpPr>
              <p:spPr>
                <a:xfrm>
                  <a:off x="0" y="-1"/>
                  <a:ext cx="1799100" cy="3807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47" name="Google Shape;2547;p265"/>
                <p:cNvSpPr txBox="1"/>
                <p:nvPr/>
              </p:nvSpPr>
              <p:spPr>
                <a:xfrm>
                  <a:off x="50482" y="24034"/>
                  <a:ext cx="1698000" cy="342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363636"/>
                    </a:buClr>
                    <a:buSzPts val="1600"/>
                    <a:buFont typeface="Arial"/>
                    <a:buNone/>
                  </a:pPr>
                  <a:r>
                    <a:rPr lang="en-US" sz="1600" b="0" i="0" u="none" strike="noStrike" cap="none">
                      <a:solidFill>
                        <a:srgbClr val="363636"/>
                      </a:solidFill>
                      <a:latin typeface="Arial"/>
                      <a:ea typeface="Arial"/>
                      <a:cs typeface="Arial"/>
                      <a:sym typeface="Arial"/>
                    </a:rPr>
                    <a:t>Director</a:t>
                  </a:r>
                  <a:endParaRPr/>
                </a:p>
              </p:txBody>
            </p:sp>
          </p:grpSp>
          <p:grpSp>
            <p:nvGrpSpPr>
              <p:cNvPr id="2548" name="Google Shape;2548;p265"/>
              <p:cNvGrpSpPr/>
              <p:nvPr/>
            </p:nvGrpSpPr>
            <p:grpSpPr>
              <a:xfrm>
                <a:off x="0" y="2120167"/>
                <a:ext cx="1799100" cy="380700"/>
                <a:chOff x="0" y="-1"/>
                <a:chExt cx="1799100" cy="380700"/>
              </a:xfrm>
            </p:grpSpPr>
            <p:sp>
              <p:nvSpPr>
                <p:cNvPr id="2549" name="Google Shape;2549;p265"/>
                <p:cNvSpPr/>
                <p:nvPr/>
              </p:nvSpPr>
              <p:spPr>
                <a:xfrm>
                  <a:off x="0" y="-1"/>
                  <a:ext cx="1799100" cy="3807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50" name="Google Shape;2550;p265"/>
                <p:cNvSpPr txBox="1"/>
                <p:nvPr/>
              </p:nvSpPr>
              <p:spPr>
                <a:xfrm>
                  <a:off x="50482" y="24034"/>
                  <a:ext cx="1698000" cy="342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363636"/>
                    </a:buClr>
                    <a:buSzPts val="1600"/>
                    <a:buFont typeface="Arial"/>
                    <a:buNone/>
                  </a:pPr>
                  <a:r>
                    <a:rPr lang="en-US" sz="1600" b="0" i="0" u="none" strike="noStrike" cap="none">
                      <a:solidFill>
                        <a:srgbClr val="363636"/>
                      </a:solidFill>
                      <a:latin typeface="Arial"/>
                      <a:ea typeface="Arial"/>
                      <a:cs typeface="Arial"/>
                      <a:sym typeface="Arial"/>
                    </a:rPr>
                    <a:t>Senior Manager</a:t>
                  </a:r>
                  <a:endParaRPr/>
                </a:p>
              </p:txBody>
            </p:sp>
          </p:grpSp>
          <p:grpSp>
            <p:nvGrpSpPr>
              <p:cNvPr id="2551" name="Google Shape;2551;p265"/>
              <p:cNvGrpSpPr/>
              <p:nvPr/>
            </p:nvGrpSpPr>
            <p:grpSpPr>
              <a:xfrm>
                <a:off x="0" y="2593854"/>
                <a:ext cx="1799100" cy="380700"/>
                <a:chOff x="0" y="-1"/>
                <a:chExt cx="1799100" cy="380700"/>
              </a:xfrm>
            </p:grpSpPr>
            <p:sp>
              <p:nvSpPr>
                <p:cNvPr id="2552" name="Google Shape;2552;p265"/>
                <p:cNvSpPr/>
                <p:nvPr/>
              </p:nvSpPr>
              <p:spPr>
                <a:xfrm>
                  <a:off x="0" y="-1"/>
                  <a:ext cx="1799100" cy="3807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63636"/>
                    </a:buClr>
                    <a:buSzPts val="1400"/>
                    <a:buFont typeface="Arial"/>
                    <a:buNone/>
                  </a:pPr>
                  <a:endParaRPr sz="1400" b="0" i="0" u="none" strike="noStrike" cap="none">
                    <a:solidFill>
                      <a:srgbClr val="363636"/>
                    </a:solidFill>
                    <a:latin typeface="Arial"/>
                    <a:ea typeface="Arial"/>
                    <a:cs typeface="Arial"/>
                    <a:sym typeface="Arial"/>
                  </a:endParaRPr>
                </a:p>
              </p:txBody>
            </p:sp>
            <p:sp>
              <p:nvSpPr>
                <p:cNvPr id="2553" name="Google Shape;2553;p265"/>
                <p:cNvSpPr txBox="1"/>
                <p:nvPr/>
              </p:nvSpPr>
              <p:spPr>
                <a:xfrm>
                  <a:off x="50482" y="24034"/>
                  <a:ext cx="1698000" cy="342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363636"/>
                    </a:buClr>
                    <a:buSzPts val="1600"/>
                    <a:buFont typeface="Arial"/>
                    <a:buNone/>
                  </a:pPr>
                  <a:r>
                    <a:rPr lang="en-US" sz="1600" b="0" i="0" u="none" strike="noStrike" cap="none">
                      <a:solidFill>
                        <a:srgbClr val="363636"/>
                      </a:solidFill>
                      <a:latin typeface="Arial"/>
                      <a:ea typeface="Arial"/>
                      <a:cs typeface="Arial"/>
                      <a:sym typeface="Arial"/>
                    </a:rPr>
                    <a:t>Manager</a:t>
                  </a:r>
                  <a:endParaRPr/>
                </a:p>
              </p:txBody>
            </p:sp>
          </p:grpSp>
          <p:grpSp>
            <p:nvGrpSpPr>
              <p:cNvPr id="2554" name="Google Shape;2554;p265"/>
              <p:cNvGrpSpPr/>
              <p:nvPr/>
            </p:nvGrpSpPr>
            <p:grpSpPr>
              <a:xfrm>
                <a:off x="0" y="3067541"/>
                <a:ext cx="1799100" cy="380700"/>
                <a:chOff x="0" y="-1"/>
                <a:chExt cx="1799100" cy="380700"/>
              </a:xfrm>
            </p:grpSpPr>
            <p:sp>
              <p:nvSpPr>
                <p:cNvPr id="2555" name="Google Shape;2555;p265"/>
                <p:cNvSpPr/>
                <p:nvPr/>
              </p:nvSpPr>
              <p:spPr>
                <a:xfrm>
                  <a:off x="0" y="-1"/>
                  <a:ext cx="1799100" cy="3807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56" name="Google Shape;2556;p265"/>
                <p:cNvSpPr txBox="1"/>
                <p:nvPr/>
              </p:nvSpPr>
              <p:spPr>
                <a:xfrm>
                  <a:off x="50482" y="24034"/>
                  <a:ext cx="1698000" cy="342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363636"/>
                    </a:buClr>
                    <a:buSzPts val="1600"/>
                    <a:buFont typeface="Arial"/>
                    <a:buNone/>
                  </a:pPr>
                  <a:r>
                    <a:rPr lang="en-US" sz="1600" b="0" i="0" u="none" strike="noStrike" cap="none">
                      <a:solidFill>
                        <a:srgbClr val="363636"/>
                      </a:solidFill>
                      <a:latin typeface="Arial"/>
                      <a:ea typeface="Arial"/>
                      <a:cs typeface="Arial"/>
                      <a:sym typeface="Arial"/>
                    </a:rPr>
                    <a:t>Senior Associate</a:t>
                  </a:r>
                  <a:endParaRPr/>
                </a:p>
              </p:txBody>
            </p:sp>
          </p:grpSp>
          <p:grpSp>
            <p:nvGrpSpPr>
              <p:cNvPr id="2557" name="Google Shape;2557;p265"/>
              <p:cNvGrpSpPr/>
              <p:nvPr/>
            </p:nvGrpSpPr>
            <p:grpSpPr>
              <a:xfrm>
                <a:off x="0" y="3541228"/>
                <a:ext cx="1799100" cy="380700"/>
                <a:chOff x="0" y="-1"/>
                <a:chExt cx="1799100" cy="380700"/>
              </a:xfrm>
            </p:grpSpPr>
            <p:sp>
              <p:nvSpPr>
                <p:cNvPr id="2558" name="Google Shape;2558;p265"/>
                <p:cNvSpPr/>
                <p:nvPr/>
              </p:nvSpPr>
              <p:spPr>
                <a:xfrm>
                  <a:off x="0" y="-1"/>
                  <a:ext cx="1799100" cy="3807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59" name="Google Shape;2559;p265"/>
                <p:cNvSpPr txBox="1"/>
                <p:nvPr/>
              </p:nvSpPr>
              <p:spPr>
                <a:xfrm>
                  <a:off x="50482" y="24034"/>
                  <a:ext cx="1698000" cy="342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363636"/>
                    </a:buClr>
                    <a:buSzPts val="1600"/>
                    <a:buFont typeface="Arial"/>
                    <a:buNone/>
                  </a:pPr>
                  <a:r>
                    <a:rPr lang="en-US" sz="1600" b="0" i="0" u="none" strike="noStrike" cap="none">
                      <a:solidFill>
                        <a:srgbClr val="363636"/>
                      </a:solidFill>
                      <a:latin typeface="Arial"/>
                      <a:ea typeface="Arial"/>
                      <a:cs typeface="Arial"/>
                      <a:sym typeface="Arial"/>
                    </a:rPr>
                    <a:t>Associate</a:t>
                  </a:r>
                  <a:endParaRPr/>
                </a:p>
              </p:txBody>
            </p:sp>
          </p:grpSp>
          <p:grpSp>
            <p:nvGrpSpPr>
              <p:cNvPr id="2560" name="Google Shape;2560;p265"/>
              <p:cNvGrpSpPr/>
              <p:nvPr/>
            </p:nvGrpSpPr>
            <p:grpSpPr>
              <a:xfrm>
                <a:off x="0" y="-2"/>
                <a:ext cx="1799100" cy="606300"/>
                <a:chOff x="0" y="-1"/>
                <a:chExt cx="1799100" cy="606300"/>
              </a:xfrm>
            </p:grpSpPr>
            <p:sp>
              <p:nvSpPr>
                <p:cNvPr id="2561" name="Google Shape;2561;p265"/>
                <p:cNvSpPr/>
                <p:nvPr/>
              </p:nvSpPr>
              <p:spPr>
                <a:xfrm>
                  <a:off x="0" y="-1"/>
                  <a:ext cx="1799100" cy="606300"/>
                </a:xfrm>
                <a:prstGeom prst="rect">
                  <a:avLst/>
                </a:prstGeom>
                <a:solidFill>
                  <a:srgbClr val="8231D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62" name="Google Shape;2562;p265"/>
                <p:cNvSpPr txBox="1"/>
                <p:nvPr/>
              </p:nvSpPr>
              <p:spPr>
                <a:xfrm>
                  <a:off x="45720" y="117692"/>
                  <a:ext cx="1707600" cy="3714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Your Level </a:t>
                  </a:r>
                  <a:endParaRPr/>
                </a:p>
              </p:txBody>
            </p:sp>
          </p:grpSp>
        </p:grpSp>
        <p:grpSp>
          <p:nvGrpSpPr>
            <p:cNvPr id="2563" name="Google Shape;2563;p265"/>
            <p:cNvGrpSpPr/>
            <p:nvPr/>
          </p:nvGrpSpPr>
          <p:grpSpPr>
            <a:xfrm>
              <a:off x="0" y="2012163"/>
              <a:ext cx="1691100" cy="1621751"/>
              <a:chOff x="0" y="-5"/>
              <a:chExt cx="1691100" cy="1621751"/>
            </a:xfrm>
          </p:grpSpPr>
          <p:grpSp>
            <p:nvGrpSpPr>
              <p:cNvPr id="2564" name="Google Shape;2564;p265"/>
              <p:cNvGrpSpPr/>
              <p:nvPr/>
            </p:nvGrpSpPr>
            <p:grpSpPr>
              <a:xfrm>
                <a:off x="0" y="-5"/>
                <a:ext cx="1691100" cy="443514"/>
                <a:chOff x="0" y="-5"/>
                <a:chExt cx="1691100" cy="443514"/>
              </a:xfrm>
            </p:grpSpPr>
            <p:sp>
              <p:nvSpPr>
                <p:cNvPr id="2565" name="Google Shape;2565;p265"/>
                <p:cNvSpPr/>
                <p:nvPr/>
              </p:nvSpPr>
              <p:spPr>
                <a:xfrm>
                  <a:off x="0" y="8809"/>
                  <a:ext cx="1691100" cy="434700"/>
                </a:xfrm>
                <a:prstGeom prst="rect">
                  <a:avLst/>
                </a:prstGeom>
                <a:solidFill>
                  <a:srgbClr val="8231D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566" name="Google Shape;2566;p265"/>
                <p:cNvSpPr txBox="1"/>
                <p:nvPr/>
              </p:nvSpPr>
              <p:spPr>
                <a:xfrm>
                  <a:off x="52215" y="-5"/>
                  <a:ext cx="1586700" cy="382200"/>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sz="2000" b="0" i="0" u="none" strike="noStrike" cap="none">
                      <a:solidFill>
                        <a:srgbClr val="FFFFFF"/>
                      </a:solidFill>
                      <a:latin typeface="Arial"/>
                      <a:ea typeface="Arial"/>
                      <a:cs typeface="Arial"/>
                      <a:sym typeface="Arial"/>
                    </a:rPr>
                    <a:t>Bonus</a:t>
                  </a:r>
                  <a:endParaRPr/>
                </a:p>
              </p:txBody>
            </p:sp>
          </p:grpSp>
          <p:grpSp>
            <p:nvGrpSpPr>
              <p:cNvPr id="2567" name="Google Shape;2567;p265"/>
              <p:cNvGrpSpPr/>
              <p:nvPr/>
            </p:nvGrpSpPr>
            <p:grpSpPr>
              <a:xfrm>
                <a:off x="10870" y="457223"/>
                <a:ext cx="1669500" cy="626400"/>
                <a:chOff x="0" y="0"/>
                <a:chExt cx="1669500" cy="626400"/>
              </a:xfrm>
            </p:grpSpPr>
            <p:sp>
              <p:nvSpPr>
                <p:cNvPr id="2568" name="Google Shape;2568;p265"/>
                <p:cNvSpPr/>
                <p:nvPr/>
              </p:nvSpPr>
              <p:spPr>
                <a:xfrm>
                  <a:off x="0" y="97105"/>
                  <a:ext cx="1669500" cy="4323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69" name="Google Shape;2569;p265"/>
                <p:cNvSpPr txBox="1"/>
                <p:nvPr/>
              </p:nvSpPr>
              <p:spPr>
                <a:xfrm>
                  <a:off x="57642" y="0"/>
                  <a:ext cx="1554000" cy="626400"/>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63636"/>
                    </a:buClr>
                    <a:buSzPts val="1500"/>
                    <a:buFont typeface="Arial"/>
                    <a:buNone/>
                  </a:pPr>
                  <a:r>
                    <a:rPr lang="en-US" sz="1450">
                      <a:solidFill>
                        <a:schemeClr val="dk2"/>
                      </a:solidFill>
                      <a:highlight>
                        <a:srgbClr val="FFFFFF"/>
                      </a:highlight>
                    </a:rPr>
                    <a:t>$500 (45 Days)</a:t>
                  </a:r>
                  <a:endParaRPr/>
                </a:p>
              </p:txBody>
            </p:sp>
          </p:grpSp>
          <p:grpSp>
            <p:nvGrpSpPr>
              <p:cNvPr id="2570" name="Google Shape;2570;p265"/>
              <p:cNvGrpSpPr/>
              <p:nvPr/>
            </p:nvGrpSpPr>
            <p:grpSpPr>
              <a:xfrm>
                <a:off x="10870" y="995346"/>
                <a:ext cx="1669500" cy="626400"/>
                <a:chOff x="0" y="0"/>
                <a:chExt cx="1669500" cy="626400"/>
              </a:xfrm>
            </p:grpSpPr>
            <p:sp>
              <p:nvSpPr>
                <p:cNvPr id="2571" name="Google Shape;2571;p265"/>
                <p:cNvSpPr/>
                <p:nvPr/>
              </p:nvSpPr>
              <p:spPr>
                <a:xfrm>
                  <a:off x="0" y="97105"/>
                  <a:ext cx="1669500" cy="432300"/>
                </a:xfrm>
                <a:prstGeom prst="rect">
                  <a:avLst/>
                </a:prstGeom>
                <a:solidFill>
                  <a:srgbClr val="FFFFFF">
                    <a:alpha val="69800"/>
                  </a:srgbClr>
                </a:solidFill>
                <a:ln w="9525" cap="flat" cmpd="sng">
                  <a:solidFill>
                    <a:srgbClr val="8231D4"/>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53634"/>
                    </a:buClr>
                    <a:buSzPts val="1800"/>
                    <a:buFont typeface="Calibri"/>
                    <a:buNone/>
                  </a:pPr>
                  <a:endParaRPr sz="1800" b="0" i="0" u="none" strike="noStrike" cap="none">
                    <a:solidFill>
                      <a:srgbClr val="353634"/>
                    </a:solidFill>
                    <a:latin typeface="Calibri"/>
                    <a:ea typeface="Calibri"/>
                    <a:cs typeface="Calibri"/>
                    <a:sym typeface="Calibri"/>
                  </a:endParaRPr>
                </a:p>
              </p:txBody>
            </p:sp>
            <p:sp>
              <p:nvSpPr>
                <p:cNvPr id="2572" name="Google Shape;2572;p265"/>
                <p:cNvSpPr txBox="1"/>
                <p:nvPr/>
              </p:nvSpPr>
              <p:spPr>
                <a:xfrm>
                  <a:off x="57642" y="0"/>
                  <a:ext cx="1554000" cy="626400"/>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363636"/>
                    </a:buClr>
                    <a:buSzPts val="1500"/>
                    <a:buFont typeface="Arial"/>
                    <a:buNone/>
                  </a:pPr>
                  <a:r>
                    <a:rPr lang="en-US" sz="1500" b="0" i="0" u="none" strike="noStrike" cap="none">
                      <a:solidFill>
                        <a:srgbClr val="363636"/>
                      </a:solidFill>
                      <a:latin typeface="Arial"/>
                      <a:ea typeface="Arial"/>
                      <a:cs typeface="Arial"/>
                      <a:sym typeface="Arial"/>
                    </a:rPr>
                    <a:t>$</a:t>
                  </a:r>
                  <a:r>
                    <a:rPr lang="en-US" sz="1500">
                      <a:solidFill>
                        <a:srgbClr val="363636"/>
                      </a:solidFill>
                    </a:rPr>
                    <a:t>20</a:t>
                  </a:r>
                  <a:r>
                    <a:rPr lang="en-US" sz="1500" b="0" i="0" u="none" strike="noStrike" cap="none">
                      <a:solidFill>
                        <a:srgbClr val="363636"/>
                      </a:solidFill>
                      <a:latin typeface="Arial"/>
                      <a:ea typeface="Arial"/>
                      <a:cs typeface="Arial"/>
                      <a:sym typeface="Arial"/>
                    </a:rPr>
                    <a:t>0 (20 Days)</a:t>
                  </a:r>
                  <a:endParaRPr/>
                </a:p>
              </p:txBody>
            </p:sp>
          </p:grpSp>
        </p:grpSp>
      </p:grpSp>
      <p:grpSp>
        <p:nvGrpSpPr>
          <p:cNvPr id="2573" name="Google Shape;2573;p265"/>
          <p:cNvGrpSpPr/>
          <p:nvPr/>
        </p:nvGrpSpPr>
        <p:grpSpPr>
          <a:xfrm>
            <a:off x="9023250" y="2449175"/>
            <a:ext cx="3168792" cy="2353806"/>
            <a:chOff x="0" y="0"/>
            <a:chExt cx="1691105" cy="2353806"/>
          </a:xfrm>
        </p:grpSpPr>
        <p:sp>
          <p:nvSpPr>
            <p:cNvPr id="2574" name="Google Shape;2574;p265"/>
            <p:cNvSpPr/>
            <p:nvPr/>
          </p:nvSpPr>
          <p:spPr>
            <a:xfrm>
              <a:off x="0" y="0"/>
              <a:ext cx="203364" cy="2353806"/>
            </a:xfrm>
            <a:custGeom>
              <a:avLst/>
              <a:gdLst/>
              <a:ahLst/>
              <a:cxnLst/>
              <a:rect l="l" t="t" r="r" b="b"/>
              <a:pathLst>
                <a:path w="21600" h="21600" extrusionOk="0">
                  <a:moveTo>
                    <a:pt x="0" y="0"/>
                  </a:moveTo>
                  <a:cubicBezTo>
                    <a:pt x="5965" y="0"/>
                    <a:pt x="10800" y="70"/>
                    <a:pt x="10800" y="156"/>
                  </a:cubicBezTo>
                  <a:lnTo>
                    <a:pt x="10800" y="10644"/>
                  </a:lnTo>
                  <a:cubicBezTo>
                    <a:pt x="10800" y="10730"/>
                    <a:pt x="15635" y="10800"/>
                    <a:pt x="21600" y="10800"/>
                  </a:cubicBezTo>
                  <a:cubicBezTo>
                    <a:pt x="15635" y="10800"/>
                    <a:pt x="10800" y="10870"/>
                    <a:pt x="10800" y="10956"/>
                  </a:cubicBezTo>
                  <a:lnTo>
                    <a:pt x="10800" y="21444"/>
                  </a:lnTo>
                  <a:cubicBezTo>
                    <a:pt x="10800" y="21530"/>
                    <a:pt x="5965" y="21600"/>
                    <a:pt x="0" y="21600"/>
                  </a:cubicBezTo>
                </a:path>
              </a:pathLst>
            </a:custGeom>
            <a:noFill/>
            <a:ln w="38100" cap="flat" cmpd="sng">
              <a:solidFill>
                <a:srgbClr val="363636"/>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161616"/>
                </a:buClr>
                <a:buSzPts val="1800"/>
                <a:buFont typeface="Calibri"/>
                <a:buNone/>
              </a:pPr>
              <a:endParaRPr sz="1800" b="0" i="0" u="none" strike="noStrike" cap="none">
                <a:solidFill>
                  <a:srgbClr val="161616"/>
                </a:solidFill>
                <a:latin typeface="Calibri"/>
                <a:ea typeface="Calibri"/>
                <a:cs typeface="Calibri"/>
                <a:sym typeface="Calibri"/>
              </a:endParaRPr>
            </a:p>
          </p:txBody>
        </p:sp>
        <p:sp>
          <p:nvSpPr>
            <p:cNvPr id="2575" name="Google Shape;2575;p265"/>
            <p:cNvSpPr txBox="1"/>
            <p:nvPr/>
          </p:nvSpPr>
          <p:spPr>
            <a:xfrm>
              <a:off x="268505" y="934175"/>
              <a:ext cx="1422600" cy="11601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rgbClr val="000000"/>
                </a:buClr>
                <a:buFont typeface="Arial"/>
                <a:buNone/>
              </a:pPr>
              <a:r>
                <a:rPr lang="en-US" sz="3299">
                  <a:solidFill>
                    <a:srgbClr val="151515"/>
                  </a:solidFill>
                </a:rPr>
                <a:t>$336 / </a:t>
              </a:r>
              <a:r>
                <a:rPr lang="en-US" sz="3299" b="1">
                  <a:solidFill>
                    <a:srgbClr val="3355F8"/>
                  </a:solidFill>
                </a:rPr>
                <a:t>$849</a:t>
              </a:r>
              <a:endParaRPr sz="1100"/>
            </a:p>
            <a:p>
              <a:pPr marL="0" marR="0" lvl="0" indent="0" algn="l" rtl="0">
                <a:lnSpc>
                  <a:spcPct val="100000"/>
                </a:lnSpc>
                <a:spcBef>
                  <a:spcPts val="0"/>
                </a:spcBef>
                <a:spcAft>
                  <a:spcPts val="0"/>
                </a:spcAft>
                <a:buClr>
                  <a:srgbClr val="161616"/>
                </a:buClr>
                <a:buSzPts val="3600"/>
                <a:buFont typeface="Arial"/>
                <a:buNone/>
              </a:pPr>
              <a:endParaRPr sz="3600">
                <a:solidFill>
                  <a:srgbClr val="161616"/>
                </a:solidFill>
              </a:endParaRPr>
            </a:p>
          </p:txBody>
        </p:sp>
      </p:grpSp>
      <p:sp>
        <p:nvSpPr>
          <p:cNvPr id="2576" name="Google Shape;2576;p265"/>
          <p:cNvSpPr txBox="1"/>
          <p:nvPr/>
        </p:nvSpPr>
        <p:spPr>
          <a:xfrm>
            <a:off x="7205366" y="5150813"/>
            <a:ext cx="4782000" cy="2751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53634"/>
              </a:buClr>
              <a:buSzPts val="1200"/>
              <a:buFont typeface="Arial"/>
              <a:buNone/>
            </a:pPr>
            <a:r>
              <a:rPr lang="en-US" sz="1200" b="0" i="0" u="none" strike="noStrike" cap="none">
                <a:solidFill>
                  <a:srgbClr val="353634"/>
                </a:solidFill>
                <a:latin typeface="Arial"/>
                <a:ea typeface="Arial"/>
                <a:cs typeface="Arial"/>
                <a:sym typeface="Arial"/>
              </a:rPr>
              <a:t>*Based on Elite Level Commissions</a:t>
            </a:r>
            <a:endParaRPr/>
          </a:p>
        </p:txBody>
      </p:sp>
      <p:sp>
        <p:nvSpPr>
          <p:cNvPr id="2577" name="Google Shape;2577;p265"/>
          <p:cNvSpPr txBox="1"/>
          <p:nvPr/>
        </p:nvSpPr>
        <p:spPr>
          <a:xfrm>
            <a:off x="1663148" y="5688976"/>
            <a:ext cx="8865600" cy="4674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63636"/>
              </a:buClr>
              <a:buSzPts val="800"/>
              <a:buFont typeface="Arial"/>
              <a:buNone/>
            </a:pPr>
            <a:r>
              <a:rPr lang="en-US" sz="800" b="0" i="0" u="none" strike="noStrike" cap="none">
                <a:solidFill>
                  <a:srgbClr val="363636"/>
                </a:solidFill>
                <a:latin typeface="Arial"/>
                <a:ea typeface="Arial"/>
                <a:cs typeface="Arial"/>
                <a:sym typeface="Arial"/>
              </a:rPr>
              <a:t>The business opportunity information is for use by LegalShield, its affiliates and its independent associates.  No guarantee or promise of increased income or business is implied. Individual results and success as an independent sales associate depends on individual effort and abilities. For statistics on actual earnings, please review the Income Disclosure Statement available at opportunity.legalshield.com.</a:t>
            </a:r>
            <a:endParaRPr/>
          </a:p>
        </p:txBody>
      </p:sp>
      <p:sp>
        <p:nvSpPr>
          <p:cNvPr id="2578" name="Google Shape;2578;p265"/>
          <p:cNvSpPr txBox="1"/>
          <p:nvPr/>
        </p:nvSpPr>
        <p:spPr>
          <a:xfrm>
            <a:off x="9023247" y="1560307"/>
            <a:ext cx="2036100" cy="606300"/>
          </a:xfrm>
          <a:prstGeom prst="rect">
            <a:avLst/>
          </a:prstGeom>
          <a:solidFill>
            <a:srgbClr val="8231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Residual Income</a:t>
            </a:r>
            <a:endParaRPr/>
          </a:p>
        </p:txBody>
      </p:sp>
      <p:sp>
        <p:nvSpPr>
          <p:cNvPr id="2579" name="Google Shape;2579;p265"/>
          <p:cNvSpPr txBox="1"/>
          <p:nvPr/>
        </p:nvSpPr>
        <p:spPr>
          <a:xfrm>
            <a:off x="11444475" y="6177975"/>
            <a:ext cx="633000" cy="597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73"/>
                                        </p:tgtEl>
                                        <p:attrNameLst>
                                          <p:attrName>style.visibility</p:attrName>
                                        </p:attrNameLst>
                                      </p:cBhvr>
                                      <p:to>
                                        <p:strVal val="visible"/>
                                      </p:to>
                                    </p:set>
                                    <p:anim calcmode="lin" valueType="num">
                                      <p:cBhvr additive="base">
                                        <p:cTn id="7" dur="500"/>
                                        <p:tgtEl>
                                          <p:spTgt spid="25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83"/>
        <p:cNvGrpSpPr/>
        <p:nvPr/>
      </p:nvGrpSpPr>
      <p:grpSpPr>
        <a:xfrm>
          <a:off x="0" y="0"/>
          <a:ext cx="0" cy="0"/>
          <a:chOff x="0" y="0"/>
          <a:chExt cx="0" cy="0"/>
        </a:xfrm>
      </p:grpSpPr>
      <p:sp>
        <p:nvSpPr>
          <p:cNvPr id="2584" name="Google Shape;2584;p266"/>
          <p:cNvSpPr txBox="1"/>
          <p:nvPr/>
        </p:nvSpPr>
        <p:spPr>
          <a:xfrm>
            <a:off x="1025550" y="1327250"/>
            <a:ext cx="10140900" cy="3119400"/>
          </a:xfrm>
          <a:prstGeom prst="rect">
            <a:avLst/>
          </a:prstGeom>
          <a:noFill/>
          <a:ln>
            <a:noFill/>
          </a:ln>
        </p:spPr>
        <p:txBody>
          <a:bodyPr spcFirstLastPara="1" wrap="square" lIns="91425" tIns="91425" rIns="91425" bIns="91425" anchor="t" anchorCtr="0">
            <a:noAutofit/>
          </a:bodyPr>
          <a:lstStyle/>
          <a:p>
            <a:pPr marL="12700" lvl="0" indent="0" algn="ctr" rtl="0">
              <a:lnSpc>
                <a:spcPct val="115000"/>
              </a:lnSpc>
              <a:spcBef>
                <a:spcPts val="1000"/>
              </a:spcBef>
              <a:spcAft>
                <a:spcPts val="0"/>
              </a:spcAft>
              <a:buNone/>
            </a:pPr>
            <a:r>
              <a:rPr lang="en-US" sz="2800" dirty="0">
                <a:solidFill>
                  <a:srgbClr val="161616"/>
                </a:solidFill>
                <a:latin typeface="Inter"/>
                <a:ea typeface="Inter"/>
                <a:cs typeface="Inter"/>
                <a:sym typeface="Inter"/>
              </a:rPr>
              <a:t>Protect 4 families a month with $72.90 memberships</a:t>
            </a:r>
            <a:br>
              <a:rPr lang="en-US" sz="2800" dirty="0">
                <a:solidFill>
                  <a:srgbClr val="161616"/>
                </a:solidFill>
                <a:latin typeface="Inter"/>
                <a:ea typeface="Inter"/>
                <a:cs typeface="Inter"/>
                <a:sym typeface="Inter"/>
              </a:rPr>
            </a:br>
            <a:r>
              <a:rPr lang="en-US" sz="2800" dirty="0">
                <a:solidFill>
                  <a:srgbClr val="4A86E8"/>
                </a:solidFill>
                <a:latin typeface="Inter"/>
                <a:ea typeface="Inter"/>
                <a:cs typeface="Inter"/>
                <a:sym typeface="Inter"/>
              </a:rPr>
              <a:t> </a:t>
            </a:r>
            <a:r>
              <a:rPr lang="en-US" sz="2800" b="1" dirty="0">
                <a:solidFill>
                  <a:srgbClr val="8124BB"/>
                </a:solidFill>
                <a:latin typeface="Inter"/>
                <a:ea typeface="Inter"/>
                <a:cs typeface="Inter"/>
                <a:sym typeface="Inter"/>
              </a:rPr>
              <a:t>Earn $320–$2,164 a month</a:t>
            </a:r>
            <a:br>
              <a:rPr lang="en-US" sz="2800" dirty="0">
                <a:solidFill>
                  <a:srgbClr val="161616"/>
                </a:solidFill>
                <a:latin typeface="Inter"/>
                <a:ea typeface="Inter"/>
                <a:cs typeface="Inter"/>
                <a:sym typeface="Inter"/>
              </a:rPr>
            </a:br>
            <a:endParaRPr sz="2800" dirty="0">
              <a:solidFill>
                <a:srgbClr val="161616"/>
              </a:solidFill>
              <a:latin typeface="Inter"/>
              <a:ea typeface="Inter"/>
              <a:cs typeface="Inter"/>
              <a:sym typeface="Inter"/>
            </a:endParaRPr>
          </a:p>
          <a:p>
            <a:pPr marL="12700" lvl="0" indent="0" algn="ctr" rtl="0">
              <a:lnSpc>
                <a:spcPct val="115000"/>
              </a:lnSpc>
              <a:spcBef>
                <a:spcPts val="1000"/>
              </a:spcBef>
              <a:spcAft>
                <a:spcPts val="0"/>
              </a:spcAft>
              <a:buNone/>
            </a:pPr>
            <a:r>
              <a:rPr lang="en-US" sz="2800" dirty="0">
                <a:solidFill>
                  <a:srgbClr val="161616"/>
                </a:solidFill>
                <a:latin typeface="Inter"/>
                <a:ea typeface="Inter"/>
                <a:cs typeface="Inter"/>
                <a:sym typeface="Inter"/>
              </a:rPr>
              <a:t>Teach 25 teammates to do the same</a:t>
            </a:r>
            <a:br>
              <a:rPr lang="en-US" sz="2800" dirty="0">
                <a:solidFill>
                  <a:srgbClr val="161616"/>
                </a:solidFill>
                <a:latin typeface="Inter"/>
                <a:ea typeface="Inter"/>
                <a:cs typeface="Inter"/>
                <a:sym typeface="Inter"/>
              </a:rPr>
            </a:br>
            <a:r>
              <a:rPr lang="en-US" sz="2800" dirty="0">
                <a:solidFill>
                  <a:srgbClr val="4A86E8"/>
                </a:solidFill>
                <a:latin typeface="Inter"/>
                <a:ea typeface="Inter"/>
                <a:cs typeface="Inter"/>
                <a:sym typeface="Inter"/>
              </a:rPr>
              <a:t> </a:t>
            </a:r>
            <a:r>
              <a:rPr lang="en-US" sz="2800" b="1" dirty="0">
                <a:solidFill>
                  <a:srgbClr val="8124BB"/>
                </a:solidFill>
                <a:latin typeface="Inter"/>
                <a:ea typeface="Inter"/>
                <a:cs typeface="Inter"/>
                <a:sym typeface="Inter"/>
              </a:rPr>
              <a:t>Earn $120,000 per year</a:t>
            </a:r>
            <a:br>
              <a:rPr lang="en-US" sz="2800" dirty="0">
                <a:solidFill>
                  <a:srgbClr val="161616"/>
                </a:solidFill>
                <a:latin typeface="Inter"/>
                <a:ea typeface="Inter"/>
                <a:cs typeface="Inter"/>
                <a:sym typeface="Inter"/>
              </a:rPr>
            </a:br>
            <a:r>
              <a:rPr lang="en-US" sz="2800" dirty="0">
                <a:solidFill>
                  <a:srgbClr val="161616"/>
                </a:solidFill>
                <a:latin typeface="Inter"/>
                <a:ea typeface="Inter"/>
                <a:cs typeface="Inter"/>
                <a:sym typeface="Inter"/>
              </a:rPr>
              <a:t> (25 teammates x 4 sales = 100 sales x 12 months </a:t>
            </a:r>
            <a:endParaRPr sz="2800" dirty="0">
              <a:solidFill>
                <a:srgbClr val="161616"/>
              </a:solidFill>
              <a:latin typeface="Inter"/>
              <a:ea typeface="Inter"/>
              <a:cs typeface="Inter"/>
              <a:sym typeface="Inter"/>
            </a:endParaRPr>
          </a:p>
          <a:p>
            <a:pPr marL="12700" lvl="0" indent="0" algn="ctr" rtl="0">
              <a:lnSpc>
                <a:spcPct val="115000"/>
              </a:lnSpc>
              <a:spcBef>
                <a:spcPts val="1000"/>
              </a:spcBef>
              <a:spcAft>
                <a:spcPts val="0"/>
              </a:spcAft>
              <a:buNone/>
            </a:pPr>
            <a:r>
              <a:rPr lang="en-US" sz="2800" dirty="0">
                <a:solidFill>
                  <a:srgbClr val="161616"/>
                </a:solidFill>
                <a:latin typeface="Inter"/>
                <a:ea typeface="Inter"/>
                <a:cs typeface="Inter"/>
                <a:sym typeface="Inter"/>
              </a:rPr>
              <a:t>= $1,200 sales @ $100 average override)</a:t>
            </a:r>
            <a:endParaRPr sz="2800" dirty="0">
              <a:solidFill>
                <a:srgbClr val="161616"/>
              </a:solidFill>
              <a:latin typeface="Inter"/>
              <a:ea typeface="Inter"/>
              <a:cs typeface="Inter"/>
              <a:sym typeface="Inter"/>
            </a:endParaRPr>
          </a:p>
          <a:p>
            <a:pPr marL="0" lvl="0" indent="0" algn="l" rtl="0">
              <a:spcBef>
                <a:spcPts val="0"/>
              </a:spcBef>
              <a:spcAft>
                <a:spcPts val="0"/>
              </a:spcAft>
              <a:buNone/>
            </a:pPr>
            <a:endParaRPr sz="2800" dirty="0">
              <a:solidFill>
                <a:schemeClr val="dk1"/>
              </a:solidFill>
              <a:latin typeface="Inter"/>
              <a:ea typeface="Inter"/>
              <a:cs typeface="Inter"/>
              <a:sym typeface="Inter"/>
            </a:endParaRPr>
          </a:p>
        </p:txBody>
      </p:sp>
      <p:sp>
        <p:nvSpPr>
          <p:cNvPr id="2585" name="Google Shape;2585;p266"/>
          <p:cNvSpPr txBox="1"/>
          <p:nvPr/>
        </p:nvSpPr>
        <p:spPr>
          <a:xfrm>
            <a:off x="2449809" y="144578"/>
            <a:ext cx="66915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chemeClr val="dk1"/>
                </a:solidFill>
                <a:latin typeface="Inter"/>
                <a:ea typeface="Inter"/>
                <a:cs typeface="Inter"/>
                <a:sym typeface="Inter"/>
              </a:rPr>
              <a:t>The Power of Part Time</a:t>
            </a:r>
            <a:endParaRPr sz="2800" b="1" dirty="0">
              <a:solidFill>
                <a:schemeClr val="dk1"/>
              </a:solidFill>
              <a:latin typeface="Inter"/>
              <a:ea typeface="Inter"/>
              <a:cs typeface="Inter"/>
              <a:sym typeface="Inter"/>
            </a:endParaRPr>
          </a:p>
        </p:txBody>
      </p:sp>
      <p:sp>
        <p:nvSpPr>
          <p:cNvPr id="2586" name="Google Shape;2586;p266"/>
          <p:cNvSpPr txBox="1"/>
          <p:nvPr/>
        </p:nvSpPr>
        <p:spPr>
          <a:xfrm>
            <a:off x="11444475" y="6177975"/>
            <a:ext cx="633000" cy="597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91"/>
        <p:cNvGrpSpPr/>
        <p:nvPr/>
      </p:nvGrpSpPr>
      <p:grpSpPr>
        <a:xfrm>
          <a:off x="0" y="0"/>
          <a:ext cx="0" cy="0"/>
          <a:chOff x="0" y="0"/>
          <a:chExt cx="0" cy="0"/>
        </a:xfrm>
      </p:grpSpPr>
      <p:sp>
        <p:nvSpPr>
          <p:cNvPr id="2592" name="Google Shape;2592;p267"/>
          <p:cNvSpPr txBox="1">
            <a:spLocks noGrp="1"/>
          </p:cNvSpPr>
          <p:nvPr>
            <p:ph type="body" idx="3"/>
          </p:nvPr>
        </p:nvSpPr>
        <p:spPr>
          <a:xfrm>
            <a:off x="938075" y="876000"/>
            <a:ext cx="10301400" cy="814200"/>
          </a:xfrm>
          <a:prstGeom prst="rect">
            <a:avLst/>
          </a:prstGeom>
          <a:noFill/>
          <a:ln>
            <a:noFill/>
          </a:ln>
        </p:spPr>
        <p:txBody>
          <a:bodyPr spcFirstLastPara="1" wrap="square" lIns="91425" tIns="45700" rIns="91425" bIns="45700" anchor="t" anchorCtr="0">
            <a:noAutofit/>
          </a:bodyPr>
          <a:lstStyle/>
          <a:p>
            <a:pPr marL="9522" lvl="0" indent="-9522" algn="ctr" rtl="0">
              <a:lnSpc>
                <a:spcPct val="100000"/>
              </a:lnSpc>
              <a:spcBef>
                <a:spcPts val="0"/>
              </a:spcBef>
              <a:spcAft>
                <a:spcPts val="0"/>
              </a:spcAft>
              <a:buClr>
                <a:srgbClr val="262626"/>
              </a:buClr>
              <a:buSzPts val="1799"/>
              <a:buNone/>
            </a:pPr>
            <a:r>
              <a:rPr lang="en-US" sz="2000">
                <a:solidFill>
                  <a:srgbClr val="262626"/>
                </a:solidFill>
                <a:latin typeface="Inter"/>
                <a:ea typeface="Inter"/>
                <a:cs typeface="Inter"/>
                <a:sym typeface="Inter"/>
              </a:rPr>
              <a:t>Enroll 3–4 families per month &amp; earn bonuses of $200- $500 each month.  </a:t>
            </a:r>
            <a:endParaRPr sz="2000">
              <a:solidFill>
                <a:srgbClr val="262626"/>
              </a:solidFill>
              <a:latin typeface="Inter"/>
              <a:ea typeface="Inter"/>
              <a:cs typeface="Inter"/>
              <a:sym typeface="Inter"/>
            </a:endParaRPr>
          </a:p>
          <a:p>
            <a:pPr marL="9522" lvl="0" indent="-9522" algn="ctr" rtl="0">
              <a:lnSpc>
                <a:spcPct val="100000"/>
              </a:lnSpc>
              <a:spcBef>
                <a:spcPts val="0"/>
              </a:spcBef>
              <a:spcAft>
                <a:spcPts val="0"/>
              </a:spcAft>
              <a:buClr>
                <a:srgbClr val="262626"/>
              </a:buClr>
              <a:buSzPts val="1799"/>
              <a:buNone/>
            </a:pPr>
            <a:r>
              <a:rPr lang="en-US" sz="2000">
                <a:latin typeface="Inter"/>
                <a:ea typeface="Inter"/>
                <a:cs typeface="Inter"/>
                <a:sym typeface="Inter"/>
              </a:rPr>
              <a:t>Qualify for all expenses paid trips!</a:t>
            </a:r>
            <a:endParaRPr sz="2000">
              <a:latin typeface="Inter"/>
              <a:ea typeface="Inter"/>
              <a:cs typeface="Inter"/>
              <a:sym typeface="Inter"/>
            </a:endParaRPr>
          </a:p>
          <a:p>
            <a:pPr marL="9522" lvl="0" indent="-9522" algn="l" rtl="0">
              <a:lnSpc>
                <a:spcPct val="100000"/>
              </a:lnSpc>
              <a:spcBef>
                <a:spcPts val="360"/>
              </a:spcBef>
              <a:spcAft>
                <a:spcPts val="0"/>
              </a:spcAft>
              <a:buClr>
                <a:schemeClr val="dk1"/>
              </a:buClr>
              <a:buSzPts val="1799"/>
              <a:buNone/>
            </a:pPr>
            <a:endParaRPr sz="2000">
              <a:latin typeface="Inter"/>
              <a:ea typeface="Inter"/>
              <a:cs typeface="Inter"/>
              <a:sym typeface="Inter"/>
            </a:endParaRPr>
          </a:p>
          <a:p>
            <a:pPr marL="9522" lvl="0" indent="-9522" algn="l" rtl="0">
              <a:lnSpc>
                <a:spcPct val="100000"/>
              </a:lnSpc>
              <a:spcBef>
                <a:spcPts val="360"/>
              </a:spcBef>
              <a:spcAft>
                <a:spcPts val="0"/>
              </a:spcAft>
              <a:buClr>
                <a:schemeClr val="dk1"/>
              </a:buClr>
              <a:buSzPts val="1799"/>
              <a:buNone/>
            </a:pPr>
            <a:endParaRPr sz="2000"/>
          </a:p>
        </p:txBody>
      </p:sp>
      <p:sp>
        <p:nvSpPr>
          <p:cNvPr id="2593" name="Google Shape;2593;p267"/>
          <p:cNvSpPr txBox="1">
            <a:spLocks noGrp="1"/>
          </p:cNvSpPr>
          <p:nvPr>
            <p:ph type="body" idx="1"/>
          </p:nvPr>
        </p:nvSpPr>
        <p:spPr>
          <a:xfrm>
            <a:off x="1826300" y="-80175"/>
            <a:ext cx="8819700" cy="738900"/>
          </a:xfrm>
          <a:prstGeom prst="rect">
            <a:avLst/>
          </a:prstGeom>
          <a:noFill/>
          <a:ln>
            <a:noFill/>
          </a:ln>
        </p:spPr>
        <p:txBody>
          <a:bodyPr spcFirstLastPara="1" wrap="square" lIns="91425" tIns="45700" rIns="91425" bIns="45700" anchor="b" anchorCtr="0">
            <a:noAutofit/>
          </a:bodyPr>
          <a:lstStyle/>
          <a:p>
            <a:pPr marL="9522" lvl="0" indent="-9522" algn="l" rtl="0">
              <a:spcBef>
                <a:spcPts val="0"/>
              </a:spcBef>
              <a:spcAft>
                <a:spcPts val="0"/>
              </a:spcAft>
              <a:buClr>
                <a:srgbClr val="262626"/>
              </a:buClr>
              <a:buSzPts val="3399"/>
              <a:buNone/>
            </a:pPr>
            <a:r>
              <a:rPr lang="en-US" sz="2950" b="1">
                <a:solidFill>
                  <a:srgbClr val="262626"/>
                </a:solidFill>
                <a:latin typeface="Inter"/>
                <a:ea typeface="Inter"/>
                <a:cs typeface="Inter"/>
                <a:sym typeface="Inter"/>
              </a:rPr>
              <a:t>Performance Club Incentive Trips &amp; Bonuses!</a:t>
            </a:r>
            <a:endParaRPr sz="2950" b="1">
              <a:latin typeface="Inter"/>
              <a:ea typeface="Inter"/>
              <a:cs typeface="Inter"/>
              <a:sym typeface="Inter"/>
            </a:endParaRPr>
          </a:p>
        </p:txBody>
      </p:sp>
      <p:pic>
        <p:nvPicPr>
          <p:cNvPr id="2594" name="Google Shape;2594;p267"/>
          <p:cNvPicPr preferRelativeResize="0"/>
          <p:nvPr/>
        </p:nvPicPr>
        <p:blipFill rotWithShape="1">
          <a:blip r:embed="rId3">
            <a:alphaModFix/>
          </a:blip>
          <a:srcRect l="-31251" t="11957" r="35152" b="8488"/>
          <a:stretch/>
        </p:blipFill>
        <p:spPr>
          <a:xfrm>
            <a:off x="7424450" y="2200200"/>
            <a:ext cx="4802750" cy="2729425"/>
          </a:xfrm>
          <a:prstGeom prst="rect">
            <a:avLst/>
          </a:prstGeom>
          <a:noFill/>
          <a:ln>
            <a:noFill/>
          </a:ln>
        </p:spPr>
      </p:pic>
      <p:sp>
        <p:nvSpPr>
          <p:cNvPr id="2595" name="Google Shape;2595;p267"/>
          <p:cNvSpPr txBox="1"/>
          <p:nvPr/>
        </p:nvSpPr>
        <p:spPr>
          <a:xfrm>
            <a:off x="144151" y="6161525"/>
            <a:ext cx="114093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Inter Light"/>
              <a:buNone/>
            </a:pPr>
            <a:r>
              <a:rPr lang="en-US" sz="700" b="0" i="0" u="none" strike="noStrike" cap="none">
                <a:solidFill>
                  <a:srgbClr val="000000"/>
                </a:solidFill>
                <a:latin typeface="Inter"/>
                <a:ea typeface="Inter"/>
                <a:cs typeface="Inter"/>
                <a:sym typeface="Inter Light"/>
              </a:rPr>
              <a:t>By participating in any Pre-Paid Legal Services Inc., (“PPLSI”) incentive or bonus program and to receive benefits, cash or otherwise, the associate agrees to have his/her full name, associate title, level, or standing published and recognized in PPLSI marketing materials, whether oral, written or electronic. PPLSI reserves the right, in its sole discretion, to review all incentives and bonuses, business submitted or activity, and where necessary, in its sole discretion, delay or stop payment of any bonus, to chargeback bonuses when appropriate, and to amend or revoke this incentive, or any part thereof, at any time. Please refer to your Associate Agreement and Policies and Procedures for details on incentives, bonuses or compensation as the Associate Agreement and Policies and Procedures for details on incentives, bonuses or compensation as the Associate Agreement and Policies and Procedures are the governing contract for all business between you and PPLSI. This incentive or bonus program is not a separate contract and no guarantee or promise of increased income or business is implied. Individual results and success as an independent sales associate depends on individual effort and abilities. For statistics on actual earnings please review the Income Disclosure Statement at https://www.pplsi.com/en-ca/income-disclosure/</a:t>
            </a:r>
            <a:endParaRPr/>
          </a:p>
        </p:txBody>
      </p:sp>
      <p:sp>
        <p:nvSpPr>
          <p:cNvPr id="2596" name="Google Shape;2596;p267"/>
          <p:cNvSpPr txBox="1"/>
          <p:nvPr/>
        </p:nvSpPr>
        <p:spPr>
          <a:xfrm>
            <a:off x="11690188" y="6497358"/>
            <a:ext cx="3873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8D8E8D"/>
              </a:buClr>
              <a:buSzPts val="1100"/>
              <a:buFont typeface="Inter"/>
              <a:buNone/>
            </a:pPr>
            <a:fld id="{00000000-1234-1234-1234-123412341234}" type="slidenum">
              <a:rPr lang="en-US" sz="1100" b="0" i="0" u="none" strike="noStrike" cap="none">
                <a:solidFill>
                  <a:srgbClr val="8D8E8D"/>
                </a:solidFill>
                <a:latin typeface="Inter"/>
                <a:ea typeface="Inter"/>
                <a:cs typeface="Inter"/>
                <a:sym typeface="Inter"/>
              </a:rPr>
              <a:t>29</a:t>
            </a:fld>
            <a:endParaRPr sz="1100" b="0" i="0" u="none" strike="noStrike" cap="none">
              <a:solidFill>
                <a:srgbClr val="8D8E8D"/>
              </a:solidFill>
              <a:latin typeface="Inter"/>
              <a:ea typeface="Inter"/>
              <a:cs typeface="Inter"/>
              <a:sym typeface="Inter"/>
            </a:endParaRPr>
          </a:p>
        </p:txBody>
      </p:sp>
      <p:pic>
        <p:nvPicPr>
          <p:cNvPr id="2597" name="Google Shape;2597;p267"/>
          <p:cNvPicPr preferRelativeResize="0"/>
          <p:nvPr/>
        </p:nvPicPr>
        <p:blipFill rotWithShape="1">
          <a:blip r:embed="rId4">
            <a:alphaModFix/>
          </a:blip>
          <a:srcRect l="19390" t="22266" r="6431" b="15045"/>
          <a:stretch/>
        </p:blipFill>
        <p:spPr>
          <a:xfrm>
            <a:off x="0" y="2200200"/>
            <a:ext cx="2421999" cy="2729426"/>
          </a:xfrm>
          <a:prstGeom prst="rect">
            <a:avLst/>
          </a:prstGeom>
          <a:noFill/>
          <a:ln>
            <a:noFill/>
          </a:ln>
        </p:spPr>
      </p:pic>
      <p:pic>
        <p:nvPicPr>
          <p:cNvPr id="2598" name="Google Shape;2598;p267"/>
          <p:cNvPicPr preferRelativeResize="0"/>
          <p:nvPr/>
        </p:nvPicPr>
        <p:blipFill rotWithShape="1">
          <a:blip r:embed="rId5">
            <a:alphaModFix/>
          </a:blip>
          <a:srcRect l="5366" t="33376" r="9859" b="12886"/>
          <a:stretch/>
        </p:blipFill>
        <p:spPr>
          <a:xfrm>
            <a:off x="2347625" y="2200200"/>
            <a:ext cx="6954552" cy="2729424"/>
          </a:xfrm>
          <a:prstGeom prst="rect">
            <a:avLst/>
          </a:prstGeom>
          <a:noFill/>
          <a:ln>
            <a:noFill/>
          </a:ln>
        </p:spPr>
      </p:pic>
      <p:sp>
        <p:nvSpPr>
          <p:cNvPr id="2599" name="Google Shape;2599;p267"/>
          <p:cNvSpPr txBox="1"/>
          <p:nvPr/>
        </p:nvSpPr>
        <p:spPr>
          <a:xfrm>
            <a:off x="11444475" y="6177975"/>
            <a:ext cx="633000" cy="597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sp>
        <p:nvSpPr>
          <p:cNvPr id="2161" name="Google Shape;2161;p242"/>
          <p:cNvSpPr txBox="1">
            <a:spLocks noGrp="1"/>
          </p:cNvSpPr>
          <p:nvPr>
            <p:ph type="body" idx="1"/>
          </p:nvPr>
        </p:nvSpPr>
        <p:spPr>
          <a:xfrm>
            <a:off x="3085275" y="-201450"/>
            <a:ext cx="6427200" cy="1195500"/>
          </a:xfrm>
          <a:prstGeom prst="rect">
            <a:avLst/>
          </a:prstGeom>
          <a:noFill/>
          <a:ln>
            <a:noFill/>
          </a:ln>
        </p:spPr>
        <p:txBody>
          <a:bodyPr spcFirstLastPara="1" wrap="square" lIns="91425" tIns="45700" rIns="91425" bIns="45700" anchor="b" anchorCtr="0">
            <a:noAutofit/>
          </a:bodyPr>
          <a:lstStyle/>
          <a:p>
            <a:pPr marL="9525" lvl="0" indent="-9525" algn="l" rtl="0">
              <a:lnSpc>
                <a:spcPct val="100000"/>
              </a:lnSpc>
              <a:spcBef>
                <a:spcPts val="0"/>
              </a:spcBef>
              <a:spcAft>
                <a:spcPts val="0"/>
              </a:spcAft>
              <a:buClr>
                <a:srgbClr val="171717"/>
              </a:buClr>
              <a:buSzPts val="3400"/>
              <a:buNone/>
            </a:pPr>
            <a:r>
              <a:rPr lang="en-US" sz="2950" b="1">
                <a:solidFill>
                  <a:srgbClr val="171717"/>
                </a:solidFill>
                <a:latin typeface="Inter"/>
                <a:ea typeface="Inter"/>
                <a:cs typeface="Inter"/>
                <a:sym typeface="Inter"/>
              </a:rPr>
              <a:t>The World has Forever Changed</a:t>
            </a:r>
            <a:endParaRPr sz="2950"/>
          </a:p>
        </p:txBody>
      </p:sp>
      <p:sp>
        <p:nvSpPr>
          <p:cNvPr id="2162" name="Google Shape;2162;p242"/>
          <p:cNvSpPr txBox="1">
            <a:spLocks noGrp="1"/>
          </p:cNvSpPr>
          <p:nvPr>
            <p:ph type="body" idx="6"/>
          </p:nvPr>
        </p:nvSpPr>
        <p:spPr>
          <a:xfrm>
            <a:off x="6133275" y="1260900"/>
            <a:ext cx="5763900" cy="4056000"/>
          </a:xfrm>
          <a:prstGeom prst="rect">
            <a:avLst/>
          </a:prstGeom>
          <a:noFill/>
          <a:ln>
            <a:noFill/>
          </a:ln>
        </p:spPr>
        <p:txBody>
          <a:bodyPr spcFirstLastPara="1" wrap="square" lIns="91425" tIns="45700" rIns="91425" bIns="45700" anchor="t" anchorCtr="0">
            <a:noAutofit/>
          </a:bodyPr>
          <a:lstStyle/>
          <a:p>
            <a:pPr marL="9525" lvl="0" indent="-9525" algn="l" rtl="0">
              <a:lnSpc>
                <a:spcPct val="100000"/>
              </a:lnSpc>
              <a:spcBef>
                <a:spcPts val="0"/>
              </a:spcBef>
              <a:spcAft>
                <a:spcPts val="0"/>
              </a:spcAft>
              <a:buClr>
                <a:srgbClr val="171717"/>
              </a:buClr>
              <a:buSzPts val="2000"/>
              <a:buNone/>
            </a:pPr>
            <a:r>
              <a:rPr lang="en-US" sz="2000" dirty="0">
                <a:solidFill>
                  <a:srgbClr val="171717"/>
                </a:solidFill>
                <a:latin typeface="Inter"/>
                <a:ea typeface="Inter"/>
                <a:cs typeface="Inter"/>
                <a:sym typeface="Inter"/>
              </a:rPr>
              <a:t>We are in a “work from anywhere” revolution.</a:t>
            </a:r>
            <a:endParaRPr sz="2000" dirty="0">
              <a:solidFill>
                <a:srgbClr val="171717"/>
              </a:solidFill>
              <a:latin typeface="Inter"/>
              <a:ea typeface="Inter"/>
              <a:cs typeface="Inter"/>
              <a:sym typeface="Inter"/>
            </a:endParaRPr>
          </a:p>
          <a:p>
            <a:pPr marL="9525" lvl="0" indent="-9525" algn="l" rtl="0">
              <a:lnSpc>
                <a:spcPct val="100000"/>
              </a:lnSpc>
              <a:spcBef>
                <a:spcPts val="0"/>
              </a:spcBef>
              <a:spcAft>
                <a:spcPts val="0"/>
              </a:spcAft>
              <a:buClr>
                <a:srgbClr val="171717"/>
              </a:buClr>
              <a:buSzPts val="2000"/>
              <a:buNone/>
            </a:pPr>
            <a:r>
              <a:rPr lang="en-US" sz="2000" dirty="0">
                <a:solidFill>
                  <a:srgbClr val="171717"/>
                </a:solidFill>
                <a:latin typeface="Inter"/>
                <a:ea typeface="Inter"/>
                <a:cs typeface="Inter"/>
                <a:sym typeface="Inter"/>
              </a:rPr>
              <a:t>Today people are looking for:</a:t>
            </a:r>
            <a:endParaRPr sz="2000" dirty="0">
              <a:solidFill>
                <a:srgbClr val="171717"/>
              </a:solidFill>
              <a:latin typeface="Inter"/>
              <a:ea typeface="Inter"/>
              <a:cs typeface="Inter"/>
              <a:sym typeface="Inter"/>
            </a:endParaRPr>
          </a:p>
          <a:p>
            <a:pPr marL="9525" lvl="0" indent="-9525" algn="l" rtl="0">
              <a:lnSpc>
                <a:spcPct val="100000"/>
              </a:lnSpc>
              <a:spcBef>
                <a:spcPts val="0"/>
              </a:spcBef>
              <a:spcAft>
                <a:spcPts val="0"/>
              </a:spcAft>
              <a:buClr>
                <a:srgbClr val="171717"/>
              </a:buClr>
              <a:buSzPts val="2000"/>
              <a:buNone/>
            </a:pPr>
            <a:endParaRPr sz="2000" dirty="0">
              <a:solidFill>
                <a:srgbClr val="171717"/>
              </a:solidFill>
              <a:latin typeface="Inter"/>
              <a:ea typeface="Inter"/>
              <a:cs typeface="Inter"/>
              <a:sym typeface="Inter"/>
            </a:endParaRPr>
          </a:p>
          <a:p>
            <a:pPr marL="285743" lvl="0" indent="-285743" algn="l" rtl="0">
              <a:lnSpc>
                <a:spcPct val="100000"/>
              </a:lnSpc>
              <a:spcBef>
                <a:spcPts val="1000"/>
              </a:spcBef>
              <a:spcAft>
                <a:spcPts val="0"/>
              </a:spcAft>
              <a:buClr>
                <a:srgbClr val="171717"/>
              </a:buClr>
              <a:buSzPts val="2000"/>
              <a:buFont typeface="Arial"/>
              <a:buChar char="•"/>
            </a:pPr>
            <a:r>
              <a:rPr lang="en-US" sz="2000" dirty="0">
                <a:solidFill>
                  <a:srgbClr val="171717"/>
                </a:solidFill>
                <a:latin typeface="Inter"/>
                <a:ea typeface="Inter"/>
                <a:cs typeface="Inter"/>
                <a:sym typeface="Inter"/>
              </a:rPr>
              <a:t>More Income </a:t>
            </a:r>
            <a:endParaRPr dirty="0"/>
          </a:p>
          <a:p>
            <a:pPr marL="285743" lvl="0" indent="-285743" algn="l" rtl="0">
              <a:lnSpc>
                <a:spcPct val="100000"/>
              </a:lnSpc>
              <a:spcBef>
                <a:spcPts val="1000"/>
              </a:spcBef>
              <a:spcAft>
                <a:spcPts val="0"/>
              </a:spcAft>
              <a:buClr>
                <a:srgbClr val="171717"/>
              </a:buClr>
              <a:buSzPts val="2000"/>
              <a:buFont typeface="Arial"/>
              <a:buChar char="•"/>
            </a:pPr>
            <a:r>
              <a:rPr lang="en-US" sz="2000" dirty="0">
                <a:solidFill>
                  <a:srgbClr val="171717"/>
                </a:solidFill>
                <a:latin typeface="Inter"/>
                <a:ea typeface="Inter"/>
                <a:cs typeface="Inter"/>
                <a:sym typeface="Inter"/>
              </a:rPr>
              <a:t>More Time </a:t>
            </a:r>
            <a:endParaRPr dirty="0"/>
          </a:p>
          <a:p>
            <a:pPr marL="285743" lvl="0" indent="-285743" algn="l" rtl="0">
              <a:lnSpc>
                <a:spcPct val="100000"/>
              </a:lnSpc>
              <a:spcBef>
                <a:spcPts val="1000"/>
              </a:spcBef>
              <a:spcAft>
                <a:spcPts val="0"/>
              </a:spcAft>
              <a:buClr>
                <a:srgbClr val="171717"/>
              </a:buClr>
              <a:buSzPts val="2000"/>
              <a:buFont typeface="Arial"/>
              <a:buChar char="•"/>
            </a:pPr>
            <a:r>
              <a:rPr lang="en-US" sz="2000" dirty="0">
                <a:solidFill>
                  <a:srgbClr val="171717"/>
                </a:solidFill>
                <a:latin typeface="Inter"/>
                <a:ea typeface="Inter"/>
                <a:cs typeface="Inter"/>
                <a:sym typeface="Inter"/>
              </a:rPr>
              <a:t>More Flexibility</a:t>
            </a:r>
            <a:endParaRPr dirty="0"/>
          </a:p>
          <a:p>
            <a:pPr marL="285743" lvl="0" indent="-285743" algn="l" rtl="0">
              <a:lnSpc>
                <a:spcPct val="100000"/>
              </a:lnSpc>
              <a:spcBef>
                <a:spcPts val="1000"/>
              </a:spcBef>
              <a:spcAft>
                <a:spcPts val="0"/>
              </a:spcAft>
              <a:buClr>
                <a:srgbClr val="171717"/>
              </a:buClr>
              <a:buSzPts val="2000"/>
              <a:buFont typeface="Arial"/>
              <a:buChar char="•"/>
            </a:pPr>
            <a:r>
              <a:rPr lang="en-US" sz="2000" dirty="0">
                <a:solidFill>
                  <a:srgbClr val="171717"/>
                </a:solidFill>
                <a:latin typeface="Inter"/>
                <a:ea typeface="Inter"/>
                <a:cs typeface="Inter"/>
                <a:sym typeface="Inter"/>
              </a:rPr>
              <a:t>Independence</a:t>
            </a:r>
            <a:br>
              <a:rPr lang="en-US" sz="2000" dirty="0">
                <a:solidFill>
                  <a:srgbClr val="171717"/>
                </a:solidFill>
                <a:latin typeface="Inter"/>
                <a:ea typeface="Inter"/>
                <a:cs typeface="Inter"/>
                <a:sym typeface="Inter"/>
              </a:rPr>
            </a:br>
            <a:endParaRPr sz="2000" dirty="0">
              <a:solidFill>
                <a:srgbClr val="171717"/>
              </a:solidFill>
              <a:latin typeface="Inter"/>
              <a:ea typeface="Inter"/>
              <a:cs typeface="Inter"/>
              <a:sym typeface="Inter"/>
            </a:endParaRPr>
          </a:p>
          <a:p>
            <a:pPr marL="0" lvl="0" indent="0" algn="l" rtl="0">
              <a:lnSpc>
                <a:spcPct val="100000"/>
              </a:lnSpc>
              <a:spcBef>
                <a:spcPts val="1000"/>
              </a:spcBef>
              <a:spcAft>
                <a:spcPts val="0"/>
              </a:spcAft>
              <a:buClr>
                <a:srgbClr val="171717"/>
              </a:buClr>
              <a:buSzPts val="2000"/>
              <a:buNone/>
            </a:pPr>
            <a:r>
              <a:rPr lang="en-US" sz="2000" dirty="0">
                <a:solidFill>
                  <a:srgbClr val="171717"/>
                </a:solidFill>
                <a:latin typeface="Inter"/>
                <a:ea typeface="Inter"/>
                <a:cs typeface="Inter"/>
                <a:sym typeface="Inter"/>
              </a:rPr>
              <a:t>In these uncertain times, doesn’t it make sense to have a backup plan?</a:t>
            </a:r>
            <a:endParaRPr dirty="0"/>
          </a:p>
        </p:txBody>
      </p:sp>
      <p:pic>
        <p:nvPicPr>
          <p:cNvPr id="2163" name="Google Shape;2163;p242" descr="A person sitting at a table with a computer  Description automatically generated with medium confidence"/>
          <p:cNvPicPr preferRelativeResize="0">
            <a:picLocks noGrp="1"/>
          </p:cNvPicPr>
          <p:nvPr>
            <p:ph type="pic" idx="2"/>
          </p:nvPr>
        </p:nvPicPr>
        <p:blipFill rotWithShape="1">
          <a:blip r:embed="rId3">
            <a:alphaModFix/>
          </a:blip>
          <a:srcRect/>
          <a:stretch/>
        </p:blipFill>
        <p:spPr>
          <a:xfrm>
            <a:off x="1185353" y="1174750"/>
            <a:ext cx="4508400" cy="4508401"/>
          </a:xfrm>
          <a:prstGeom prst="rect">
            <a:avLst/>
          </a:prstGeom>
          <a:noFill/>
          <a:ln>
            <a:noFill/>
          </a:ln>
        </p:spPr>
      </p:pic>
      <p:sp>
        <p:nvSpPr>
          <p:cNvPr id="2164" name="Google Shape;2164;p242"/>
          <p:cNvSpPr txBox="1"/>
          <p:nvPr/>
        </p:nvSpPr>
        <p:spPr>
          <a:xfrm>
            <a:off x="11690188" y="6498157"/>
            <a:ext cx="3873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100" b="0" i="0" u="none" strike="noStrike" cap="none">
                <a:solidFill>
                  <a:srgbClr val="8D8E8D"/>
                </a:solidFill>
                <a:latin typeface="Inter"/>
                <a:ea typeface="Inter"/>
                <a:cs typeface="Inter"/>
                <a:sym typeface="Inter"/>
              </a:rPr>
              <a:t>3</a:t>
            </a:fld>
            <a:endParaRPr sz="1100" b="0" i="0" u="none" strike="noStrike" cap="none">
              <a:solidFill>
                <a:srgbClr val="8D8E8D"/>
              </a:solidFill>
              <a:latin typeface="Inter"/>
              <a:ea typeface="Inter"/>
              <a:cs typeface="Inter"/>
              <a:sym typeface="Inter"/>
            </a:endParaRPr>
          </a:p>
        </p:txBody>
      </p:sp>
      <p:sp>
        <p:nvSpPr>
          <p:cNvPr id="2165" name="Google Shape;2165;p242"/>
          <p:cNvSpPr txBox="1"/>
          <p:nvPr/>
        </p:nvSpPr>
        <p:spPr>
          <a:xfrm>
            <a:off x="11444475" y="6177975"/>
            <a:ext cx="633000" cy="597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ell phone with a graph on the screen&#10;&#10;Description automatically generated">
            <a:extLst>
              <a:ext uri="{FF2B5EF4-FFF2-40B4-BE49-F238E27FC236}">
                <a16:creationId xmlns:a16="http://schemas.microsoft.com/office/drawing/2014/main" id="{67ADB91B-E735-7D3B-83E1-955106F40E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267" t="13808" r="37296" b="13990"/>
          <a:stretch/>
        </p:blipFill>
        <p:spPr>
          <a:xfrm>
            <a:off x="3436669" y="890634"/>
            <a:ext cx="1952529" cy="3772910"/>
          </a:xfrm>
          <a:prstGeom prst="rect">
            <a:avLst/>
          </a:prstGeom>
        </p:spPr>
      </p:pic>
      <p:pic>
        <p:nvPicPr>
          <p:cNvPr id="4" name="Picture 3" descr="A picture containing text, monitor, screenshot, electronics&#10;&#10;Description automatically generated">
            <a:extLst>
              <a:ext uri="{FF2B5EF4-FFF2-40B4-BE49-F238E27FC236}">
                <a16:creationId xmlns:a16="http://schemas.microsoft.com/office/drawing/2014/main" id="{A6A3DA5B-F38E-9340-2465-4CDEC64EDF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163" y="890634"/>
            <a:ext cx="1882363" cy="3741486"/>
          </a:xfrm>
          <a:prstGeom prst="rect">
            <a:avLst/>
          </a:prstGeom>
        </p:spPr>
      </p:pic>
      <p:sp>
        <p:nvSpPr>
          <p:cNvPr id="5" name="Text Placeholder 3">
            <a:extLst>
              <a:ext uri="{FF2B5EF4-FFF2-40B4-BE49-F238E27FC236}">
                <a16:creationId xmlns:a16="http://schemas.microsoft.com/office/drawing/2014/main" id="{50F42A20-4A3C-3D64-5C53-EA0DBB3F187B}"/>
              </a:ext>
            </a:extLst>
          </p:cNvPr>
          <p:cNvSpPr txBox="1">
            <a:spLocks/>
          </p:cNvSpPr>
          <p:nvPr/>
        </p:nvSpPr>
        <p:spPr>
          <a:xfrm>
            <a:off x="5780773" y="2078555"/>
            <a:ext cx="6203561" cy="2888411"/>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Rubik" panose="02000604000000020004" pitchFamily="2" charset="-79"/>
                <a:ea typeface="+mn-ea"/>
                <a:cs typeface="Rubik" panose="02000604000000020004" pitchFamily="2"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2000" b="1" dirty="0">
                <a:solidFill>
                  <a:srgbClr val="9900FF"/>
                </a:solidFill>
                <a:latin typeface="BestDefense" panose="020F0502020204030203" pitchFamily="34" charset="0"/>
                <a:sym typeface="Helvetica"/>
              </a:rPr>
              <a:t>Becoming an Associate:  </a:t>
            </a:r>
            <a:r>
              <a:rPr kumimoji="0" lang="en-US" sz="2000" b="1" i="0" u="none" strike="noStrike" kern="1200" cap="none" spc="0" normalizeH="0" baseline="0" noProof="0" dirty="0">
                <a:ln>
                  <a:noFill/>
                </a:ln>
                <a:solidFill>
                  <a:srgbClr val="9900FF"/>
                </a:solidFill>
                <a:effectLst/>
                <a:uLnTx/>
                <a:uFillTx/>
                <a:latin typeface="BestDefense" panose="020F0502020204030203" pitchFamily="34" charset="0"/>
                <a:sym typeface="Helvetica"/>
              </a:rPr>
              <a:t>One-time $9</a:t>
            </a:r>
            <a:r>
              <a:rPr lang="en-US" sz="2000" b="1" dirty="0">
                <a:solidFill>
                  <a:srgbClr val="9900FF"/>
                </a:solidFill>
                <a:latin typeface="BestDefense" panose="020F0502020204030203" pitchFamily="34" charset="0"/>
                <a:sym typeface="Helvetica"/>
              </a:rPr>
              <a:t>9</a:t>
            </a:r>
            <a:endParaRPr kumimoji="0" lang="en-US" sz="2000" b="1" i="0" u="none" strike="noStrike" kern="1200" cap="none" spc="0" normalizeH="0" baseline="0" noProof="0" dirty="0">
              <a:ln>
                <a:noFill/>
              </a:ln>
              <a:solidFill>
                <a:srgbClr val="9900FF"/>
              </a:solidFill>
              <a:effectLst/>
              <a:uLnTx/>
              <a:uFillTx/>
              <a:latin typeface="BestDefense" panose="020F0502020204030203" pitchFamily="34" charset="0"/>
              <a:sym typeface="Helvetic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bg2">
                    <a:lumMod val="10000"/>
                  </a:schemeClr>
                </a:solidFill>
                <a:latin typeface="BestDefense" panose="020F0502020204030203" pitchFamily="34" charset="0"/>
                <a:sym typeface="Helvetica"/>
              </a:rPr>
              <a:t>Independence - </a:t>
            </a:r>
            <a:r>
              <a:rPr kumimoji="0" lang="en-US" sz="2000" b="0" i="0" u="none" strike="noStrike" kern="1200" cap="none" spc="0" normalizeH="0" baseline="0" noProof="0" dirty="0">
                <a:ln>
                  <a:noFill/>
                </a:ln>
                <a:solidFill>
                  <a:schemeClr val="bg2">
                    <a:lumMod val="10000"/>
                  </a:schemeClr>
                </a:solidFill>
                <a:effectLst/>
                <a:uLnTx/>
                <a:uFillTx/>
                <a:latin typeface="BestDefense" panose="020F0502020204030203" pitchFamily="34" charset="0"/>
                <a:sym typeface="Helvetica"/>
              </a:rPr>
              <a:t>Work </a:t>
            </a:r>
            <a:r>
              <a:rPr lang="en-US" sz="2000" dirty="0">
                <a:solidFill>
                  <a:schemeClr val="bg2">
                    <a:lumMod val="10000"/>
                  </a:schemeClr>
                </a:solidFill>
                <a:latin typeface="BestDefense" panose="020F0502020204030203" pitchFamily="34" charset="0"/>
                <a:sym typeface="Helvetica"/>
              </a:rPr>
              <a:t>from anywhere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bg2">
                    <a:lumMod val="10000"/>
                  </a:schemeClr>
                </a:solidFill>
                <a:latin typeface="BestDefense" panose="020F0502020204030203" pitchFamily="34" charset="0"/>
                <a:sym typeface="Helvetica"/>
              </a:rPr>
              <a:t>Flexibility - Set your own hours</a:t>
            </a:r>
            <a:endParaRPr kumimoji="0" lang="en-US" sz="2000" b="0" i="0" u="none" strike="noStrike" kern="1200" cap="none" spc="0" normalizeH="0" baseline="0" noProof="0" dirty="0">
              <a:ln>
                <a:noFill/>
              </a:ln>
              <a:solidFill>
                <a:schemeClr val="bg2">
                  <a:lumMod val="10000"/>
                </a:schemeClr>
              </a:solidFill>
              <a:effectLst/>
              <a:uLnTx/>
              <a:uFillTx/>
              <a:latin typeface="BestDefense" panose="020F0502020204030203" pitchFamily="34" charset="0"/>
              <a:sym typeface="Helvetic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bg2">
                    <a:lumMod val="10000"/>
                  </a:schemeClr>
                </a:solidFill>
                <a:latin typeface="BestDefense" panose="020F0502020204030203" pitchFamily="34" charset="0"/>
                <a:sym typeface="Helvetica"/>
              </a:rPr>
              <a:t>More Income Opportunities – Linear &amp; Leveraged</a:t>
            </a:r>
            <a:endParaRPr kumimoji="0" lang="en-US" sz="2000" b="0" i="0" u="none" strike="noStrike" kern="1200" cap="none" spc="0" normalizeH="0" baseline="0" noProof="0" dirty="0">
              <a:ln>
                <a:noFill/>
              </a:ln>
              <a:solidFill>
                <a:schemeClr val="bg2">
                  <a:lumMod val="10000"/>
                </a:schemeClr>
              </a:solidFill>
              <a:effectLst/>
              <a:uLnTx/>
              <a:uFillTx/>
              <a:latin typeface="BestDefense" panose="020F0502020204030203" pitchFamily="34" charset="0"/>
              <a:sym typeface="Helvetic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bg2">
                    <a:lumMod val="10000"/>
                  </a:schemeClr>
                </a:solidFill>
                <a:latin typeface="BestDefense" panose="020F0502020204030203" pitchFamily="34" charset="0"/>
                <a:sym typeface="Helvetica"/>
              </a:rPr>
              <a:t>Residual income for the lifetime of the membership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bg2">
                    <a:lumMod val="10000"/>
                  </a:schemeClr>
                </a:solidFill>
                <a:latin typeface="BestDefense" panose="020F0502020204030203" pitchFamily="34" charset="0"/>
                <a:sym typeface="Helvetica"/>
              </a:rPr>
              <a:t>Willable book of business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2">
                    <a:lumMod val="10000"/>
                  </a:schemeClr>
                </a:solidFill>
                <a:effectLst/>
                <a:uLnTx/>
                <a:uFillTx/>
                <a:latin typeface="BestDefense" panose="020F0502020204030203" pitchFamily="34" charset="0"/>
                <a:sym typeface="Helvetica"/>
              </a:rPr>
              <a:t>Opportunity to be paid daily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2">
                    <a:lumMod val="10000"/>
                  </a:schemeClr>
                </a:solidFill>
                <a:effectLst/>
                <a:uLnTx/>
                <a:uFillTx/>
                <a:latin typeface="BestDefense" panose="020F0502020204030203" pitchFamily="34" charset="0"/>
                <a:sym typeface="Helvetica"/>
              </a:rPr>
              <a:t>Success system and specialized training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2">
                    <a:lumMod val="10000"/>
                  </a:schemeClr>
                </a:solidFill>
                <a:effectLst/>
                <a:uLnTx/>
                <a:uFillTx/>
                <a:latin typeface="BestDefense" panose="020F0502020204030203" pitchFamily="34" charset="0"/>
                <a:sym typeface="Helvetica"/>
              </a:rPr>
              <a:t>Alignment with a personal mentor</a:t>
            </a:r>
          </a:p>
          <a:p>
            <a:pPr marL="0" marR="0" lvl="0" indent="0" algn="l" defTabSz="914400" rtl="0" eaLnBrk="1" fontAlgn="auto" latinLnBrk="0" hangingPunct="1">
              <a:lnSpc>
                <a:spcPct val="100000"/>
              </a:lnSpc>
              <a:spcBef>
                <a:spcPts val="0"/>
              </a:spcBef>
              <a:spcAft>
                <a:spcPts val="0"/>
              </a:spcAft>
              <a:buClr>
                <a:srgbClr val="70468C"/>
              </a:buClr>
              <a:buSzTx/>
              <a:buFontTx/>
              <a:buNone/>
              <a:tabLst/>
              <a:defRPr/>
            </a:pPr>
            <a:endParaRPr kumimoji="0" lang="en-US" sz="2000" b="0" i="0" u="none" strike="noStrike" kern="1200" cap="none" spc="0" normalizeH="0" baseline="0" noProof="0" dirty="0">
              <a:ln>
                <a:noFill/>
              </a:ln>
              <a:solidFill>
                <a:schemeClr val="bg2">
                  <a:lumMod val="10000"/>
                </a:schemeClr>
              </a:solidFill>
              <a:effectLst/>
              <a:uLnTx/>
              <a:uFillTx/>
              <a:latin typeface="BestDefense" panose="020F0502020204030203" pitchFamily="34" charset="0"/>
              <a:sym typeface="Helvetica"/>
            </a:endParaRPr>
          </a:p>
          <a:p>
            <a:pPr marL="0" marR="0" lvl="0" indent="0" algn="l" defTabSz="914400" rtl="0" eaLnBrk="1" fontAlgn="auto" latinLnBrk="0" hangingPunct="1">
              <a:lnSpc>
                <a:spcPct val="100000"/>
              </a:lnSpc>
              <a:spcBef>
                <a:spcPts val="0"/>
              </a:spcBef>
              <a:spcAft>
                <a:spcPts val="0"/>
              </a:spcAft>
              <a:buClr>
                <a:srgbClr val="70468C"/>
              </a:buClr>
              <a:buSzTx/>
              <a:buFontTx/>
              <a:buNone/>
              <a:tabLst/>
              <a:defRPr/>
            </a:pPr>
            <a:r>
              <a:rPr kumimoji="0" lang="en-US" sz="2000" b="1" i="0" u="none" strike="noStrike" kern="1200" cap="none" spc="0" normalizeH="0" baseline="0" noProof="0" dirty="0">
                <a:ln>
                  <a:noFill/>
                </a:ln>
                <a:solidFill>
                  <a:srgbClr val="9900FF"/>
                </a:solidFill>
                <a:effectLst/>
                <a:uLnTx/>
                <a:uFillTx/>
                <a:latin typeface="BestDefense" panose="020F0502020204030203" pitchFamily="34" charset="0"/>
                <a:sym typeface="Helvetica"/>
              </a:rPr>
              <a:t>LegalShield Advantage Plus: $24.95/month</a:t>
            </a:r>
            <a:endParaRPr lang="en-US" sz="2000" b="1" dirty="0">
              <a:solidFill>
                <a:srgbClr val="9900FF"/>
              </a:solidFill>
              <a:latin typeface="BestDefense" panose="020F0502020204030203" pitchFamily="34" charset="0"/>
              <a:sym typeface="Helvetica"/>
            </a:endParaRPr>
          </a:p>
          <a:p>
            <a:pPr marL="342900" marR="0" lvl="0" indent="-342900" algn="l" defTabSz="914400" rtl="0" eaLnBrk="1" fontAlgn="auto" latinLnBrk="0" hangingPunct="1">
              <a:lnSpc>
                <a:spcPct val="100000"/>
              </a:lnSpc>
              <a:spcBef>
                <a:spcPts val="0"/>
              </a:spcBef>
              <a:spcAft>
                <a:spcPts val="0"/>
              </a:spcAft>
              <a:buClr>
                <a:srgbClr val="70468C"/>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bg2">
                    <a:lumMod val="10000"/>
                  </a:schemeClr>
                </a:solidFill>
                <a:effectLst/>
                <a:uLnTx/>
                <a:uFillTx/>
                <a:latin typeface="BestDefense" panose="020F0502020204030203" pitchFamily="34" charset="0"/>
                <a:sym typeface="Helvetica"/>
              </a:rPr>
              <a:t>1</a:t>
            </a:r>
            <a:r>
              <a:rPr kumimoji="0" lang="en-US" sz="2000" b="0" i="0" u="none" strike="noStrike" kern="1200" cap="none" spc="0" normalizeH="0" baseline="30000" noProof="0" dirty="0">
                <a:ln>
                  <a:noFill/>
                </a:ln>
                <a:solidFill>
                  <a:schemeClr val="bg2">
                    <a:lumMod val="10000"/>
                  </a:schemeClr>
                </a:solidFill>
                <a:effectLst/>
                <a:uLnTx/>
                <a:uFillTx/>
                <a:latin typeface="BestDefense" panose="020F0502020204030203" pitchFamily="34" charset="0"/>
                <a:sym typeface="Helvetica"/>
              </a:rPr>
              <a:t>st</a:t>
            </a:r>
            <a:r>
              <a:rPr kumimoji="0" lang="en-US" sz="2000" b="0" i="0" u="none" strike="noStrike" kern="1200" cap="none" spc="0" normalizeH="0" baseline="0" noProof="0" dirty="0">
                <a:ln>
                  <a:noFill/>
                </a:ln>
                <a:solidFill>
                  <a:schemeClr val="bg2">
                    <a:lumMod val="10000"/>
                  </a:schemeClr>
                </a:solidFill>
                <a:effectLst/>
                <a:uLnTx/>
                <a:uFillTx/>
                <a:latin typeface="BestDefense" panose="020F0502020204030203" pitchFamily="34" charset="0"/>
                <a:sym typeface="Helvetica"/>
              </a:rPr>
              <a:t> month is </a:t>
            </a:r>
            <a:r>
              <a:rPr lang="en-US" sz="2000" b="1" dirty="0">
                <a:solidFill>
                  <a:schemeClr val="bg2">
                    <a:lumMod val="10000"/>
                  </a:schemeClr>
                </a:solidFill>
                <a:latin typeface="BestDefense" panose="020F0502020204030203" pitchFamily="34" charset="0"/>
                <a:sym typeface="Helvetica"/>
              </a:rPr>
              <a:t>included</a:t>
            </a:r>
          </a:p>
          <a:p>
            <a:pPr marL="342900" marR="0" lvl="0" indent="-34290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lang="en-US" sz="2000" dirty="0">
                <a:solidFill>
                  <a:schemeClr val="bg2">
                    <a:lumMod val="10000"/>
                  </a:schemeClr>
                </a:solidFill>
                <a:latin typeface="BestDefense" panose="020F0502020204030203" pitchFamily="34" charset="0"/>
                <a:sym typeface="Helvetica"/>
              </a:rPr>
              <a:t>Personalized marketing site</a:t>
            </a:r>
          </a:p>
          <a:p>
            <a:pPr marL="342900" marR="0" lvl="0" indent="-34290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lang="en-US" sz="2000" dirty="0">
                <a:solidFill>
                  <a:schemeClr val="bg2">
                    <a:lumMod val="10000"/>
                  </a:schemeClr>
                </a:solidFill>
                <a:latin typeface="BestDefense" panose="020F0502020204030203" pitchFamily="34" charset="0"/>
                <a:sym typeface="Helvetica"/>
              </a:rPr>
              <a:t>Personalized customer enrollment site</a:t>
            </a:r>
          </a:p>
          <a:p>
            <a:pPr marL="342900" marR="0" lvl="0" indent="-34290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lang="en-US" sz="2000" dirty="0">
                <a:solidFill>
                  <a:schemeClr val="bg2">
                    <a:lumMod val="10000"/>
                  </a:schemeClr>
                </a:solidFill>
                <a:latin typeface="BestDefense" panose="020F0502020204030203" pitchFamily="34" charset="0"/>
                <a:sym typeface="Helvetica"/>
              </a:rPr>
              <a:t>Detailed team and commission reports </a:t>
            </a:r>
          </a:p>
          <a:p>
            <a:pPr marL="342900" marR="0" lvl="0" indent="-342900" algn="l" defTabSz="914400" rtl="0" eaLnBrk="1" fontAlgn="auto" latinLnBrk="0" hangingPunct="1">
              <a:lnSpc>
                <a:spcPct val="100000"/>
              </a:lnSpc>
              <a:spcBef>
                <a:spcPts val="0"/>
              </a:spcBef>
              <a:spcAft>
                <a:spcPts val="0"/>
              </a:spcAft>
              <a:buSzTx/>
              <a:buFont typeface="Arial" panose="020B0604020202020204" pitchFamily="34" charset="0"/>
              <a:buChar char="•"/>
              <a:tabLst/>
              <a:defRPr/>
            </a:pPr>
            <a:r>
              <a:rPr lang="en-US" sz="2000" dirty="0">
                <a:solidFill>
                  <a:schemeClr val="bg2">
                    <a:lumMod val="10000"/>
                  </a:schemeClr>
                </a:solidFill>
                <a:latin typeface="BestDefense" panose="020F0502020204030203" pitchFamily="34" charset="0"/>
                <a:sym typeface="Helvetica"/>
              </a:rPr>
              <a:t>Opportunity </a:t>
            </a:r>
            <a:r>
              <a:rPr kumimoji="0" lang="en-US" sz="2000" i="0" u="none" strike="noStrike" kern="1200" cap="none" spc="0" normalizeH="0" baseline="0" noProof="0" dirty="0">
                <a:ln>
                  <a:noFill/>
                </a:ln>
                <a:solidFill>
                  <a:schemeClr val="bg2">
                    <a:lumMod val="10000"/>
                  </a:schemeClr>
                </a:solidFill>
                <a:effectLst/>
                <a:uLnTx/>
                <a:uFillTx/>
                <a:latin typeface="BestDefense" panose="020F0502020204030203" pitchFamily="34" charset="0"/>
                <a:sym typeface="Helvetica"/>
              </a:rPr>
              <a:t>for company incentives</a:t>
            </a:r>
          </a:p>
          <a:p>
            <a:pPr marR="0" lvl="0" algn="l" defTabSz="914400" rtl="0" eaLnBrk="1" fontAlgn="auto" latinLnBrk="0" hangingPunct="1">
              <a:lnSpc>
                <a:spcPct val="100000"/>
              </a:lnSpc>
              <a:spcBef>
                <a:spcPts val="0"/>
              </a:spcBef>
              <a:spcAft>
                <a:spcPts val="0"/>
              </a:spcAft>
              <a:buSzTx/>
              <a:tabLst/>
              <a:defRPr/>
            </a:pPr>
            <a:endParaRPr kumimoji="0" lang="en-US" sz="2000" b="1" i="0" u="none" strike="noStrike" kern="1200" cap="none" spc="0" normalizeH="0" baseline="0" noProof="0" dirty="0">
              <a:ln>
                <a:noFill/>
              </a:ln>
              <a:solidFill>
                <a:schemeClr val="bg2">
                  <a:lumMod val="10000"/>
                </a:schemeClr>
              </a:solidFill>
              <a:effectLst/>
              <a:uLnTx/>
              <a:uFillTx/>
              <a:latin typeface="BestDefense" panose="020F0502020204030203" pitchFamily="34" charset="0"/>
              <a:sym typeface="Helvetica"/>
            </a:endParaRPr>
          </a:p>
        </p:txBody>
      </p:sp>
      <p:pic>
        <p:nvPicPr>
          <p:cNvPr id="6" name="Picture 5">
            <a:extLst>
              <a:ext uri="{FF2B5EF4-FFF2-40B4-BE49-F238E27FC236}">
                <a16:creationId xmlns:a16="http://schemas.microsoft.com/office/drawing/2014/main" id="{D4E34A45-F51E-FFF8-AF14-5083182392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0698" y="1594040"/>
            <a:ext cx="3162915" cy="4719231"/>
          </a:xfrm>
          <a:prstGeom prst="rect">
            <a:avLst/>
          </a:prstGeom>
        </p:spPr>
      </p:pic>
      <p:pic>
        <p:nvPicPr>
          <p:cNvPr id="7" name="Picture 6">
            <a:extLst>
              <a:ext uri="{FF2B5EF4-FFF2-40B4-BE49-F238E27FC236}">
                <a16:creationId xmlns:a16="http://schemas.microsoft.com/office/drawing/2014/main" id="{B32DBAB8-FE04-DAD1-94F6-3C4C034DCD7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654626" y="4777394"/>
            <a:ext cx="847494" cy="234778"/>
          </a:xfrm>
          <a:prstGeom prst="rect">
            <a:avLst/>
          </a:prstGeom>
        </p:spPr>
      </p:pic>
      <p:pic>
        <p:nvPicPr>
          <p:cNvPr id="9" name="Picture 8">
            <a:extLst>
              <a:ext uri="{FF2B5EF4-FFF2-40B4-BE49-F238E27FC236}">
                <a16:creationId xmlns:a16="http://schemas.microsoft.com/office/drawing/2014/main" id="{EB8F1118-2738-97AF-2683-591B3F66FFA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654626" y="5137625"/>
            <a:ext cx="847494" cy="252669"/>
          </a:xfrm>
          <a:prstGeom prst="rect">
            <a:avLst/>
          </a:prstGeom>
        </p:spPr>
      </p:pic>
      <p:pic>
        <p:nvPicPr>
          <p:cNvPr id="10" name="Picture 9">
            <a:extLst>
              <a:ext uri="{FF2B5EF4-FFF2-40B4-BE49-F238E27FC236}">
                <a16:creationId xmlns:a16="http://schemas.microsoft.com/office/drawing/2014/main" id="{79DEB305-C54E-B552-2A85-B57382D5188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895348" y="4711164"/>
            <a:ext cx="593355" cy="593988"/>
          </a:xfrm>
          <a:prstGeom prst="rect">
            <a:avLst/>
          </a:prstGeom>
        </p:spPr>
      </p:pic>
      <p:pic>
        <p:nvPicPr>
          <p:cNvPr id="11" name="Picture 10">
            <a:extLst>
              <a:ext uri="{FF2B5EF4-FFF2-40B4-BE49-F238E27FC236}">
                <a16:creationId xmlns:a16="http://schemas.microsoft.com/office/drawing/2014/main" id="{B783574D-0961-800E-41C5-FE2EACA5FC2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135608" y="4669972"/>
            <a:ext cx="593355" cy="593988"/>
          </a:xfrm>
          <a:prstGeom prst="rect">
            <a:avLst/>
          </a:prstGeom>
        </p:spPr>
      </p:pic>
      <p:sp>
        <p:nvSpPr>
          <p:cNvPr id="12" name="Text Placeholder 2">
            <a:extLst>
              <a:ext uri="{FF2B5EF4-FFF2-40B4-BE49-F238E27FC236}">
                <a16:creationId xmlns:a16="http://schemas.microsoft.com/office/drawing/2014/main" id="{04CE1E35-C766-C62F-0164-B6F5F9C56311}"/>
              </a:ext>
            </a:extLst>
          </p:cNvPr>
          <p:cNvSpPr txBox="1">
            <a:spLocks/>
          </p:cNvSpPr>
          <p:nvPr/>
        </p:nvSpPr>
        <p:spPr>
          <a:xfrm>
            <a:off x="-70338" y="94654"/>
            <a:ext cx="12262337" cy="606228"/>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353634"/>
                </a:solidFill>
                <a:uFillTx/>
                <a:latin typeface="Rubik"/>
                <a:ea typeface="Rubik"/>
                <a:cs typeface="Rubik"/>
                <a:sym typeface="Rubik"/>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353634"/>
                </a:solidFill>
                <a:uFillTx/>
                <a:latin typeface="Rubik"/>
                <a:ea typeface="Rubik"/>
                <a:cs typeface="Rubik"/>
                <a:sym typeface="Rubik"/>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353634"/>
                </a:solidFill>
                <a:uFillTx/>
                <a:latin typeface="Rubik"/>
                <a:ea typeface="Rubik"/>
                <a:cs typeface="Rubik"/>
                <a:sym typeface="Rubik"/>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353634"/>
                </a:solidFill>
                <a:uFillTx/>
                <a:latin typeface="Rubik"/>
                <a:ea typeface="Rubik"/>
                <a:cs typeface="Rubik"/>
                <a:sym typeface="Rubik"/>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353634"/>
                </a:solidFill>
                <a:uFillTx/>
                <a:latin typeface="Rubik"/>
                <a:ea typeface="Rubik"/>
                <a:cs typeface="Rubik"/>
                <a:sym typeface="Rubik"/>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353634"/>
                </a:solidFill>
                <a:uFillTx/>
                <a:latin typeface="Rubik"/>
                <a:ea typeface="Rubik"/>
                <a:cs typeface="Rubik"/>
                <a:sym typeface="Rubik"/>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353634"/>
                </a:solidFill>
                <a:uFillTx/>
                <a:latin typeface="Rubik"/>
                <a:ea typeface="Rubik"/>
                <a:cs typeface="Rubik"/>
                <a:sym typeface="Rubik"/>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353634"/>
                </a:solidFill>
                <a:uFillTx/>
                <a:latin typeface="Rubik"/>
                <a:ea typeface="Rubik"/>
                <a:cs typeface="Rubik"/>
                <a:sym typeface="Rubik"/>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353634"/>
                </a:solidFill>
                <a:uFillTx/>
                <a:latin typeface="Rubik"/>
                <a:ea typeface="Rubik"/>
                <a:cs typeface="Rubik"/>
                <a:sym typeface="Rubik"/>
              </a:defRPr>
            </a:lvl9pPr>
          </a:lstStyle>
          <a:p>
            <a:pPr marL="0" marR="0" lvl="0" indent="0" algn="ctr" defTabSz="914400" rtl="0" eaLnBrk="1" fontAlgn="auto" latinLnBrk="0" hangingPunct="1">
              <a:lnSpc>
                <a:spcPct val="90000"/>
              </a:lnSpc>
              <a:spcBef>
                <a:spcPts val="1000"/>
              </a:spcBef>
              <a:spcAft>
                <a:spcPts val="0"/>
              </a:spcAft>
              <a:buClrTx/>
              <a:buSzPct val="100000"/>
              <a:buFont typeface="Arial"/>
              <a:buNone/>
              <a:tabLst/>
              <a:defRPr/>
            </a:pPr>
            <a:r>
              <a:rPr kumimoji="0" lang="en-US" sz="3600" b="0" i="0" u="none" strike="noStrike" kern="0" cap="none" spc="0" normalizeH="0" baseline="0" noProof="0" dirty="0">
                <a:ln>
                  <a:noFill/>
                </a:ln>
                <a:solidFill>
                  <a:srgbClr val="8124BB"/>
                </a:solidFill>
                <a:effectLst/>
                <a:uLnTx/>
                <a:uFillTx/>
                <a:latin typeface="BestDefense" panose="020F0502020204030203" pitchFamily="34" charset="0"/>
                <a:sym typeface="Rubik"/>
              </a:rPr>
              <a:t>Own Your Own Business</a:t>
            </a:r>
          </a:p>
        </p:txBody>
      </p:sp>
      <p:sp>
        <p:nvSpPr>
          <p:cNvPr id="13" name="TextBox 12">
            <a:extLst>
              <a:ext uri="{FF2B5EF4-FFF2-40B4-BE49-F238E27FC236}">
                <a16:creationId xmlns:a16="http://schemas.microsoft.com/office/drawing/2014/main" id="{08C7B407-D4D7-9534-28A5-9C124E967051}"/>
              </a:ext>
            </a:extLst>
          </p:cNvPr>
          <p:cNvSpPr txBox="1"/>
          <p:nvPr/>
        </p:nvSpPr>
        <p:spPr>
          <a:xfrm>
            <a:off x="5780773" y="3766656"/>
            <a:ext cx="6203561" cy="2554545"/>
          </a:xfrm>
          <a:prstGeom prst="rect">
            <a:avLst/>
          </a:prstGeom>
          <a:solidFill>
            <a:schemeClr val="bg1"/>
          </a:solidFill>
        </p:spPr>
        <p:txBody>
          <a:bodyPr wrap="square" rtlCol="0">
            <a:spAutoFit/>
          </a:bodyPr>
          <a:lstStyle/>
          <a:p>
            <a:pPr algn="ctr"/>
            <a:r>
              <a:rPr lang="en-US" sz="2000" b="1" dirty="0">
                <a:solidFill>
                  <a:srgbClr val="9900FF"/>
                </a:solidFill>
                <a:latin typeface="BestDefense" panose="020F0502020204030203" pitchFamily="34" charset="0"/>
              </a:rPr>
              <a:t>Start Today!  </a:t>
            </a:r>
          </a:p>
          <a:p>
            <a:r>
              <a:rPr lang="en-US" sz="2000" b="1" dirty="0">
                <a:solidFill>
                  <a:srgbClr val="9900FF"/>
                </a:solidFill>
                <a:latin typeface="BestDefense" panose="020F0502020204030203" pitchFamily="34" charset="0"/>
              </a:rPr>
              <a:t>Become a Member</a:t>
            </a:r>
          </a:p>
          <a:p>
            <a:pPr marL="342900" indent="-342900">
              <a:buFont typeface="Arial" panose="020B0604020202020204" pitchFamily="34" charset="0"/>
              <a:buChar char="•"/>
            </a:pPr>
            <a:r>
              <a:rPr lang="en-US" sz="2000" dirty="0">
                <a:latin typeface="BestDefense" panose="020F0502020204030203" pitchFamily="34" charset="0"/>
              </a:rPr>
              <a:t>Protect your family! </a:t>
            </a:r>
          </a:p>
          <a:p>
            <a:pPr marL="342900" indent="-342900">
              <a:buFont typeface="Arial" panose="020B0604020202020204" pitchFamily="34" charset="0"/>
              <a:buChar char="•"/>
            </a:pPr>
            <a:r>
              <a:rPr lang="en-US" sz="2000" dirty="0">
                <a:latin typeface="BestDefense" panose="020F0502020204030203" pitchFamily="34" charset="0"/>
              </a:rPr>
              <a:t>Protect your small business! </a:t>
            </a:r>
          </a:p>
          <a:p>
            <a:r>
              <a:rPr lang="en-US" sz="2000" b="1" dirty="0">
                <a:solidFill>
                  <a:srgbClr val="9900FF"/>
                </a:solidFill>
                <a:latin typeface="BestDefense" panose="020F0502020204030203" pitchFamily="34" charset="0"/>
              </a:rPr>
              <a:t>Become an Associate </a:t>
            </a:r>
          </a:p>
          <a:p>
            <a:pPr marL="342900" indent="-342900">
              <a:buFont typeface="Arial" panose="020B0604020202020204" pitchFamily="34" charset="0"/>
              <a:buChar char="•"/>
            </a:pPr>
            <a:r>
              <a:rPr lang="en-US" sz="2000" dirty="0">
                <a:latin typeface="BestDefense" panose="020F0502020204030203" pitchFamily="34" charset="0"/>
              </a:rPr>
              <a:t>Position yourself to generate your desired type of income!</a:t>
            </a:r>
          </a:p>
          <a:p>
            <a:pPr marL="342900" indent="-342900">
              <a:buFont typeface="Arial" panose="020B0604020202020204" pitchFamily="34" charset="0"/>
              <a:buChar char="•"/>
            </a:pPr>
            <a:r>
              <a:rPr lang="en-US" sz="2000" dirty="0">
                <a:latin typeface="BestDefense" panose="020F0502020204030203" pitchFamily="34" charset="0"/>
              </a:rPr>
              <a:t>Get with your mentor &amp; game plan getting started! </a:t>
            </a:r>
            <a:endParaRPr lang="en-US" dirty="0"/>
          </a:p>
        </p:txBody>
      </p:sp>
    </p:spTree>
    <p:extLst>
      <p:ext uri="{BB962C8B-B14F-4D97-AF65-F5344CB8AC3E}">
        <p14:creationId xmlns:p14="http://schemas.microsoft.com/office/powerpoint/2010/main" val="382498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6"/>
        <p:cNvGrpSpPr/>
        <p:nvPr/>
      </p:nvGrpSpPr>
      <p:grpSpPr>
        <a:xfrm>
          <a:off x="0" y="0"/>
          <a:ext cx="0" cy="0"/>
          <a:chOff x="0" y="0"/>
          <a:chExt cx="0" cy="0"/>
        </a:xfrm>
      </p:grpSpPr>
      <p:sp>
        <p:nvSpPr>
          <p:cNvPr id="2637" name="Google Shape;2637;p270"/>
          <p:cNvSpPr txBox="1"/>
          <p:nvPr/>
        </p:nvSpPr>
        <p:spPr>
          <a:xfrm>
            <a:off x="772375" y="28425"/>
            <a:ext cx="10140900" cy="711900"/>
          </a:xfrm>
          <a:prstGeom prst="rect">
            <a:avLst/>
          </a:prstGeom>
          <a:noFill/>
          <a:ln>
            <a:noFill/>
          </a:ln>
        </p:spPr>
        <p:txBody>
          <a:bodyPr spcFirstLastPara="1" wrap="square" lIns="91425" tIns="91425" rIns="91425" bIns="91425" anchor="t" anchorCtr="0">
            <a:noAutofit/>
          </a:bodyPr>
          <a:lstStyle/>
          <a:p>
            <a:pPr marL="12700" lvl="0" indent="0" algn="ctr" rtl="0">
              <a:lnSpc>
                <a:spcPct val="115000"/>
              </a:lnSpc>
              <a:spcBef>
                <a:spcPts val="1000"/>
              </a:spcBef>
              <a:spcAft>
                <a:spcPts val="0"/>
              </a:spcAft>
              <a:buNone/>
            </a:pPr>
            <a:r>
              <a:rPr lang="en-US" sz="2950" b="1">
                <a:solidFill>
                  <a:srgbClr val="161616"/>
                </a:solidFill>
                <a:latin typeface="Inter"/>
                <a:ea typeface="Inter"/>
                <a:cs typeface="Inter"/>
                <a:sym typeface="Inter"/>
              </a:rPr>
              <a:t>Timing</a:t>
            </a:r>
            <a:br>
              <a:rPr lang="en-US" sz="2800">
                <a:solidFill>
                  <a:srgbClr val="161616"/>
                </a:solidFill>
                <a:latin typeface="Inter"/>
                <a:ea typeface="Inter"/>
                <a:cs typeface="Inter"/>
                <a:sym typeface="Inter"/>
              </a:rPr>
            </a:br>
            <a:br>
              <a:rPr lang="en-US" sz="2800">
                <a:solidFill>
                  <a:srgbClr val="161616"/>
                </a:solidFill>
                <a:latin typeface="Inter"/>
                <a:ea typeface="Inter"/>
                <a:cs typeface="Inter"/>
                <a:sym typeface="Inter"/>
              </a:rPr>
            </a:br>
            <a:r>
              <a:rPr lang="en-US" sz="2800">
                <a:solidFill>
                  <a:srgbClr val="161616"/>
                </a:solidFill>
                <a:latin typeface="Inter"/>
                <a:ea typeface="Inter"/>
                <a:cs typeface="Inter"/>
                <a:sym typeface="Inter"/>
              </a:rPr>
              <a:t> </a:t>
            </a:r>
            <a:endParaRPr sz="2800">
              <a:solidFill>
                <a:srgbClr val="161616"/>
              </a:solidFill>
              <a:latin typeface="Inter"/>
              <a:ea typeface="Inter"/>
              <a:cs typeface="Inter"/>
              <a:sym typeface="Inter"/>
            </a:endParaRPr>
          </a:p>
          <a:p>
            <a:pPr marL="0" lvl="0" indent="0" algn="l" rtl="0">
              <a:spcBef>
                <a:spcPts val="0"/>
              </a:spcBef>
              <a:spcAft>
                <a:spcPts val="0"/>
              </a:spcAft>
              <a:buNone/>
            </a:pPr>
            <a:endParaRPr sz="2800">
              <a:solidFill>
                <a:schemeClr val="dk1"/>
              </a:solidFill>
              <a:latin typeface="Inter"/>
              <a:ea typeface="Inter"/>
              <a:cs typeface="Inter"/>
              <a:sym typeface="Inter"/>
            </a:endParaRPr>
          </a:p>
        </p:txBody>
      </p:sp>
      <p:pic>
        <p:nvPicPr>
          <p:cNvPr id="2638" name="Google Shape;2638;p270"/>
          <p:cNvPicPr preferRelativeResize="0"/>
          <p:nvPr/>
        </p:nvPicPr>
        <p:blipFill rotWithShape="1">
          <a:blip r:embed="rId3">
            <a:alphaModFix/>
          </a:blip>
          <a:srcRect t="10654" b="10944"/>
          <a:stretch/>
        </p:blipFill>
        <p:spPr>
          <a:xfrm>
            <a:off x="228600" y="884975"/>
            <a:ext cx="11806175" cy="5177125"/>
          </a:xfrm>
          <a:prstGeom prst="rect">
            <a:avLst/>
          </a:prstGeom>
          <a:noFill/>
          <a:ln>
            <a:noFill/>
          </a:ln>
        </p:spPr>
      </p:pic>
      <p:sp>
        <p:nvSpPr>
          <p:cNvPr id="2639" name="Google Shape;2639;p270"/>
          <p:cNvSpPr txBox="1"/>
          <p:nvPr/>
        </p:nvSpPr>
        <p:spPr>
          <a:xfrm>
            <a:off x="11444475" y="6177975"/>
            <a:ext cx="633000" cy="597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59"/>
        <p:cNvGrpSpPr/>
        <p:nvPr/>
      </p:nvGrpSpPr>
      <p:grpSpPr>
        <a:xfrm>
          <a:off x="0" y="0"/>
          <a:ext cx="0" cy="0"/>
          <a:chOff x="0" y="0"/>
          <a:chExt cx="0" cy="0"/>
        </a:xfrm>
      </p:grpSpPr>
      <p:sp>
        <p:nvSpPr>
          <p:cNvPr id="2660" name="Google Shape;2660;p272"/>
          <p:cNvSpPr txBox="1"/>
          <p:nvPr/>
        </p:nvSpPr>
        <p:spPr>
          <a:xfrm>
            <a:off x="772375" y="1323825"/>
            <a:ext cx="10140900" cy="3119400"/>
          </a:xfrm>
          <a:prstGeom prst="rect">
            <a:avLst/>
          </a:prstGeom>
          <a:noFill/>
          <a:ln>
            <a:noFill/>
          </a:ln>
        </p:spPr>
        <p:txBody>
          <a:bodyPr spcFirstLastPara="1" wrap="square" lIns="91425" tIns="91425" rIns="91425" bIns="91425" anchor="t" anchorCtr="0">
            <a:noAutofit/>
          </a:bodyPr>
          <a:lstStyle/>
          <a:p>
            <a:pPr marL="12700" lvl="0" indent="0" algn="ctr" rtl="0">
              <a:lnSpc>
                <a:spcPct val="115000"/>
              </a:lnSpc>
              <a:spcBef>
                <a:spcPts val="1000"/>
              </a:spcBef>
              <a:spcAft>
                <a:spcPts val="0"/>
              </a:spcAft>
              <a:buNone/>
            </a:pPr>
            <a:r>
              <a:rPr lang="en-US" sz="3800" b="1">
                <a:solidFill>
                  <a:srgbClr val="161616"/>
                </a:solidFill>
                <a:latin typeface="Inter"/>
                <a:ea typeface="Inter"/>
                <a:cs typeface="Inter"/>
                <a:sym typeface="Inter"/>
              </a:rPr>
              <a:t>“So what will I be doing?”</a:t>
            </a:r>
            <a:endParaRPr sz="3800" b="1">
              <a:solidFill>
                <a:srgbClr val="161616"/>
              </a:solidFill>
              <a:latin typeface="Inter"/>
              <a:ea typeface="Inter"/>
              <a:cs typeface="Inter"/>
              <a:sym typeface="Inter"/>
            </a:endParaRPr>
          </a:p>
          <a:p>
            <a:pPr marL="12700" lvl="0" indent="0" algn="ctr" rtl="0">
              <a:lnSpc>
                <a:spcPct val="115000"/>
              </a:lnSpc>
              <a:spcBef>
                <a:spcPts val="1000"/>
              </a:spcBef>
              <a:spcAft>
                <a:spcPts val="0"/>
              </a:spcAft>
              <a:buNone/>
            </a:pPr>
            <a:br>
              <a:rPr lang="en-US" sz="2800">
                <a:solidFill>
                  <a:srgbClr val="161616"/>
                </a:solidFill>
                <a:latin typeface="Inter"/>
                <a:ea typeface="Inter"/>
                <a:cs typeface="Inter"/>
                <a:sym typeface="Inter"/>
              </a:rPr>
            </a:br>
            <a:r>
              <a:rPr lang="en-US" sz="2800">
                <a:solidFill>
                  <a:srgbClr val="4A86E8"/>
                </a:solidFill>
                <a:latin typeface="Inter"/>
                <a:ea typeface="Inter"/>
                <a:cs typeface="Inter"/>
                <a:sym typeface="Inter"/>
              </a:rPr>
              <a:t> </a:t>
            </a:r>
            <a:r>
              <a:rPr lang="en-US" sz="2800" b="1">
                <a:solidFill>
                  <a:srgbClr val="8124BB"/>
                </a:solidFill>
                <a:latin typeface="Inter"/>
                <a:ea typeface="Inter"/>
                <a:cs typeface="Inter"/>
                <a:sym typeface="Inter"/>
              </a:rPr>
              <a:t>Tomorrow 5pm PST/ 6pm MST/ 7pm CST/ 8pm EST</a:t>
            </a:r>
            <a:br>
              <a:rPr lang="en-US" sz="2800">
                <a:solidFill>
                  <a:srgbClr val="161616"/>
                </a:solidFill>
                <a:latin typeface="Inter"/>
                <a:ea typeface="Inter"/>
                <a:cs typeface="Inter"/>
                <a:sym typeface="Inter"/>
              </a:rPr>
            </a:br>
            <a:endParaRPr sz="2800">
              <a:solidFill>
                <a:srgbClr val="161616"/>
              </a:solidFill>
              <a:latin typeface="Inter"/>
              <a:ea typeface="Inter"/>
              <a:cs typeface="Inter"/>
              <a:sym typeface="Inter"/>
            </a:endParaRPr>
          </a:p>
          <a:p>
            <a:pPr marL="0" lvl="0" indent="0" algn="l" rtl="0">
              <a:lnSpc>
                <a:spcPct val="115000"/>
              </a:lnSpc>
              <a:spcBef>
                <a:spcPts val="1000"/>
              </a:spcBef>
              <a:spcAft>
                <a:spcPts val="0"/>
              </a:spcAft>
              <a:buNone/>
            </a:pPr>
            <a:r>
              <a:rPr lang="en-US" sz="2800" b="1">
                <a:solidFill>
                  <a:srgbClr val="161616"/>
                </a:solidFill>
                <a:latin typeface="Inter"/>
                <a:ea typeface="Inter"/>
                <a:cs typeface="Inter"/>
                <a:sym typeface="Inter"/>
              </a:rPr>
              <a:t>www.PinnacleZoom.com</a:t>
            </a:r>
            <a:br>
              <a:rPr lang="en-US" sz="2800">
                <a:solidFill>
                  <a:srgbClr val="161616"/>
                </a:solidFill>
                <a:latin typeface="Inter"/>
                <a:ea typeface="Inter"/>
                <a:cs typeface="Inter"/>
                <a:sym typeface="Inter"/>
              </a:rPr>
            </a:br>
            <a:r>
              <a:rPr lang="en-US" sz="2800">
                <a:solidFill>
                  <a:srgbClr val="4A86E8"/>
                </a:solidFill>
                <a:latin typeface="Inter"/>
                <a:ea typeface="Inter"/>
                <a:cs typeface="Inter"/>
                <a:sym typeface="Inter"/>
              </a:rPr>
              <a:t> </a:t>
            </a:r>
            <a:r>
              <a:rPr lang="en-US" sz="2800" b="1">
                <a:solidFill>
                  <a:srgbClr val="8124BB"/>
                </a:solidFill>
                <a:latin typeface="Inter"/>
                <a:ea typeface="Inter"/>
                <a:cs typeface="Inter"/>
                <a:sym typeface="Inter"/>
              </a:rPr>
              <a:t>Password: 1234</a:t>
            </a:r>
            <a:br>
              <a:rPr lang="en-US" sz="2800">
                <a:solidFill>
                  <a:srgbClr val="161616"/>
                </a:solidFill>
                <a:latin typeface="Inter"/>
                <a:ea typeface="Inter"/>
                <a:cs typeface="Inter"/>
                <a:sym typeface="Inter"/>
              </a:rPr>
            </a:br>
            <a:r>
              <a:rPr lang="en-US" sz="2800">
                <a:solidFill>
                  <a:srgbClr val="161616"/>
                </a:solidFill>
                <a:latin typeface="Inter"/>
                <a:ea typeface="Inter"/>
                <a:cs typeface="Inter"/>
                <a:sym typeface="Inter"/>
              </a:rPr>
              <a:t> </a:t>
            </a:r>
            <a:endParaRPr sz="2800">
              <a:solidFill>
                <a:srgbClr val="161616"/>
              </a:solidFill>
              <a:latin typeface="Inter"/>
              <a:ea typeface="Inter"/>
              <a:cs typeface="Inter"/>
              <a:sym typeface="Inter"/>
            </a:endParaRPr>
          </a:p>
          <a:p>
            <a:pPr marL="0" lvl="0" indent="0" algn="l" rtl="0">
              <a:spcBef>
                <a:spcPts val="0"/>
              </a:spcBef>
              <a:spcAft>
                <a:spcPts val="0"/>
              </a:spcAft>
              <a:buNone/>
            </a:pPr>
            <a:endParaRPr sz="2800">
              <a:solidFill>
                <a:schemeClr val="dk1"/>
              </a:solidFill>
              <a:latin typeface="Inter"/>
              <a:ea typeface="Inter"/>
              <a:cs typeface="Inter"/>
              <a:sym typeface="Inter"/>
            </a:endParaRPr>
          </a:p>
        </p:txBody>
      </p:sp>
      <p:pic>
        <p:nvPicPr>
          <p:cNvPr id="2661" name="Google Shape;2661;p272"/>
          <p:cNvPicPr preferRelativeResize="0"/>
          <p:nvPr/>
        </p:nvPicPr>
        <p:blipFill>
          <a:blip r:embed="rId3">
            <a:alphaModFix/>
          </a:blip>
          <a:stretch>
            <a:fillRect/>
          </a:stretch>
        </p:blipFill>
        <p:spPr>
          <a:xfrm>
            <a:off x="7131025" y="3517013"/>
            <a:ext cx="2105781" cy="2109976"/>
          </a:xfrm>
          <a:prstGeom prst="rect">
            <a:avLst/>
          </a:prstGeom>
          <a:noFill/>
          <a:ln>
            <a:noFill/>
          </a:ln>
        </p:spPr>
      </p:pic>
      <p:sp>
        <p:nvSpPr>
          <p:cNvPr id="2662" name="Google Shape;2662;p272"/>
          <p:cNvSpPr txBox="1"/>
          <p:nvPr/>
        </p:nvSpPr>
        <p:spPr>
          <a:xfrm>
            <a:off x="11444475" y="6177975"/>
            <a:ext cx="633000" cy="597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43"/>
        <p:cNvGrpSpPr/>
        <p:nvPr/>
      </p:nvGrpSpPr>
      <p:grpSpPr>
        <a:xfrm>
          <a:off x="0" y="0"/>
          <a:ext cx="0" cy="0"/>
          <a:chOff x="0" y="0"/>
          <a:chExt cx="0" cy="0"/>
        </a:xfrm>
      </p:grpSpPr>
      <p:sp>
        <p:nvSpPr>
          <p:cNvPr id="2644" name="Google Shape;2644;p271"/>
          <p:cNvSpPr txBox="1"/>
          <p:nvPr/>
        </p:nvSpPr>
        <p:spPr>
          <a:xfrm>
            <a:off x="6454711" y="1455081"/>
            <a:ext cx="606495" cy="1173350"/>
          </a:xfrm>
          <a:prstGeom prst="rect">
            <a:avLst/>
          </a:prstGeom>
          <a:noFill/>
          <a:ln>
            <a:noFill/>
          </a:ln>
        </p:spPr>
        <p:txBody>
          <a:bodyPr spcFirstLastPara="1" wrap="square" lIns="91425" tIns="45700" rIns="91425" bIns="45700" anchor="b" anchorCtr="0">
            <a:noAutofit/>
          </a:bodyPr>
          <a:lstStyle/>
          <a:p>
            <a:pPr marL="9525" marR="0" lvl="0" indent="-9525" algn="l" rtl="0">
              <a:lnSpc>
                <a:spcPct val="90000"/>
              </a:lnSpc>
              <a:spcBef>
                <a:spcPts val="0"/>
              </a:spcBef>
              <a:spcAft>
                <a:spcPts val="0"/>
              </a:spcAft>
              <a:buClr>
                <a:srgbClr val="8231D4"/>
              </a:buClr>
              <a:buSzPts val="8000"/>
              <a:buFont typeface="Arial"/>
              <a:buNone/>
            </a:pPr>
            <a:r>
              <a:rPr lang="en-US" sz="8000" b="0" i="0" u="none" strike="noStrike" cap="none">
                <a:solidFill>
                  <a:srgbClr val="8231D4"/>
                </a:solidFill>
                <a:latin typeface="Arial"/>
                <a:ea typeface="Arial"/>
                <a:cs typeface="Arial"/>
                <a:sym typeface="Arial"/>
              </a:rPr>
              <a:t>1</a:t>
            </a:r>
            <a:endParaRPr/>
          </a:p>
        </p:txBody>
      </p:sp>
      <p:sp>
        <p:nvSpPr>
          <p:cNvPr id="2645" name="Google Shape;2645;p271"/>
          <p:cNvSpPr txBox="1"/>
          <p:nvPr/>
        </p:nvSpPr>
        <p:spPr>
          <a:xfrm>
            <a:off x="6386979" y="2846594"/>
            <a:ext cx="606495" cy="1173350"/>
          </a:xfrm>
          <a:prstGeom prst="rect">
            <a:avLst/>
          </a:prstGeom>
          <a:noFill/>
          <a:ln>
            <a:noFill/>
          </a:ln>
        </p:spPr>
        <p:txBody>
          <a:bodyPr spcFirstLastPara="1" wrap="square" lIns="91425" tIns="45700" rIns="91425" bIns="45700" anchor="b" anchorCtr="0">
            <a:noAutofit/>
          </a:bodyPr>
          <a:lstStyle/>
          <a:p>
            <a:pPr marL="9525" marR="0" lvl="0" indent="-9525" algn="l" rtl="0">
              <a:lnSpc>
                <a:spcPct val="90000"/>
              </a:lnSpc>
              <a:spcBef>
                <a:spcPts val="0"/>
              </a:spcBef>
              <a:spcAft>
                <a:spcPts val="0"/>
              </a:spcAft>
              <a:buClr>
                <a:srgbClr val="8231D4"/>
              </a:buClr>
              <a:buSzPts val="8000"/>
              <a:buFont typeface="Arial"/>
              <a:buNone/>
            </a:pPr>
            <a:r>
              <a:rPr lang="en-US" sz="8000" b="0" i="0" u="none" strike="noStrike" cap="none">
                <a:solidFill>
                  <a:srgbClr val="8231D4"/>
                </a:solidFill>
                <a:latin typeface="Arial"/>
                <a:ea typeface="Arial"/>
                <a:cs typeface="Arial"/>
                <a:sym typeface="Arial"/>
              </a:rPr>
              <a:t>2</a:t>
            </a:r>
            <a:endParaRPr/>
          </a:p>
        </p:txBody>
      </p:sp>
      <p:sp>
        <p:nvSpPr>
          <p:cNvPr id="2646" name="Google Shape;2646;p271"/>
          <p:cNvSpPr txBox="1"/>
          <p:nvPr/>
        </p:nvSpPr>
        <p:spPr>
          <a:xfrm>
            <a:off x="6386978" y="4230646"/>
            <a:ext cx="606495" cy="1173350"/>
          </a:xfrm>
          <a:prstGeom prst="rect">
            <a:avLst/>
          </a:prstGeom>
          <a:noFill/>
          <a:ln>
            <a:noFill/>
          </a:ln>
        </p:spPr>
        <p:txBody>
          <a:bodyPr spcFirstLastPara="1" wrap="square" lIns="91425" tIns="45700" rIns="91425" bIns="45700" anchor="b" anchorCtr="0">
            <a:noAutofit/>
          </a:bodyPr>
          <a:lstStyle/>
          <a:p>
            <a:pPr marL="9525" marR="0" lvl="0" indent="-9525" algn="l" rtl="0">
              <a:lnSpc>
                <a:spcPct val="90000"/>
              </a:lnSpc>
              <a:spcBef>
                <a:spcPts val="0"/>
              </a:spcBef>
              <a:spcAft>
                <a:spcPts val="0"/>
              </a:spcAft>
              <a:buClr>
                <a:srgbClr val="8231D4"/>
              </a:buClr>
              <a:buSzPts val="8000"/>
              <a:buFont typeface="Arial"/>
              <a:buNone/>
            </a:pPr>
            <a:r>
              <a:rPr lang="en-US" sz="8000" b="0" i="0" u="none" strike="noStrike" cap="none">
                <a:solidFill>
                  <a:srgbClr val="8231D4"/>
                </a:solidFill>
                <a:latin typeface="Arial"/>
                <a:ea typeface="Arial"/>
                <a:cs typeface="Arial"/>
                <a:sym typeface="Arial"/>
              </a:rPr>
              <a:t>3</a:t>
            </a:r>
            <a:endParaRPr/>
          </a:p>
        </p:txBody>
      </p:sp>
      <p:sp>
        <p:nvSpPr>
          <p:cNvPr id="2647" name="Google Shape;2647;p271"/>
          <p:cNvSpPr txBox="1"/>
          <p:nvPr/>
        </p:nvSpPr>
        <p:spPr>
          <a:xfrm>
            <a:off x="6386975" y="322000"/>
            <a:ext cx="5593800" cy="562500"/>
          </a:xfrm>
          <a:prstGeom prst="rect">
            <a:avLst/>
          </a:prstGeom>
          <a:noFill/>
          <a:ln>
            <a:noFill/>
          </a:ln>
        </p:spPr>
        <p:txBody>
          <a:bodyPr spcFirstLastPara="1" wrap="square" lIns="91425" tIns="45700" rIns="91425" bIns="45700" anchor="b" anchorCtr="0">
            <a:noAutofit/>
          </a:bodyPr>
          <a:lstStyle/>
          <a:p>
            <a:pPr marL="9525" marR="0" lvl="0" indent="-9525" algn="l" rtl="0">
              <a:lnSpc>
                <a:spcPct val="9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Getting Started is as Simple as 1, 2, 3!</a:t>
            </a:r>
            <a:endParaRPr/>
          </a:p>
        </p:txBody>
      </p:sp>
      <p:sp>
        <p:nvSpPr>
          <p:cNvPr id="2648" name="Google Shape;2648;p271"/>
          <p:cNvSpPr txBox="1"/>
          <p:nvPr/>
        </p:nvSpPr>
        <p:spPr>
          <a:xfrm>
            <a:off x="9799983" y="636104"/>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649" name="Google Shape;2649;p271"/>
          <p:cNvSpPr txBox="1"/>
          <p:nvPr/>
        </p:nvSpPr>
        <p:spPr>
          <a:xfrm>
            <a:off x="666275" y="438700"/>
            <a:ext cx="4791600" cy="445800"/>
          </a:xfrm>
          <a:prstGeom prst="rect">
            <a:avLst/>
          </a:prstGeom>
          <a:noFill/>
          <a:ln>
            <a:noFill/>
          </a:ln>
        </p:spPr>
        <p:txBody>
          <a:bodyPr spcFirstLastPara="1" wrap="square" lIns="91425" tIns="45700" rIns="91425" bIns="45700" anchor="b" anchorCtr="0">
            <a:noAutofit/>
          </a:bodyPr>
          <a:lstStyle/>
          <a:p>
            <a:pPr marL="9525" marR="0" lvl="0" indent="-9525" algn="l" rtl="0">
              <a:lnSpc>
                <a:spcPct val="90000"/>
              </a:lnSpc>
              <a:spcBef>
                <a:spcPts val="0"/>
              </a:spcBef>
              <a:spcAft>
                <a:spcPts val="0"/>
              </a:spcAft>
              <a:buClr>
                <a:srgbClr val="000000"/>
              </a:buClr>
              <a:buSzPts val="2200"/>
              <a:buFont typeface="Arial"/>
              <a:buNone/>
            </a:pPr>
            <a:r>
              <a:rPr lang="en-US" sz="2300" b="1" i="0" u="none" strike="noStrike" cap="none">
                <a:solidFill>
                  <a:srgbClr val="000000"/>
                </a:solidFill>
              </a:rPr>
              <a:t>It only takes 3 minutes </a:t>
            </a:r>
            <a:r>
              <a:rPr lang="en-US" sz="2300" b="1">
                <a:solidFill>
                  <a:srgbClr val="000000"/>
                </a:solidFill>
              </a:rPr>
              <a:t>to </a:t>
            </a:r>
            <a:r>
              <a:rPr lang="en-US" sz="2300" b="1" i="0" u="none" strike="noStrike" cap="none">
                <a:solidFill>
                  <a:srgbClr val="000000"/>
                </a:solidFill>
              </a:rPr>
              <a:t>enroll!</a:t>
            </a:r>
            <a:endParaRPr sz="1500" b="1"/>
          </a:p>
        </p:txBody>
      </p:sp>
      <p:pic>
        <p:nvPicPr>
          <p:cNvPr id="2650" name="Google Shape;2650;p271" descr="A picture containing text, electronics, cellphone&#10;&#10;Description automatically generated"/>
          <p:cNvPicPr preferRelativeResize="0"/>
          <p:nvPr/>
        </p:nvPicPr>
        <p:blipFill rotWithShape="1">
          <a:blip r:embed="rId3">
            <a:alphaModFix/>
          </a:blip>
          <a:srcRect/>
          <a:stretch/>
        </p:blipFill>
        <p:spPr>
          <a:xfrm>
            <a:off x="1429133" y="1037848"/>
            <a:ext cx="3043345" cy="5515350"/>
          </a:xfrm>
          <a:prstGeom prst="rect">
            <a:avLst/>
          </a:prstGeom>
          <a:noFill/>
          <a:ln>
            <a:noFill/>
          </a:ln>
        </p:spPr>
      </p:pic>
      <p:sp>
        <p:nvSpPr>
          <p:cNvPr id="2651" name="Google Shape;2651;p271"/>
          <p:cNvSpPr txBox="1"/>
          <p:nvPr/>
        </p:nvSpPr>
        <p:spPr>
          <a:xfrm>
            <a:off x="6096000" y="5763456"/>
            <a:ext cx="5884850" cy="64632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838783"/>
              </a:buClr>
              <a:buSzPts val="900"/>
              <a:buFont typeface="Arial"/>
              <a:buNone/>
            </a:pPr>
            <a:r>
              <a:rPr lang="en-US" sz="900" b="0" i="0" u="none" strike="noStrike" cap="none">
                <a:solidFill>
                  <a:srgbClr val="838783"/>
                </a:solidFill>
                <a:latin typeface="Arial"/>
                <a:ea typeface="Arial"/>
                <a:cs typeface="Arial"/>
                <a:sym typeface="Arial"/>
              </a:rPr>
              <a:t> The business opportunity information is for use by LegalShield, its affiliates and its independent associates.  No guarantee or promise of increased income or business is implied.  Individual results and success as an independent sales associate depends on individual effort and abilities. For statistics on actual earnings, please review the Income Disclosure Statement available at opportunity.legalshield.com.</a:t>
            </a:r>
            <a:endParaRPr/>
          </a:p>
        </p:txBody>
      </p:sp>
      <p:sp>
        <p:nvSpPr>
          <p:cNvPr id="2652" name="Google Shape;2652;p271"/>
          <p:cNvSpPr txBox="1"/>
          <p:nvPr/>
        </p:nvSpPr>
        <p:spPr>
          <a:xfrm>
            <a:off x="7292709" y="1749409"/>
            <a:ext cx="609694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8124BB"/>
                </a:solidFill>
                <a:latin typeface="Calibri"/>
                <a:ea typeface="Calibri"/>
                <a:cs typeface="Calibri"/>
                <a:sym typeface="Calibri"/>
              </a:rPr>
              <a:t>Become a Member</a:t>
            </a:r>
            <a:endParaRPr sz="3200">
              <a:solidFill>
                <a:srgbClr val="8124BB"/>
              </a:solidFill>
              <a:latin typeface="Calibri"/>
              <a:ea typeface="Calibri"/>
              <a:cs typeface="Calibri"/>
              <a:sym typeface="Calibri"/>
            </a:endParaRPr>
          </a:p>
        </p:txBody>
      </p:sp>
      <p:sp>
        <p:nvSpPr>
          <p:cNvPr id="2653" name="Google Shape;2653;p271"/>
          <p:cNvSpPr txBox="1"/>
          <p:nvPr/>
        </p:nvSpPr>
        <p:spPr>
          <a:xfrm>
            <a:off x="7284694" y="3156331"/>
            <a:ext cx="669045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8124BB"/>
                </a:solidFill>
                <a:latin typeface="Calibri"/>
                <a:ea typeface="Calibri"/>
                <a:cs typeface="Calibri"/>
                <a:sym typeface="Calibri"/>
              </a:rPr>
              <a:t>Become an Associate</a:t>
            </a:r>
            <a:endParaRPr sz="3200">
              <a:solidFill>
                <a:srgbClr val="8124BB"/>
              </a:solidFill>
              <a:latin typeface="Calibri"/>
              <a:ea typeface="Calibri"/>
              <a:cs typeface="Calibri"/>
              <a:sym typeface="Calibri"/>
            </a:endParaRPr>
          </a:p>
        </p:txBody>
      </p:sp>
      <p:sp>
        <p:nvSpPr>
          <p:cNvPr id="2654" name="Google Shape;2654;p271"/>
          <p:cNvSpPr txBox="1"/>
          <p:nvPr/>
        </p:nvSpPr>
        <p:spPr>
          <a:xfrm>
            <a:off x="7292709" y="4524933"/>
            <a:ext cx="698862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8124BB"/>
                </a:solidFill>
                <a:latin typeface="Calibri"/>
                <a:ea typeface="Calibri"/>
                <a:cs typeface="Calibri"/>
                <a:sym typeface="Calibri"/>
              </a:rPr>
              <a:t>Get Trained &amp; Get Paid</a:t>
            </a:r>
            <a:endParaRPr sz="3200">
              <a:solidFill>
                <a:srgbClr val="8124BB"/>
              </a:solidFill>
              <a:latin typeface="Calibri"/>
              <a:ea typeface="Calibri"/>
              <a:cs typeface="Calibri"/>
              <a:sym typeface="Calibri"/>
            </a:endParaRPr>
          </a:p>
        </p:txBody>
      </p:sp>
      <p:pic>
        <p:nvPicPr>
          <p:cNvPr id="2655" name="Google Shape;2655;p271"/>
          <p:cNvPicPr preferRelativeResize="0"/>
          <p:nvPr/>
        </p:nvPicPr>
        <p:blipFill rotWithShape="1">
          <a:blip r:embed="rId4">
            <a:alphaModFix/>
          </a:blip>
          <a:srcRect t="3693" b="3516"/>
          <a:stretch/>
        </p:blipFill>
        <p:spPr>
          <a:xfrm>
            <a:off x="1719575" y="1531275"/>
            <a:ext cx="2321924" cy="4640927"/>
          </a:xfrm>
          <a:prstGeom prst="rect">
            <a:avLst/>
          </a:prstGeom>
          <a:noFill/>
          <a:ln>
            <a:noFill/>
          </a:ln>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2148"/>
        <p:cNvGrpSpPr/>
        <p:nvPr/>
      </p:nvGrpSpPr>
      <p:grpSpPr>
        <a:xfrm>
          <a:off x="0" y="0"/>
          <a:ext cx="0" cy="0"/>
          <a:chOff x="0" y="0"/>
          <a:chExt cx="0" cy="0"/>
        </a:xfrm>
      </p:grpSpPr>
      <p:sp>
        <p:nvSpPr>
          <p:cNvPr id="2149" name="Google Shape;2149;p240"/>
          <p:cNvSpPr txBox="1"/>
          <p:nvPr/>
        </p:nvSpPr>
        <p:spPr>
          <a:xfrm>
            <a:off x="1472400" y="132900"/>
            <a:ext cx="9247200" cy="1197300"/>
          </a:xfrm>
          <a:prstGeom prst="rect">
            <a:avLst/>
          </a:prstGeom>
          <a:noFill/>
          <a:ln>
            <a:noFill/>
          </a:ln>
        </p:spPr>
        <p:txBody>
          <a:bodyPr spcFirstLastPara="1" wrap="square" lIns="91425" tIns="91425" rIns="91425" bIns="91425" anchor="t" anchorCtr="0">
            <a:noAutofit/>
          </a:bodyPr>
          <a:lstStyle/>
          <a:p>
            <a:r>
              <a:rPr lang="en-US" sz="2000" dirty="0">
                <a:effectLst/>
                <a:latin typeface="Helvetica Neue" panose="02000503000000020004" pitchFamily="2" charset="0"/>
              </a:rPr>
              <a:t>If you see a need and if you can fill that need, and if you could get paid for it, and later you received thank you messages like crazy because you solved people’s problems…</a:t>
            </a:r>
          </a:p>
          <a:p>
            <a:endParaRPr lang="en-US" sz="2000" dirty="0">
              <a:effectLst/>
              <a:latin typeface="Helvetica Neue" panose="02000503000000020004" pitchFamily="2" charset="0"/>
            </a:endParaRPr>
          </a:p>
          <a:p>
            <a:r>
              <a:rPr lang="en-US" sz="2000" dirty="0">
                <a:effectLst/>
                <a:latin typeface="Helvetica Neue" panose="02000503000000020004" pitchFamily="2" charset="0"/>
              </a:rPr>
              <a:t>I almost missed this whole thing that impacted me so much. </a:t>
            </a:r>
          </a:p>
          <a:p>
            <a:endParaRPr lang="en-US" sz="2000" dirty="0">
              <a:effectLst/>
              <a:latin typeface="Helvetica Neue" panose="02000503000000020004" pitchFamily="2" charset="0"/>
            </a:endParaRPr>
          </a:p>
          <a:p>
            <a:r>
              <a:rPr lang="en-US" sz="2000" dirty="0">
                <a:effectLst/>
                <a:latin typeface="Helvetica Neue" panose="02000503000000020004" pitchFamily="2" charset="0"/>
              </a:rPr>
              <a:t>If you want different, you have to do different.</a:t>
            </a:r>
          </a:p>
          <a:p>
            <a:endParaRPr lang="en-US" sz="2000" dirty="0">
              <a:effectLst/>
              <a:latin typeface="Helvetica Neue" panose="02000503000000020004" pitchFamily="2" charset="0"/>
            </a:endParaRPr>
          </a:p>
          <a:p>
            <a:r>
              <a:rPr lang="en-US" sz="2000" dirty="0">
                <a:effectLst/>
                <a:latin typeface="Helvetica Neue" panose="02000503000000020004" pitchFamily="2" charset="0"/>
              </a:rPr>
              <a:t>I decided I did not want to live the working-a-job, check-to-check life. I met entrepreneurs who had what I wanted. And I was willing to take the risk of investing some time each day.</a:t>
            </a:r>
            <a:br>
              <a:rPr lang="en-US" sz="2000" dirty="0">
                <a:effectLst/>
                <a:latin typeface="Helvetica Neue" panose="02000503000000020004" pitchFamily="2" charset="0"/>
              </a:rPr>
            </a:br>
            <a:endParaRPr lang="en-US" sz="2000" dirty="0">
              <a:effectLst/>
              <a:latin typeface="Helvetica Neue" panose="02000503000000020004" pitchFamily="2" charset="0"/>
            </a:endParaRPr>
          </a:p>
          <a:p>
            <a:r>
              <a:rPr lang="en-US" sz="2000" dirty="0">
                <a:effectLst/>
                <a:latin typeface="Helvetica Neue" panose="02000503000000020004" pitchFamily="2" charset="0"/>
              </a:rPr>
              <a:t>How it feels to be unsure of the future. To not know how you’ll afford retirement. Pandemic caused people to pause and reflect on their life</a:t>
            </a:r>
            <a:br>
              <a:rPr lang="en-US" sz="2000" dirty="0">
                <a:effectLst/>
                <a:latin typeface="Helvetica Neue" panose="02000503000000020004" pitchFamily="2" charset="0"/>
              </a:rPr>
            </a:br>
            <a:endParaRPr lang="en-US" sz="2000" dirty="0">
              <a:effectLst/>
              <a:latin typeface="Helvetica Neue" panose="02000503000000020004" pitchFamily="2" charset="0"/>
            </a:endParaRPr>
          </a:p>
          <a:p>
            <a:r>
              <a:rPr lang="en-US" sz="2000" dirty="0">
                <a:effectLst/>
                <a:latin typeface="Helvetica Neue" panose="02000503000000020004" pitchFamily="2" charset="0"/>
              </a:rPr>
              <a:t>Jim Rohn - work hard all day at JOB making a living, spare time in evenings building YOUR fortune.</a:t>
            </a:r>
            <a:br>
              <a:rPr lang="en-US" sz="2000" dirty="0">
                <a:effectLst/>
                <a:latin typeface="Helvetica Neue" panose="02000503000000020004" pitchFamily="2" charset="0"/>
              </a:rPr>
            </a:br>
            <a:endParaRPr lang="en-US" sz="2000" dirty="0">
              <a:effectLst/>
              <a:latin typeface="Helvetica Neue" panose="02000503000000020004" pitchFamily="2" charset="0"/>
            </a:endParaRPr>
          </a:p>
          <a:p>
            <a:r>
              <a:rPr lang="en-US" sz="2000" dirty="0">
                <a:effectLst/>
                <a:latin typeface="Helvetica Neue" panose="02000503000000020004" pitchFamily="2" charset="0"/>
              </a:rPr>
              <a:t>I wouldn’t do anything if I doesn’t have leverage and residual income. </a:t>
            </a:r>
          </a:p>
          <a:p>
            <a:r>
              <a:rPr lang="en-US" sz="2000" dirty="0">
                <a:effectLst/>
                <a:latin typeface="Helvetica Neue" panose="02000503000000020004" pitchFamily="2" charset="0"/>
              </a:rPr>
              <a:t>What happens if you get sick…</a:t>
            </a:r>
          </a:p>
          <a:p>
            <a:r>
              <a:rPr lang="en-US" sz="2000" dirty="0">
                <a:effectLst/>
                <a:latin typeface="Helvetica Neue" panose="02000503000000020004" pitchFamily="2" charset="0"/>
              </a:rPr>
              <a:t>Plan B .... GAME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2666"/>
        <p:cNvGrpSpPr/>
        <p:nvPr/>
      </p:nvGrpSpPr>
      <p:grpSpPr>
        <a:xfrm>
          <a:off x="0" y="0"/>
          <a:ext cx="0" cy="0"/>
          <a:chOff x="0" y="0"/>
          <a:chExt cx="0" cy="0"/>
        </a:xfrm>
      </p:grpSpPr>
      <p:sp>
        <p:nvSpPr>
          <p:cNvPr id="2667" name="Google Shape;2667;p273"/>
          <p:cNvSpPr txBox="1"/>
          <p:nvPr/>
        </p:nvSpPr>
        <p:spPr>
          <a:xfrm>
            <a:off x="772375" y="1323825"/>
            <a:ext cx="10140900" cy="3119400"/>
          </a:xfrm>
          <a:prstGeom prst="rect">
            <a:avLst/>
          </a:prstGeom>
          <a:noFill/>
          <a:ln>
            <a:noFill/>
          </a:ln>
        </p:spPr>
        <p:txBody>
          <a:bodyPr spcFirstLastPara="1" wrap="square" lIns="91425" tIns="91425" rIns="91425" bIns="91425" anchor="t" anchorCtr="0">
            <a:noAutofit/>
          </a:bodyPr>
          <a:lstStyle/>
          <a:p>
            <a:pPr marL="12700" lvl="0" indent="0" algn="ctr" rtl="0">
              <a:lnSpc>
                <a:spcPct val="115000"/>
              </a:lnSpc>
              <a:spcBef>
                <a:spcPts val="1000"/>
              </a:spcBef>
              <a:spcAft>
                <a:spcPts val="0"/>
              </a:spcAft>
              <a:buNone/>
            </a:pPr>
            <a:r>
              <a:rPr lang="en-US" sz="3800" b="1">
                <a:solidFill>
                  <a:srgbClr val="161616"/>
                </a:solidFill>
                <a:latin typeface="Inter"/>
                <a:ea typeface="Inter"/>
                <a:cs typeface="Inter"/>
                <a:sym typeface="Inter"/>
              </a:rPr>
              <a:t>“So what will I be doing?”</a:t>
            </a:r>
            <a:endParaRPr sz="3800" b="1">
              <a:solidFill>
                <a:srgbClr val="161616"/>
              </a:solidFill>
              <a:latin typeface="Inter"/>
              <a:ea typeface="Inter"/>
              <a:cs typeface="Inter"/>
              <a:sym typeface="Inter"/>
            </a:endParaRPr>
          </a:p>
          <a:p>
            <a:pPr marL="12700" lvl="0" indent="0" algn="ctr" rtl="0">
              <a:lnSpc>
                <a:spcPct val="115000"/>
              </a:lnSpc>
              <a:spcBef>
                <a:spcPts val="1000"/>
              </a:spcBef>
              <a:spcAft>
                <a:spcPts val="0"/>
              </a:spcAft>
              <a:buNone/>
            </a:pPr>
            <a:br>
              <a:rPr lang="en-US" sz="2800">
                <a:solidFill>
                  <a:srgbClr val="161616"/>
                </a:solidFill>
                <a:latin typeface="Inter"/>
                <a:ea typeface="Inter"/>
                <a:cs typeface="Inter"/>
                <a:sym typeface="Inter"/>
              </a:rPr>
            </a:br>
            <a:r>
              <a:rPr lang="en-US" sz="2800">
                <a:solidFill>
                  <a:srgbClr val="4A86E8"/>
                </a:solidFill>
                <a:latin typeface="Inter"/>
                <a:ea typeface="Inter"/>
                <a:cs typeface="Inter"/>
                <a:sym typeface="Inter"/>
              </a:rPr>
              <a:t> </a:t>
            </a:r>
            <a:r>
              <a:rPr lang="en-US" sz="2800" b="1">
                <a:solidFill>
                  <a:srgbClr val="8124BB"/>
                </a:solidFill>
                <a:latin typeface="Inter"/>
                <a:ea typeface="Inter"/>
                <a:cs typeface="Inter"/>
                <a:sym typeface="Inter"/>
              </a:rPr>
              <a:t>Sunday 4pm PST/ 5pm MST/ 6pm CST/ 7pm EST</a:t>
            </a:r>
            <a:br>
              <a:rPr lang="en-US" sz="2800">
                <a:solidFill>
                  <a:srgbClr val="161616"/>
                </a:solidFill>
                <a:latin typeface="Inter"/>
                <a:ea typeface="Inter"/>
                <a:cs typeface="Inter"/>
                <a:sym typeface="Inter"/>
              </a:rPr>
            </a:br>
            <a:endParaRPr sz="2800">
              <a:solidFill>
                <a:srgbClr val="161616"/>
              </a:solidFill>
              <a:latin typeface="Inter"/>
              <a:ea typeface="Inter"/>
              <a:cs typeface="Inter"/>
              <a:sym typeface="Inter"/>
            </a:endParaRPr>
          </a:p>
          <a:p>
            <a:pPr marL="0" lvl="0" indent="0" algn="l" rtl="0">
              <a:lnSpc>
                <a:spcPct val="115000"/>
              </a:lnSpc>
              <a:spcBef>
                <a:spcPts val="1000"/>
              </a:spcBef>
              <a:spcAft>
                <a:spcPts val="0"/>
              </a:spcAft>
              <a:buNone/>
            </a:pPr>
            <a:r>
              <a:rPr lang="en-US" sz="2800" b="1">
                <a:solidFill>
                  <a:srgbClr val="161616"/>
                </a:solidFill>
                <a:latin typeface="Inter"/>
                <a:ea typeface="Inter"/>
                <a:cs typeface="Inter"/>
                <a:sym typeface="Inter"/>
              </a:rPr>
              <a:t>www.PinnacleZoom.com</a:t>
            </a:r>
            <a:br>
              <a:rPr lang="en-US" sz="2800">
                <a:solidFill>
                  <a:srgbClr val="161616"/>
                </a:solidFill>
                <a:latin typeface="Inter"/>
                <a:ea typeface="Inter"/>
                <a:cs typeface="Inter"/>
                <a:sym typeface="Inter"/>
              </a:rPr>
            </a:br>
            <a:r>
              <a:rPr lang="en-US" sz="2800">
                <a:solidFill>
                  <a:srgbClr val="4A86E8"/>
                </a:solidFill>
                <a:latin typeface="Inter"/>
                <a:ea typeface="Inter"/>
                <a:cs typeface="Inter"/>
                <a:sym typeface="Inter"/>
              </a:rPr>
              <a:t> </a:t>
            </a:r>
            <a:r>
              <a:rPr lang="en-US" sz="2800" b="1">
                <a:solidFill>
                  <a:srgbClr val="8124BB"/>
                </a:solidFill>
                <a:latin typeface="Inter"/>
                <a:ea typeface="Inter"/>
                <a:cs typeface="Inter"/>
                <a:sym typeface="Inter"/>
              </a:rPr>
              <a:t>Password: 1234</a:t>
            </a:r>
            <a:br>
              <a:rPr lang="en-US" sz="2800">
                <a:solidFill>
                  <a:srgbClr val="161616"/>
                </a:solidFill>
                <a:latin typeface="Inter"/>
                <a:ea typeface="Inter"/>
                <a:cs typeface="Inter"/>
                <a:sym typeface="Inter"/>
              </a:rPr>
            </a:br>
            <a:r>
              <a:rPr lang="en-US" sz="2800">
                <a:solidFill>
                  <a:srgbClr val="161616"/>
                </a:solidFill>
                <a:latin typeface="Inter"/>
                <a:ea typeface="Inter"/>
                <a:cs typeface="Inter"/>
                <a:sym typeface="Inter"/>
              </a:rPr>
              <a:t> </a:t>
            </a:r>
            <a:endParaRPr sz="2800">
              <a:solidFill>
                <a:srgbClr val="161616"/>
              </a:solidFill>
              <a:latin typeface="Inter"/>
              <a:ea typeface="Inter"/>
              <a:cs typeface="Inter"/>
              <a:sym typeface="Inter"/>
            </a:endParaRPr>
          </a:p>
          <a:p>
            <a:pPr marL="0" lvl="0" indent="0" algn="l" rtl="0">
              <a:spcBef>
                <a:spcPts val="0"/>
              </a:spcBef>
              <a:spcAft>
                <a:spcPts val="0"/>
              </a:spcAft>
              <a:buNone/>
            </a:pPr>
            <a:endParaRPr sz="2800">
              <a:solidFill>
                <a:schemeClr val="dk1"/>
              </a:solidFill>
              <a:latin typeface="Inter"/>
              <a:ea typeface="Inter"/>
              <a:cs typeface="Inter"/>
              <a:sym typeface="Inter"/>
            </a:endParaRPr>
          </a:p>
        </p:txBody>
      </p:sp>
      <p:pic>
        <p:nvPicPr>
          <p:cNvPr id="2668" name="Google Shape;2668;p273"/>
          <p:cNvPicPr preferRelativeResize="0"/>
          <p:nvPr/>
        </p:nvPicPr>
        <p:blipFill>
          <a:blip r:embed="rId3">
            <a:alphaModFix/>
          </a:blip>
          <a:stretch>
            <a:fillRect/>
          </a:stretch>
        </p:blipFill>
        <p:spPr>
          <a:xfrm>
            <a:off x="7131025" y="3517013"/>
            <a:ext cx="2105781" cy="2109976"/>
          </a:xfrm>
          <a:prstGeom prst="rect">
            <a:avLst/>
          </a:prstGeom>
          <a:noFill/>
          <a:ln>
            <a:noFill/>
          </a:ln>
        </p:spPr>
      </p:pic>
      <p:sp>
        <p:nvSpPr>
          <p:cNvPr id="2669" name="Google Shape;2669;p273"/>
          <p:cNvSpPr txBox="1"/>
          <p:nvPr/>
        </p:nvSpPr>
        <p:spPr>
          <a:xfrm>
            <a:off x="11444475" y="6177975"/>
            <a:ext cx="633000" cy="597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2C82D68-1A49-8529-D5F5-F96ABC373DFE}"/>
              </a:ext>
            </a:extLst>
          </p:cNvPr>
          <p:cNvPicPr>
            <a:picLocks noGrp="1" noChangeAspect="1"/>
          </p:cNvPicPr>
          <p:nvPr>
            <p:ph type="pic" sz="half" idx="21"/>
          </p:nvPr>
        </p:nvPicPr>
        <p:blipFill>
          <a:blip r:embed="rId2">
            <a:extLst>
              <a:ext uri="{28A0092B-C50C-407E-A947-70E740481C1C}">
                <a14:useLocalDpi xmlns:a14="http://schemas.microsoft.com/office/drawing/2010/main" val="0"/>
              </a:ext>
            </a:extLst>
          </a:blip>
          <a:srcRect t="48481" r="-1" b="2309"/>
          <a:stretch/>
        </p:blipFill>
        <p:spPr>
          <a:xfrm>
            <a:off x="20" y="1282"/>
            <a:ext cx="12191980" cy="6856718"/>
          </a:xfrm>
          <a:prstGeom prst="rect">
            <a:avLst/>
          </a:prstGeom>
        </p:spPr>
      </p:pic>
    </p:spTree>
    <p:extLst>
      <p:ext uri="{BB962C8B-B14F-4D97-AF65-F5344CB8AC3E}">
        <p14:creationId xmlns:p14="http://schemas.microsoft.com/office/powerpoint/2010/main" val="207172783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287F0A-FFF2-7018-A6CD-6B2A3F637C47}"/>
              </a:ext>
            </a:extLst>
          </p:cNvPr>
          <p:cNvSpPr/>
          <p:nvPr/>
        </p:nvSpPr>
        <p:spPr>
          <a:xfrm>
            <a:off x="3503615" y="39276"/>
            <a:ext cx="5761514" cy="1077218"/>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rgbClr val="C00000"/>
                </a:solidFill>
              </a:rPr>
              <a:t>“Tsunami of Legal Issues…”</a:t>
            </a:r>
          </a:p>
          <a:p>
            <a:pPr algn="ctr"/>
            <a:r>
              <a:rPr lang="en-US" sz="3200" b="1" cap="none" spc="0" dirty="0">
                <a:ln w="22225">
                  <a:solidFill>
                    <a:schemeClr val="accent2"/>
                  </a:solidFill>
                  <a:prstDash val="solid"/>
                </a:ln>
                <a:solidFill>
                  <a:srgbClr val="C00000"/>
                </a:solidFill>
                <a:effectLst/>
              </a:rPr>
              <a:t>American Bar – July 2020</a:t>
            </a:r>
          </a:p>
        </p:txBody>
      </p:sp>
      <p:sp>
        <p:nvSpPr>
          <p:cNvPr id="3" name="TextBox 2">
            <a:extLst>
              <a:ext uri="{FF2B5EF4-FFF2-40B4-BE49-F238E27FC236}">
                <a16:creationId xmlns:a16="http://schemas.microsoft.com/office/drawing/2014/main" id="{58DFAE4B-B282-3FCA-6EE3-6E33FA547221}"/>
              </a:ext>
            </a:extLst>
          </p:cNvPr>
          <p:cNvSpPr txBox="1"/>
          <p:nvPr/>
        </p:nvSpPr>
        <p:spPr>
          <a:xfrm>
            <a:off x="672255" y="1098308"/>
            <a:ext cx="10058400" cy="4339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b="1" u="sng" dirty="0">
                <a:solidFill>
                  <a:srgbClr val="353634"/>
                </a:solidFill>
                <a:latin typeface="Arial"/>
                <a:ea typeface="Arial"/>
                <a:cs typeface="Arial"/>
                <a:sym typeface="Arial"/>
              </a:rPr>
              <a:t>Added Value for Your </a:t>
            </a:r>
            <a:r>
              <a:rPr kumimoji="0" lang="en-US" sz="2000" b="1" i="0" u="sng" strike="noStrike" cap="none" spc="0" normalizeH="0" baseline="0" dirty="0">
                <a:ln>
                  <a:noFill/>
                </a:ln>
                <a:solidFill>
                  <a:srgbClr val="353634"/>
                </a:solidFill>
                <a:effectLst/>
                <a:uFillTx/>
                <a:latin typeface="Arial"/>
                <a:ea typeface="Arial"/>
                <a:cs typeface="Arial"/>
                <a:sym typeface="Arial"/>
              </a:rPr>
              <a:t>Clients:</a:t>
            </a:r>
          </a:p>
          <a:p>
            <a:pPr marL="0" marR="0" indent="0" algn="l" defTabSz="914400" rtl="0" fontAlgn="auto" latinLnBrk="0" hangingPunct="0">
              <a:lnSpc>
                <a:spcPct val="100000"/>
              </a:lnSpc>
              <a:spcBef>
                <a:spcPts val="0"/>
              </a:spcBef>
              <a:spcAft>
                <a:spcPts val="0"/>
              </a:spcAft>
              <a:buClrTx/>
              <a:buSzTx/>
              <a:buFontTx/>
              <a:buNone/>
              <a:tabLst/>
            </a:pPr>
            <a:endParaRPr lang="en-US" sz="2000" b="1" u="sng" dirty="0">
              <a:solidFill>
                <a:srgbClr val="353634"/>
              </a:solidFill>
              <a:latin typeface="Arial"/>
              <a:ea typeface="Arial"/>
              <a:cs typeface="Arial"/>
              <a:sym typeface="Arial"/>
            </a:endParaRPr>
          </a:p>
          <a:p>
            <a:pPr marL="0" marR="0" indent="0" algn="l" defTabSz="914400" rtl="0" fontAlgn="auto" latinLnBrk="0" hangingPunct="0">
              <a:lnSpc>
                <a:spcPct val="100000"/>
              </a:lnSpc>
              <a:spcBef>
                <a:spcPts val="0"/>
              </a:spcBef>
              <a:spcAft>
                <a:spcPts val="0"/>
              </a:spcAft>
              <a:buClrTx/>
              <a:buSzTx/>
              <a:buFontTx/>
              <a:buNone/>
              <a:tabLst/>
            </a:pPr>
            <a:r>
              <a:rPr kumimoji="0" lang="en-US" sz="2000" i="0" strike="noStrike" cap="none" spc="0" normalizeH="0" baseline="0" dirty="0">
                <a:ln>
                  <a:noFill/>
                </a:ln>
                <a:solidFill>
                  <a:srgbClr val="353634"/>
                </a:solidFill>
                <a:effectLst/>
                <a:uFillTx/>
                <a:latin typeface="Arial"/>
                <a:ea typeface="Arial"/>
                <a:cs typeface="Arial"/>
                <a:sym typeface="Arial"/>
              </a:rPr>
              <a:t>Before / During / After the Sale </a:t>
            </a:r>
          </a:p>
          <a:p>
            <a:pPr marR="0" algn="l" defTabSz="914400" rtl="0" fontAlgn="auto" latinLnBrk="0" hangingPunct="0">
              <a:lnSpc>
                <a:spcPct val="100000"/>
              </a:lnSpc>
              <a:spcBef>
                <a:spcPts val="0"/>
              </a:spcBef>
              <a:spcAft>
                <a:spcPts val="0"/>
              </a:spcAft>
              <a:buClrTx/>
              <a:buSzTx/>
              <a:tabLst/>
            </a:pPr>
            <a:endParaRPr lang="en-US" dirty="0"/>
          </a:p>
          <a:p>
            <a:pPr marL="285750" indent="-285750">
              <a:buFont typeface="Wingdings" pitchFamily="2" charset="2"/>
              <a:buChar char="Ø"/>
            </a:pPr>
            <a:r>
              <a:rPr lang="en-US" u="sng" dirty="0"/>
              <a:t>Homeowner Issues:</a:t>
            </a:r>
          </a:p>
          <a:p>
            <a:r>
              <a:rPr lang="en-US" dirty="0"/>
              <a:t>	~ Estate Planning needed to properly pass property</a:t>
            </a:r>
          </a:p>
          <a:p>
            <a:r>
              <a:rPr lang="en-US" dirty="0"/>
              <a:t>	~ Homeowners Insurance Claims</a:t>
            </a:r>
          </a:p>
          <a:p>
            <a:r>
              <a:rPr lang="en-US" dirty="0"/>
              <a:t>	~ Contracts </a:t>
            </a:r>
          </a:p>
          <a:p>
            <a:r>
              <a:rPr lang="en-US" dirty="0"/>
              <a:t>	~ Contractors – Repairs/Remodeling</a:t>
            </a:r>
          </a:p>
          <a:p>
            <a:r>
              <a:rPr lang="en-US" dirty="0"/>
              <a:t>	~ Warranty Issues – New Appliances, Windows, etc.</a:t>
            </a:r>
          </a:p>
          <a:p>
            <a:r>
              <a:rPr lang="en-US" dirty="0"/>
              <a:t>	~ Mortgage Questions – Refinancing, etc. </a:t>
            </a:r>
          </a:p>
          <a:p>
            <a:r>
              <a:rPr lang="en-US" dirty="0"/>
              <a:t>	~ Neighbor/HOA Disputes </a:t>
            </a:r>
          </a:p>
          <a:p>
            <a:r>
              <a:rPr lang="en-US" dirty="0"/>
              <a:t>	~ Property as Rental or Airbnb</a:t>
            </a:r>
          </a:p>
          <a:p>
            <a:r>
              <a:rPr lang="en-US" dirty="0"/>
              <a:t>	~ Identity Theft Issues </a:t>
            </a:r>
          </a:p>
          <a:p>
            <a:r>
              <a:rPr lang="en-US" dirty="0"/>
              <a:t>	</a:t>
            </a:r>
            <a:endParaRPr kumimoji="0" lang="en-US" sz="1800" b="0" i="0" u="none" strike="noStrike" cap="none" spc="0" normalizeH="0" baseline="0" dirty="0">
              <a:ln>
                <a:noFill/>
              </a:ln>
              <a:solidFill>
                <a:srgbClr val="353634"/>
              </a:solidFill>
              <a:effectLst/>
              <a:uFillTx/>
              <a:latin typeface="Arial"/>
              <a:ea typeface="Arial"/>
              <a:cs typeface="Arial"/>
              <a:sym typeface="Arial"/>
            </a:endParaRPr>
          </a:p>
        </p:txBody>
      </p:sp>
      <p:pic>
        <p:nvPicPr>
          <p:cNvPr id="5" name="Picture 4" descr="Golden Gate Bridge in fog">
            <a:extLst>
              <a:ext uri="{FF2B5EF4-FFF2-40B4-BE49-F238E27FC236}">
                <a16:creationId xmlns:a16="http://schemas.microsoft.com/office/drawing/2014/main" id="{62A8521C-350B-65A8-EAFE-0CD7C9716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601" y="1902479"/>
            <a:ext cx="3755698" cy="2112580"/>
          </a:xfrm>
          <a:prstGeom prst="rect">
            <a:avLst/>
          </a:prstGeom>
          <a:effectLst>
            <a:glow rad="380954">
              <a:schemeClr val="accent1">
                <a:alpha val="40000"/>
              </a:schemeClr>
            </a:glow>
          </a:effectLst>
        </p:spPr>
      </p:pic>
      <p:sp>
        <p:nvSpPr>
          <p:cNvPr id="6" name="TextBox 5">
            <a:extLst>
              <a:ext uri="{FF2B5EF4-FFF2-40B4-BE49-F238E27FC236}">
                <a16:creationId xmlns:a16="http://schemas.microsoft.com/office/drawing/2014/main" id="{A0E16DA3-93F2-C0F9-F71B-0F852AB67CF7}"/>
              </a:ext>
            </a:extLst>
          </p:cNvPr>
          <p:cNvSpPr txBox="1"/>
          <p:nvPr/>
        </p:nvSpPr>
        <p:spPr>
          <a:xfrm>
            <a:off x="9844499" y="2004664"/>
            <a:ext cx="158602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accent4">
                    <a:lumMod val="75000"/>
                  </a:schemeClr>
                </a:solidFill>
                <a:effectLst/>
                <a:uFillTx/>
                <a:latin typeface="Arial Rounded MT Bold" panose="020F0704030504030204" pitchFamily="34" charset="77"/>
                <a:sym typeface="Arial"/>
              </a:rPr>
              <a:t>Build a </a:t>
            </a:r>
          </a:p>
          <a:p>
            <a:pPr marL="0" marR="0" indent="0" algn="l" defTabSz="914400" rtl="0" fontAlgn="auto" latinLnBrk="0" hangingPunct="0">
              <a:lnSpc>
                <a:spcPct val="100000"/>
              </a:lnSpc>
              <a:spcBef>
                <a:spcPts val="0"/>
              </a:spcBef>
              <a:spcAft>
                <a:spcPts val="0"/>
              </a:spcAft>
              <a:buClrTx/>
              <a:buSzTx/>
              <a:buFontTx/>
              <a:buNone/>
              <a:tabLst/>
            </a:pPr>
            <a:r>
              <a:rPr lang="en-US" sz="2800" dirty="0">
                <a:solidFill>
                  <a:schemeClr val="accent4">
                    <a:lumMod val="75000"/>
                  </a:schemeClr>
                </a:solidFill>
                <a:latin typeface="Arial Rounded MT Bold" panose="020F0704030504030204" pitchFamily="34" charset="77"/>
              </a:rPr>
              <a:t>Bridge</a:t>
            </a:r>
            <a:endParaRPr kumimoji="0" lang="en-US" sz="2800" b="0" i="0" u="none" strike="noStrike" cap="none" spc="0" normalizeH="0" baseline="0" dirty="0">
              <a:ln>
                <a:noFill/>
              </a:ln>
              <a:solidFill>
                <a:schemeClr val="accent4">
                  <a:lumMod val="75000"/>
                </a:schemeClr>
              </a:solidFill>
              <a:effectLst/>
              <a:uFillTx/>
              <a:latin typeface="Arial Rounded MT Bold" panose="020F0704030504030204" pitchFamily="34" charset="77"/>
              <a:sym typeface="Arial"/>
            </a:endParaRPr>
          </a:p>
        </p:txBody>
      </p:sp>
      <p:sp>
        <p:nvSpPr>
          <p:cNvPr id="8" name="TextBox 7">
            <a:extLst>
              <a:ext uri="{FF2B5EF4-FFF2-40B4-BE49-F238E27FC236}">
                <a16:creationId xmlns:a16="http://schemas.microsoft.com/office/drawing/2014/main" id="{13490F40-AF53-C287-21B2-4EA11A3DC5F5}"/>
              </a:ext>
            </a:extLst>
          </p:cNvPr>
          <p:cNvSpPr txBox="1"/>
          <p:nvPr/>
        </p:nvSpPr>
        <p:spPr>
          <a:xfrm>
            <a:off x="7473315" y="4594686"/>
            <a:ext cx="4290552" cy="2031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lvl="4" indent="-285750">
              <a:buFont typeface="Wingdings" pitchFamily="2" charset="2"/>
              <a:buChar char="Ø"/>
            </a:pPr>
            <a:r>
              <a:rPr lang="en-US" u="sng" dirty="0"/>
              <a:t>You know your clients’ HOT BUTTONS!</a:t>
            </a:r>
          </a:p>
          <a:p>
            <a:pPr marL="0" lvl="4"/>
            <a:r>
              <a:rPr lang="en-US" u="sng" dirty="0"/>
              <a:t> </a:t>
            </a:r>
          </a:p>
          <a:p>
            <a:r>
              <a:rPr lang="en-US" dirty="0"/>
              <a:t>	- Married? </a:t>
            </a:r>
          </a:p>
          <a:p>
            <a:r>
              <a:rPr lang="en-US" dirty="0"/>
              <a:t>	- Children? How old? </a:t>
            </a:r>
          </a:p>
          <a:p>
            <a:r>
              <a:rPr lang="en-US" dirty="0"/>
              <a:t>	- Taking care of elderly family?</a:t>
            </a:r>
          </a:p>
          <a:p>
            <a:r>
              <a:rPr lang="en-US" dirty="0"/>
              <a:t>	- Do for a living?</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53634"/>
              </a:solidFill>
              <a:effectLst/>
              <a:uFillTx/>
              <a:latin typeface="Arial"/>
              <a:ea typeface="Arial"/>
              <a:cs typeface="Arial"/>
              <a:sym typeface="Arial"/>
            </a:endParaRPr>
          </a:p>
        </p:txBody>
      </p:sp>
      <p:pic>
        <p:nvPicPr>
          <p:cNvPr id="13" name="Picture 12" descr="Open red front door">
            <a:extLst>
              <a:ext uri="{FF2B5EF4-FFF2-40B4-BE49-F238E27FC236}">
                <a16:creationId xmlns:a16="http://schemas.microsoft.com/office/drawing/2014/main" id="{1105CD21-C6EC-D02D-9568-5CE2E172C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990" y="5119842"/>
            <a:ext cx="1621485" cy="1561988"/>
          </a:xfrm>
          <a:prstGeom prst="rect">
            <a:avLst/>
          </a:prstGeom>
          <a:effectLst>
            <a:glow rad="249590">
              <a:schemeClr val="accent1">
                <a:alpha val="40000"/>
              </a:schemeClr>
            </a:glow>
          </a:effectLst>
        </p:spPr>
      </p:pic>
      <p:sp>
        <p:nvSpPr>
          <p:cNvPr id="14" name="Rectangle 13">
            <a:extLst>
              <a:ext uri="{FF2B5EF4-FFF2-40B4-BE49-F238E27FC236}">
                <a16:creationId xmlns:a16="http://schemas.microsoft.com/office/drawing/2014/main" id="{947C0922-7063-458C-5CC9-3B8FE1F7468A}"/>
              </a:ext>
            </a:extLst>
          </p:cNvPr>
          <p:cNvSpPr/>
          <p:nvPr/>
        </p:nvSpPr>
        <p:spPr>
          <a:xfrm rot="20889757">
            <a:off x="4905266" y="5104834"/>
            <a:ext cx="3195198" cy="95410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accent4"/>
                </a:solidFill>
                <a:effectLst/>
                <a:latin typeface="Arial Rounded MT Bold" panose="020F0704030504030204" pitchFamily="34" charset="77"/>
              </a:rPr>
              <a:t>Door </a:t>
            </a:r>
          </a:p>
          <a:p>
            <a:pPr algn="ctr"/>
            <a:r>
              <a:rPr lang="en-US" sz="2800" b="1" cap="none" spc="0" dirty="0">
                <a:ln/>
                <a:solidFill>
                  <a:schemeClr val="accent4"/>
                </a:solidFill>
                <a:effectLst/>
                <a:latin typeface="Arial Rounded MT Bold" panose="020F0704030504030204" pitchFamily="34" charset="77"/>
              </a:rPr>
              <a:t>Opener</a:t>
            </a:r>
          </a:p>
        </p:txBody>
      </p:sp>
      <p:sp>
        <p:nvSpPr>
          <p:cNvPr id="4" name="Rectangle 3">
            <a:extLst>
              <a:ext uri="{FF2B5EF4-FFF2-40B4-BE49-F238E27FC236}">
                <a16:creationId xmlns:a16="http://schemas.microsoft.com/office/drawing/2014/main" id="{C9683DAA-4AB8-9448-ECC2-A0D954BBB03E}"/>
              </a:ext>
            </a:extLst>
          </p:cNvPr>
          <p:cNvSpPr/>
          <p:nvPr/>
        </p:nvSpPr>
        <p:spPr>
          <a:xfrm rot="20889757">
            <a:off x="565611" y="5423783"/>
            <a:ext cx="3361078" cy="95410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a:ln/>
                <a:solidFill>
                  <a:schemeClr val="accent4"/>
                </a:solidFill>
                <a:effectLst/>
                <a:latin typeface="Arial Rounded MT Bold" panose="020F0704030504030204" pitchFamily="34" charset="77"/>
              </a:rPr>
              <a:t>Stand Out from </a:t>
            </a:r>
            <a:r>
              <a:rPr lang="en-US" sz="2800" b="1" dirty="0">
                <a:ln/>
                <a:solidFill>
                  <a:schemeClr val="accent4"/>
                </a:solidFill>
                <a:latin typeface="Arial Rounded MT Bold" panose="020F0704030504030204" pitchFamily="34" charset="77"/>
              </a:rPr>
              <a:t>Y</a:t>
            </a:r>
            <a:r>
              <a:rPr lang="en-US" sz="2800" b="1" cap="none" spc="0" dirty="0">
                <a:ln/>
                <a:solidFill>
                  <a:schemeClr val="accent4"/>
                </a:solidFill>
                <a:effectLst/>
                <a:latin typeface="Arial Rounded MT Bold" panose="020F0704030504030204" pitchFamily="34" charset="77"/>
              </a:rPr>
              <a:t>our </a:t>
            </a:r>
            <a:r>
              <a:rPr lang="en-US" sz="2800" b="1" dirty="0">
                <a:ln/>
                <a:solidFill>
                  <a:schemeClr val="accent4"/>
                </a:solidFill>
                <a:latin typeface="Arial Rounded MT Bold" panose="020F0704030504030204" pitchFamily="34" charset="77"/>
              </a:rPr>
              <a:t>C</a:t>
            </a:r>
            <a:r>
              <a:rPr lang="en-US" sz="2800" b="1" cap="none" spc="0" dirty="0">
                <a:ln/>
                <a:solidFill>
                  <a:schemeClr val="accent4"/>
                </a:solidFill>
                <a:effectLst/>
                <a:latin typeface="Arial Rounded MT Bold" panose="020F0704030504030204" pitchFamily="34" charset="77"/>
              </a:rPr>
              <a:t>ompetition</a:t>
            </a:r>
          </a:p>
        </p:txBody>
      </p:sp>
    </p:spTree>
    <p:extLst>
      <p:ext uri="{BB962C8B-B14F-4D97-AF65-F5344CB8AC3E}">
        <p14:creationId xmlns:p14="http://schemas.microsoft.com/office/powerpoint/2010/main" val="2437464831"/>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73"/>
        <p:cNvGrpSpPr/>
        <p:nvPr/>
      </p:nvGrpSpPr>
      <p:grpSpPr>
        <a:xfrm>
          <a:off x="0" y="0"/>
          <a:ext cx="0" cy="0"/>
          <a:chOff x="0" y="0"/>
          <a:chExt cx="0" cy="0"/>
        </a:xfrm>
      </p:grpSpPr>
      <p:sp>
        <p:nvSpPr>
          <p:cNvPr id="2674" name="Google Shape;2674;p274"/>
          <p:cNvSpPr txBox="1"/>
          <p:nvPr/>
        </p:nvSpPr>
        <p:spPr>
          <a:xfrm>
            <a:off x="594851" y="4765078"/>
            <a:ext cx="11002200" cy="780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363636"/>
              </a:buClr>
              <a:buSzPts val="750"/>
              <a:buFont typeface="Arial"/>
              <a:buNone/>
            </a:pPr>
            <a:r>
              <a:rPr lang="en-US" sz="1000" b="0" i="0" u="none" strike="noStrike" cap="none" dirty="0">
                <a:solidFill>
                  <a:srgbClr val="363636"/>
                </a:solidFill>
                <a:latin typeface="Arial"/>
                <a:ea typeface="Arial"/>
                <a:cs typeface="Arial"/>
                <a:sym typeface="Arial"/>
              </a:rPr>
              <a:t>This is a general overview of the legal plan coverage available from Pre-Paid Legal Services, Inc. d/b/a LegalShield (“LegalShield”) for illustration purposes only. Trial defense is not available in all states. See a legal plan contract for specific state of residence for complete terms, coverage, amounts and conditions. The business opportunity information is for use by LegalShield, its affiliates and its </a:t>
            </a:r>
            <a:r>
              <a:rPr lang="en-US" sz="1000" b="0" i="0" u="none" strike="noStrike" cap="none" dirty="0" err="1">
                <a:solidFill>
                  <a:srgbClr val="363636"/>
                </a:solidFill>
                <a:latin typeface="Arial"/>
                <a:ea typeface="Arial"/>
                <a:cs typeface="Arial"/>
                <a:sym typeface="Arial"/>
              </a:rPr>
              <a:t>independentassociates</a:t>
            </a:r>
            <a:r>
              <a:rPr lang="en-US" sz="1000" b="0" i="0" u="none" strike="noStrike" cap="none" dirty="0">
                <a:solidFill>
                  <a:srgbClr val="363636"/>
                </a:solidFill>
                <a:latin typeface="Arial"/>
                <a:ea typeface="Arial"/>
                <a:cs typeface="Arial"/>
                <a:sym typeface="Arial"/>
              </a:rPr>
              <a:t>. No guarantee or promise of increased income or business is implied. Individual results and success as an independent sales associate depends on individual effort and abilities. For statistics on actual earnings, please review the income disclosure statement available at </a:t>
            </a:r>
            <a:r>
              <a:rPr lang="en-US" sz="1000" b="0" i="0" u="none" strike="noStrike" cap="none" dirty="0" err="1">
                <a:solidFill>
                  <a:srgbClr val="363636"/>
                </a:solidFill>
                <a:latin typeface="Arial"/>
                <a:ea typeface="Arial"/>
                <a:cs typeface="Arial"/>
                <a:sym typeface="Arial"/>
              </a:rPr>
              <a:t>www.wearelegalshield.com</a:t>
            </a:r>
            <a:r>
              <a:rPr lang="en-US" sz="1000" b="0" i="0" u="none" strike="noStrike" cap="none" dirty="0">
                <a:solidFill>
                  <a:srgbClr val="363636"/>
                </a:solidFill>
                <a:latin typeface="Arial"/>
                <a:ea typeface="Arial"/>
                <a:cs typeface="Arial"/>
                <a:sym typeface="Arial"/>
              </a:rPr>
              <a:t>/income-disclosure. </a:t>
            </a:r>
            <a:endParaRPr dirty="0"/>
          </a:p>
          <a:p>
            <a:pPr marL="0" marR="0" lvl="0" indent="0" algn="l" rtl="0">
              <a:lnSpc>
                <a:spcPct val="110000"/>
              </a:lnSpc>
              <a:spcBef>
                <a:spcPts val="2599"/>
              </a:spcBef>
              <a:spcAft>
                <a:spcPts val="0"/>
              </a:spcAft>
              <a:buClr>
                <a:srgbClr val="000000"/>
              </a:buClr>
              <a:buSzPts val="750"/>
              <a:buFont typeface="Arial"/>
              <a:buNone/>
            </a:pPr>
            <a:endParaRPr sz="1000" b="0" i="0" u="none" strike="noStrike" cap="none" dirty="0">
              <a:solidFill>
                <a:srgbClr val="363636"/>
              </a:solidFill>
              <a:latin typeface="Arial"/>
              <a:ea typeface="Arial"/>
              <a:cs typeface="Arial"/>
              <a:sym typeface="Arial"/>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0" name="Google Shape;2170;p243"/>
          <p:cNvSpPr txBox="1">
            <a:spLocks noGrp="1"/>
          </p:cNvSpPr>
          <p:nvPr>
            <p:ph type="body" idx="1"/>
          </p:nvPr>
        </p:nvSpPr>
        <p:spPr>
          <a:xfrm>
            <a:off x="1658457" y="141800"/>
            <a:ext cx="8875200" cy="864000"/>
          </a:xfrm>
          <a:prstGeom prst="rect">
            <a:avLst/>
          </a:prstGeom>
          <a:noFill/>
          <a:ln>
            <a:noFill/>
          </a:ln>
        </p:spPr>
        <p:txBody>
          <a:bodyPr spcFirstLastPara="1" wrap="square" lIns="45700" tIns="45700" rIns="45700" bIns="45700" anchor="b" anchorCtr="0">
            <a:noAutofit/>
          </a:bodyPr>
          <a:lstStyle/>
          <a:p>
            <a:pPr marL="9522" lvl="0" indent="-9522" algn="ctr" rtl="0">
              <a:lnSpc>
                <a:spcPct val="100000"/>
              </a:lnSpc>
              <a:spcBef>
                <a:spcPts val="0"/>
              </a:spcBef>
              <a:spcAft>
                <a:spcPts val="0"/>
              </a:spcAft>
              <a:buClr>
                <a:srgbClr val="080808"/>
              </a:buClr>
              <a:buSzPts val="2999"/>
              <a:buNone/>
            </a:pPr>
            <a:r>
              <a:rPr lang="en-US" sz="2999" b="1">
                <a:solidFill>
                  <a:srgbClr val="080808"/>
                </a:solidFill>
                <a:latin typeface="Inter"/>
                <a:ea typeface="Inter"/>
                <a:cs typeface="Inter"/>
                <a:sym typeface="Inter"/>
              </a:rPr>
              <a:t>Are you working for the right kind of income?</a:t>
            </a:r>
            <a:endParaRPr b="1">
              <a:latin typeface="Inter"/>
              <a:ea typeface="Inter"/>
              <a:cs typeface="Inter"/>
              <a:sym typeface="Inter"/>
            </a:endParaRPr>
          </a:p>
        </p:txBody>
      </p:sp>
      <p:sp>
        <p:nvSpPr>
          <p:cNvPr id="2171" name="Google Shape;2171;p243"/>
          <p:cNvSpPr txBox="1">
            <a:spLocks noGrp="1"/>
          </p:cNvSpPr>
          <p:nvPr>
            <p:ph type="body" idx="6"/>
          </p:nvPr>
        </p:nvSpPr>
        <p:spPr>
          <a:xfrm>
            <a:off x="6095999" y="1427559"/>
            <a:ext cx="5656500" cy="4052100"/>
          </a:xfrm>
          <a:prstGeom prst="rect">
            <a:avLst/>
          </a:prstGeom>
          <a:noFill/>
          <a:ln>
            <a:noFill/>
          </a:ln>
        </p:spPr>
        <p:txBody>
          <a:bodyPr spcFirstLastPara="1" wrap="square" lIns="45700" tIns="45700" rIns="45700" bIns="45700" anchor="t" anchorCtr="0">
            <a:noAutofit/>
          </a:bodyPr>
          <a:lstStyle/>
          <a:p>
            <a:pPr marL="1381122" lvl="0" indent="-9522" algn="l" rtl="0">
              <a:lnSpc>
                <a:spcPct val="100000"/>
              </a:lnSpc>
              <a:spcBef>
                <a:spcPts val="0"/>
              </a:spcBef>
              <a:spcAft>
                <a:spcPts val="0"/>
              </a:spcAft>
              <a:buClr>
                <a:srgbClr val="080808"/>
              </a:buClr>
              <a:buSzPts val="2799"/>
              <a:buNone/>
            </a:pPr>
            <a:r>
              <a:rPr lang="en-US" sz="2000" b="1" u="sng" dirty="0">
                <a:solidFill>
                  <a:srgbClr val="080808"/>
                </a:solidFill>
                <a:latin typeface="Inter"/>
                <a:ea typeface="Inter"/>
                <a:cs typeface="Inter"/>
                <a:sym typeface="Inter"/>
              </a:rPr>
              <a:t>3 forms of income</a:t>
            </a:r>
            <a:endParaRPr sz="2000" b="1" u="sng" dirty="0">
              <a:latin typeface="Inter"/>
              <a:ea typeface="Inter"/>
              <a:cs typeface="Inter"/>
              <a:sym typeface="Inter"/>
            </a:endParaRPr>
          </a:p>
          <a:p>
            <a:pPr marL="9522" lvl="0" indent="-9522" algn="ctr" rtl="0">
              <a:lnSpc>
                <a:spcPct val="100000"/>
              </a:lnSpc>
              <a:spcBef>
                <a:spcPts val="1000"/>
              </a:spcBef>
              <a:spcAft>
                <a:spcPts val="0"/>
              </a:spcAft>
              <a:buClr>
                <a:srgbClr val="363636"/>
              </a:buClr>
              <a:buSzPts val="2799"/>
              <a:buNone/>
            </a:pPr>
            <a:endParaRPr sz="2000" dirty="0">
              <a:solidFill>
                <a:srgbClr val="080808"/>
              </a:solidFill>
              <a:latin typeface="Inter"/>
              <a:ea typeface="Inter"/>
              <a:cs typeface="Inter"/>
              <a:sym typeface="Inter"/>
            </a:endParaRPr>
          </a:p>
          <a:p>
            <a:pPr marL="9525" lvl="0" indent="0" algn="l" rtl="0">
              <a:lnSpc>
                <a:spcPct val="100000"/>
              </a:lnSpc>
              <a:spcBef>
                <a:spcPts val="1000"/>
              </a:spcBef>
              <a:spcAft>
                <a:spcPts val="0"/>
              </a:spcAft>
              <a:buNone/>
            </a:pPr>
            <a:r>
              <a:rPr lang="en-US" sz="2000" dirty="0">
                <a:solidFill>
                  <a:srgbClr val="080808"/>
                </a:solidFill>
                <a:latin typeface="Inter"/>
                <a:ea typeface="Inter"/>
                <a:cs typeface="Inter"/>
                <a:sym typeface="Inter"/>
              </a:rPr>
              <a:t>Linear income – trading time for money</a:t>
            </a:r>
            <a:endParaRPr sz="2000" dirty="0">
              <a:solidFill>
                <a:srgbClr val="080808"/>
              </a:solidFill>
              <a:latin typeface="Inter"/>
              <a:ea typeface="Inter"/>
              <a:cs typeface="Inter"/>
              <a:sym typeface="Inter"/>
            </a:endParaRPr>
          </a:p>
          <a:p>
            <a:pPr marL="0" lvl="0" indent="0" algn="l" rtl="0">
              <a:lnSpc>
                <a:spcPct val="100000"/>
              </a:lnSpc>
              <a:spcBef>
                <a:spcPts val="1000"/>
              </a:spcBef>
              <a:spcAft>
                <a:spcPts val="0"/>
              </a:spcAft>
              <a:buNone/>
            </a:pPr>
            <a:endParaRPr sz="2000" dirty="0">
              <a:solidFill>
                <a:srgbClr val="080808"/>
              </a:solidFill>
              <a:latin typeface="Inter"/>
              <a:ea typeface="Inter"/>
              <a:cs typeface="Inter"/>
              <a:sym typeface="Inter"/>
            </a:endParaRPr>
          </a:p>
          <a:p>
            <a:pPr marL="9525" lvl="0" indent="0" algn="l" rtl="0">
              <a:lnSpc>
                <a:spcPct val="100000"/>
              </a:lnSpc>
              <a:spcBef>
                <a:spcPts val="1000"/>
              </a:spcBef>
              <a:spcAft>
                <a:spcPts val="0"/>
              </a:spcAft>
              <a:buNone/>
            </a:pPr>
            <a:r>
              <a:rPr lang="en-US" sz="2000" dirty="0">
                <a:solidFill>
                  <a:srgbClr val="080808"/>
                </a:solidFill>
                <a:latin typeface="Inter"/>
                <a:ea typeface="Inter"/>
                <a:cs typeface="Inter"/>
                <a:sym typeface="Inter"/>
              </a:rPr>
              <a:t>Leveraged income – work with team, unlimited income potential</a:t>
            </a:r>
            <a:endParaRPr sz="2000" dirty="0">
              <a:solidFill>
                <a:srgbClr val="080808"/>
              </a:solidFill>
              <a:latin typeface="Inter"/>
              <a:ea typeface="Inter"/>
              <a:cs typeface="Inter"/>
              <a:sym typeface="Inter"/>
            </a:endParaRPr>
          </a:p>
          <a:p>
            <a:pPr marL="0" lvl="0" indent="0" algn="l" rtl="0">
              <a:lnSpc>
                <a:spcPct val="100000"/>
              </a:lnSpc>
              <a:spcBef>
                <a:spcPts val="1000"/>
              </a:spcBef>
              <a:spcAft>
                <a:spcPts val="0"/>
              </a:spcAft>
              <a:buNone/>
            </a:pPr>
            <a:endParaRPr sz="2000" dirty="0">
              <a:solidFill>
                <a:srgbClr val="080808"/>
              </a:solidFill>
              <a:latin typeface="Inter"/>
              <a:ea typeface="Inter"/>
              <a:cs typeface="Inter"/>
              <a:sym typeface="Inter"/>
            </a:endParaRPr>
          </a:p>
          <a:p>
            <a:pPr marL="9525" lvl="0" indent="0" algn="l" rtl="0">
              <a:lnSpc>
                <a:spcPct val="100000"/>
              </a:lnSpc>
              <a:spcBef>
                <a:spcPts val="1000"/>
              </a:spcBef>
              <a:spcAft>
                <a:spcPts val="0"/>
              </a:spcAft>
              <a:buNone/>
            </a:pPr>
            <a:r>
              <a:rPr lang="en-US" sz="2000" dirty="0">
                <a:solidFill>
                  <a:srgbClr val="080808"/>
                </a:solidFill>
                <a:latin typeface="Inter"/>
                <a:ea typeface="Inter"/>
                <a:cs typeface="Inter"/>
                <a:sym typeface="Inter"/>
              </a:rPr>
              <a:t>Residual income – your retirement plan</a:t>
            </a:r>
            <a:endParaRPr sz="2000" dirty="0">
              <a:latin typeface="Inter"/>
              <a:ea typeface="Inter"/>
              <a:cs typeface="Inter"/>
              <a:sym typeface="Inter"/>
            </a:endParaRPr>
          </a:p>
          <a:p>
            <a:pPr marL="285663" lvl="0" indent="-158727" algn="l" rtl="0">
              <a:lnSpc>
                <a:spcPct val="150000"/>
              </a:lnSpc>
              <a:spcBef>
                <a:spcPts val="1000"/>
              </a:spcBef>
              <a:spcAft>
                <a:spcPts val="0"/>
              </a:spcAft>
              <a:buClr>
                <a:srgbClr val="363636"/>
              </a:buClr>
              <a:buSzPts val="1999"/>
              <a:buFont typeface="Arial"/>
              <a:buNone/>
            </a:pPr>
            <a:endParaRPr sz="2000" dirty="0">
              <a:solidFill>
                <a:srgbClr val="080808"/>
              </a:solidFill>
              <a:latin typeface="Inter"/>
              <a:ea typeface="Inter"/>
              <a:cs typeface="Inter"/>
              <a:sym typeface="Inter"/>
            </a:endParaRPr>
          </a:p>
        </p:txBody>
      </p:sp>
      <p:sp>
        <p:nvSpPr>
          <p:cNvPr id="2172" name="Google Shape;2172;p243"/>
          <p:cNvSpPr txBox="1">
            <a:spLocks noGrp="1"/>
          </p:cNvSpPr>
          <p:nvPr>
            <p:ph type="sldNum" idx="12"/>
          </p:nvPr>
        </p:nvSpPr>
        <p:spPr>
          <a:xfrm>
            <a:off x="11176467" y="6400416"/>
            <a:ext cx="177300" cy="276900"/>
          </a:xfrm>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D8E8D"/>
              </a:buClr>
              <a:buSzPts val="1200"/>
              <a:buFont typeface="Helvetica Neue"/>
              <a:buNone/>
            </a:pPr>
            <a:fld id="{00000000-1234-1234-1234-123412341234}" type="slidenum">
              <a:rPr lang="en-US"/>
              <a:t>4</a:t>
            </a:fld>
            <a:endParaRPr>
              <a:latin typeface="Arial"/>
              <a:ea typeface="Arial"/>
              <a:cs typeface="Arial"/>
              <a:sym typeface="Arial"/>
            </a:endParaRPr>
          </a:p>
        </p:txBody>
      </p:sp>
      <p:pic>
        <p:nvPicPr>
          <p:cNvPr id="2173" name="Google Shape;2173;p243" descr="A picture containing tree, person, outdoor&#10;&#10;Description automatically generated"/>
          <p:cNvPicPr preferRelativeResize="0">
            <a:picLocks noGrp="1"/>
          </p:cNvPicPr>
          <p:nvPr>
            <p:ph type="pic" idx="2"/>
          </p:nvPr>
        </p:nvPicPr>
        <p:blipFill rotWithShape="1">
          <a:blip r:embed="rId3">
            <a:alphaModFix/>
          </a:blip>
          <a:srcRect/>
          <a:stretch/>
        </p:blipFill>
        <p:spPr>
          <a:xfrm>
            <a:off x="1185353" y="1175337"/>
            <a:ext cx="4507325" cy="4507325"/>
          </a:xfrm>
          <a:prstGeom prst="rect">
            <a:avLst/>
          </a:prstGeom>
          <a:noFill/>
          <a:ln>
            <a:noFill/>
          </a:ln>
        </p:spPr>
      </p:pic>
      <p:sp>
        <p:nvSpPr>
          <p:cNvPr id="2174" name="Google Shape;2174;p243"/>
          <p:cNvSpPr txBox="1"/>
          <p:nvPr/>
        </p:nvSpPr>
        <p:spPr>
          <a:xfrm>
            <a:off x="11444475" y="6177975"/>
            <a:ext cx="633000" cy="597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78"/>
        <p:cNvGrpSpPr/>
        <p:nvPr/>
      </p:nvGrpSpPr>
      <p:grpSpPr>
        <a:xfrm>
          <a:off x="0" y="0"/>
          <a:ext cx="0" cy="0"/>
          <a:chOff x="0" y="0"/>
          <a:chExt cx="0" cy="0"/>
        </a:xfrm>
      </p:grpSpPr>
      <p:sp>
        <p:nvSpPr>
          <p:cNvPr id="2179" name="Google Shape;2179;p244"/>
          <p:cNvSpPr txBox="1">
            <a:spLocks noGrp="1"/>
          </p:cNvSpPr>
          <p:nvPr>
            <p:ph type="body" idx="1"/>
          </p:nvPr>
        </p:nvSpPr>
        <p:spPr>
          <a:xfrm>
            <a:off x="5347450" y="3647000"/>
            <a:ext cx="6557700" cy="2363700"/>
          </a:xfrm>
          <a:prstGeom prst="rect">
            <a:avLst/>
          </a:prstGeom>
          <a:noFill/>
          <a:ln>
            <a:noFill/>
          </a:ln>
        </p:spPr>
        <p:txBody>
          <a:bodyPr spcFirstLastPara="1" wrap="square" lIns="45700" tIns="45700" rIns="45700" bIns="45700" anchor="b" anchorCtr="0">
            <a:noAutofit/>
          </a:bodyPr>
          <a:lstStyle/>
          <a:p>
            <a:pPr marL="9522" lvl="0" indent="-9522" algn="ctr" rtl="0">
              <a:lnSpc>
                <a:spcPct val="100000"/>
              </a:lnSpc>
              <a:spcBef>
                <a:spcPts val="0"/>
              </a:spcBef>
              <a:spcAft>
                <a:spcPts val="0"/>
              </a:spcAft>
              <a:buClr>
                <a:srgbClr val="080808"/>
              </a:buClr>
              <a:buSzPts val="2999"/>
              <a:buNone/>
            </a:pPr>
            <a:r>
              <a:rPr lang="en-US" sz="2600" dirty="0">
                <a:solidFill>
                  <a:schemeClr val="lt1"/>
                </a:solidFill>
                <a:latin typeface="Inter"/>
                <a:ea typeface="Inter"/>
                <a:cs typeface="Inter"/>
                <a:sym typeface="Inter"/>
              </a:rPr>
              <a:t>“Whoever solves the biggest problems for the most people makes </a:t>
            </a:r>
            <a:endParaRPr sz="2600" dirty="0">
              <a:solidFill>
                <a:schemeClr val="lt1"/>
              </a:solidFill>
              <a:latin typeface="Inter"/>
              <a:ea typeface="Inter"/>
              <a:cs typeface="Inter"/>
              <a:sym typeface="Inter"/>
            </a:endParaRPr>
          </a:p>
          <a:p>
            <a:pPr marL="9522" lvl="0" indent="-9522" algn="ctr" rtl="0">
              <a:lnSpc>
                <a:spcPct val="100000"/>
              </a:lnSpc>
              <a:spcBef>
                <a:spcPts val="0"/>
              </a:spcBef>
              <a:spcAft>
                <a:spcPts val="0"/>
              </a:spcAft>
              <a:buClr>
                <a:srgbClr val="080808"/>
              </a:buClr>
              <a:buSzPts val="2999"/>
              <a:buNone/>
            </a:pPr>
            <a:r>
              <a:rPr lang="en-US" sz="2600" dirty="0">
                <a:solidFill>
                  <a:schemeClr val="lt1"/>
                </a:solidFill>
                <a:latin typeface="Inter"/>
                <a:ea typeface="Inter"/>
                <a:cs typeface="Inter"/>
                <a:sym typeface="Inter"/>
              </a:rPr>
              <a:t>the most money in this world.” </a:t>
            </a:r>
            <a:endParaRPr sz="2600" dirty="0">
              <a:solidFill>
                <a:schemeClr val="lt1"/>
              </a:solidFill>
              <a:latin typeface="Inter"/>
              <a:ea typeface="Inter"/>
              <a:cs typeface="Inter"/>
              <a:sym typeface="Inter"/>
            </a:endParaRPr>
          </a:p>
          <a:p>
            <a:pPr marL="9522" lvl="0" indent="-9522" algn="ctr" rtl="0">
              <a:lnSpc>
                <a:spcPct val="100000"/>
              </a:lnSpc>
              <a:spcBef>
                <a:spcPts val="0"/>
              </a:spcBef>
              <a:spcAft>
                <a:spcPts val="0"/>
              </a:spcAft>
              <a:buClr>
                <a:srgbClr val="080808"/>
              </a:buClr>
              <a:buSzPts val="2999"/>
              <a:buNone/>
            </a:pPr>
            <a:endParaRPr sz="2000" dirty="0">
              <a:solidFill>
                <a:schemeClr val="lt1"/>
              </a:solidFill>
              <a:latin typeface="Inter"/>
              <a:ea typeface="Inter"/>
              <a:cs typeface="Inter"/>
              <a:sym typeface="Inter"/>
            </a:endParaRPr>
          </a:p>
          <a:p>
            <a:pPr marL="9522" lvl="0" indent="-9522" algn="ctr" rtl="0">
              <a:lnSpc>
                <a:spcPct val="100000"/>
              </a:lnSpc>
              <a:spcBef>
                <a:spcPts val="0"/>
              </a:spcBef>
              <a:spcAft>
                <a:spcPts val="0"/>
              </a:spcAft>
              <a:buClr>
                <a:srgbClr val="080808"/>
              </a:buClr>
              <a:buSzPts val="2999"/>
              <a:buNone/>
            </a:pPr>
            <a:r>
              <a:rPr lang="en-US" sz="1600" dirty="0">
                <a:solidFill>
                  <a:schemeClr val="lt1"/>
                </a:solidFill>
                <a:latin typeface="Inter"/>
                <a:ea typeface="Inter"/>
                <a:cs typeface="Inter"/>
                <a:sym typeface="Inter"/>
              </a:rPr>
              <a:t>- Brian Carruthers, Author of </a:t>
            </a:r>
            <a:r>
              <a:rPr lang="en-US" sz="1600" i="1" dirty="0">
                <a:solidFill>
                  <a:schemeClr val="lt1"/>
                </a:solidFill>
                <a:latin typeface="Inter"/>
                <a:ea typeface="Inter"/>
                <a:cs typeface="Inter"/>
                <a:sym typeface="Inter"/>
              </a:rPr>
              <a:t>Building an Empire</a:t>
            </a:r>
            <a:endParaRPr sz="1600" i="1" dirty="0">
              <a:solidFill>
                <a:schemeClr val="lt1"/>
              </a:solidFill>
              <a:latin typeface="Inter"/>
              <a:ea typeface="Inter"/>
              <a:cs typeface="Inter"/>
              <a:sym typeface="Inter"/>
            </a:endParaRPr>
          </a:p>
        </p:txBody>
      </p:sp>
      <p:sp>
        <p:nvSpPr>
          <p:cNvPr id="2180" name="Google Shape;2180;p244"/>
          <p:cNvSpPr txBox="1">
            <a:spLocks noGrp="1"/>
          </p:cNvSpPr>
          <p:nvPr>
            <p:ph type="sldNum" idx="12"/>
          </p:nvPr>
        </p:nvSpPr>
        <p:spPr>
          <a:xfrm>
            <a:off x="11176467" y="6400416"/>
            <a:ext cx="177300" cy="276900"/>
          </a:xfrm>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None/>
            </a:pPr>
            <a:fld id="{00000000-1234-1234-1234-123412341234}" type="slidenum">
              <a:rPr lang="en-US"/>
              <a:t>5</a:t>
            </a:fld>
            <a:endParaRPr>
              <a:latin typeface="Arial"/>
              <a:ea typeface="Arial"/>
              <a:cs typeface="Arial"/>
              <a:sym typeface="Arial"/>
            </a:endParaRPr>
          </a:p>
        </p:txBody>
      </p:sp>
      <p:sp>
        <p:nvSpPr>
          <p:cNvPr id="2181" name="Google Shape;2181;p244"/>
          <p:cNvSpPr txBox="1"/>
          <p:nvPr/>
        </p:nvSpPr>
        <p:spPr>
          <a:xfrm>
            <a:off x="11444475" y="6177975"/>
            <a:ext cx="633000" cy="597000"/>
          </a:xfrm>
          <a:prstGeom prst="rect">
            <a:avLst/>
          </a:prstGeom>
          <a:solidFill>
            <a:srgbClr val="161616"/>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0">
  <p:cSld>
    <p:bg>
      <p:bgPr>
        <a:solidFill>
          <a:schemeClr val="lt1"/>
        </a:solidFill>
        <a:effectLst/>
      </p:bgPr>
    </p:bg>
    <p:spTree>
      <p:nvGrpSpPr>
        <p:cNvPr id="1" name="Shape 2185"/>
        <p:cNvGrpSpPr/>
        <p:nvPr/>
      </p:nvGrpSpPr>
      <p:grpSpPr>
        <a:xfrm>
          <a:off x="0" y="0"/>
          <a:ext cx="0" cy="0"/>
          <a:chOff x="0" y="0"/>
          <a:chExt cx="0" cy="0"/>
        </a:xfrm>
      </p:grpSpPr>
      <p:sp>
        <p:nvSpPr>
          <p:cNvPr id="2186" name="Google Shape;2186;p245"/>
          <p:cNvSpPr/>
          <p:nvPr/>
        </p:nvSpPr>
        <p:spPr>
          <a:xfrm>
            <a:off x="155595" y="1234477"/>
            <a:ext cx="11576100" cy="5759100"/>
          </a:xfrm>
          <a:prstGeom prst="rect">
            <a:avLst/>
          </a:prstGeom>
          <a:noFill/>
          <a:ln>
            <a:noFill/>
          </a:ln>
        </p:spPr>
        <p:txBody>
          <a:bodyPr spcFirstLastPara="1" wrap="square" lIns="45700" tIns="45700" rIns="45700" bIns="45700" anchor="ctr" anchorCtr="0">
            <a:noAutofit/>
          </a:bodyPr>
          <a:lstStyle/>
          <a:p>
            <a:pPr marL="0" marR="0" lvl="1" indent="0" algn="ctr" rtl="0">
              <a:lnSpc>
                <a:spcPct val="80000"/>
              </a:lnSpc>
              <a:spcBef>
                <a:spcPts val="1800"/>
              </a:spcBef>
              <a:spcAft>
                <a:spcPts val="0"/>
              </a:spcAft>
              <a:buClr>
                <a:schemeClr val="dk1"/>
              </a:buClr>
              <a:buSzPts val="2590"/>
              <a:buFont typeface="Arial"/>
              <a:buNone/>
            </a:pPr>
            <a:endParaRPr dirty="0"/>
          </a:p>
          <a:p>
            <a:pPr marL="0" marR="0" lvl="1" indent="0" algn="ctr" rtl="0">
              <a:lnSpc>
                <a:spcPct val="80000"/>
              </a:lnSpc>
              <a:spcBef>
                <a:spcPts val="1800"/>
              </a:spcBef>
              <a:spcAft>
                <a:spcPts val="0"/>
              </a:spcAft>
              <a:buNone/>
            </a:pPr>
            <a:r>
              <a:rPr lang="en-US" sz="2590" b="1" dirty="0">
                <a:solidFill>
                  <a:srgbClr val="8124BB"/>
                </a:solidFill>
                <a:highlight>
                  <a:schemeClr val="lt1"/>
                </a:highlight>
                <a:latin typeface="Inter"/>
                <a:ea typeface="Inter"/>
                <a:cs typeface="Inter"/>
                <a:sym typeface="Inter"/>
              </a:rPr>
              <a:t>OUR </a:t>
            </a:r>
            <a:r>
              <a:rPr lang="en-US" sz="2590" b="1" i="0" u="none" strike="noStrike" cap="none" dirty="0">
                <a:solidFill>
                  <a:srgbClr val="8124BB"/>
                </a:solidFill>
                <a:highlight>
                  <a:schemeClr val="lt1"/>
                </a:highlight>
                <a:latin typeface="Inter"/>
                <a:ea typeface="Inter"/>
                <a:cs typeface="Inter"/>
                <a:sym typeface="Inter"/>
              </a:rPr>
              <a:t>COMPANY  </a:t>
            </a:r>
            <a:endParaRPr b="1" dirty="0">
              <a:solidFill>
                <a:srgbClr val="8124BB"/>
              </a:solidFill>
              <a:highlight>
                <a:schemeClr val="lt1"/>
              </a:highlight>
              <a:latin typeface="Inter"/>
              <a:ea typeface="Inter"/>
              <a:cs typeface="Inter"/>
              <a:sym typeface="Inter"/>
            </a:endParaRPr>
          </a:p>
          <a:p>
            <a:pPr marL="0" marR="0" lvl="1" indent="0" algn="ctr" rtl="0">
              <a:lnSpc>
                <a:spcPct val="80000"/>
              </a:lnSpc>
              <a:spcBef>
                <a:spcPts val="1800"/>
              </a:spcBef>
              <a:spcAft>
                <a:spcPts val="0"/>
              </a:spcAft>
              <a:buNone/>
            </a:pPr>
            <a:r>
              <a:rPr lang="en-US" sz="2590" dirty="0">
                <a:solidFill>
                  <a:schemeClr val="dk1"/>
                </a:solidFill>
                <a:latin typeface="Inter"/>
                <a:ea typeface="Inter"/>
                <a:cs typeface="Inter"/>
                <a:sym typeface="Inter"/>
              </a:rPr>
              <a:t>Solving 2 major problems in North America today</a:t>
            </a:r>
            <a:br>
              <a:rPr lang="en-US" sz="2590" dirty="0">
                <a:solidFill>
                  <a:schemeClr val="dk1"/>
                </a:solidFill>
                <a:latin typeface="Inter"/>
                <a:ea typeface="Inter"/>
                <a:cs typeface="Inter"/>
                <a:sym typeface="Inter"/>
              </a:rPr>
            </a:br>
            <a:endParaRPr dirty="0">
              <a:latin typeface="Inter"/>
              <a:ea typeface="Inter"/>
              <a:cs typeface="Inter"/>
              <a:sym typeface="Inter"/>
            </a:endParaRPr>
          </a:p>
          <a:p>
            <a:pPr marL="0" marR="0" lvl="1" indent="0" algn="ctr" rtl="0">
              <a:lnSpc>
                <a:spcPct val="80000"/>
              </a:lnSpc>
              <a:spcBef>
                <a:spcPts val="1800"/>
              </a:spcBef>
              <a:spcAft>
                <a:spcPts val="0"/>
              </a:spcAft>
              <a:buNone/>
            </a:pPr>
            <a:r>
              <a:rPr lang="en-US" sz="2590" b="1" dirty="0">
                <a:solidFill>
                  <a:srgbClr val="8124BB"/>
                </a:solidFill>
                <a:latin typeface="Inter"/>
                <a:ea typeface="Inter"/>
                <a:cs typeface="Inter"/>
                <a:sym typeface="Inter"/>
              </a:rPr>
              <a:t>OUR </a:t>
            </a:r>
            <a:r>
              <a:rPr lang="en-US" sz="2590" b="1" i="0" u="none" strike="noStrike" cap="none" dirty="0">
                <a:solidFill>
                  <a:srgbClr val="8124BB"/>
                </a:solidFill>
                <a:latin typeface="Inter"/>
                <a:ea typeface="Inter"/>
                <a:cs typeface="Inter"/>
                <a:sym typeface="Inter"/>
              </a:rPr>
              <a:t>SERVICES </a:t>
            </a:r>
            <a:r>
              <a:rPr lang="en-US" sz="2590" i="0" u="none" strike="noStrike" cap="none" dirty="0">
                <a:solidFill>
                  <a:srgbClr val="8124BB"/>
                </a:solidFill>
                <a:latin typeface="Inter"/>
                <a:ea typeface="Inter"/>
                <a:cs typeface="Inter"/>
                <a:sym typeface="Inter"/>
              </a:rPr>
              <a:t> </a:t>
            </a:r>
            <a:endParaRPr dirty="0">
              <a:solidFill>
                <a:srgbClr val="8124BB"/>
              </a:solidFill>
              <a:latin typeface="Inter"/>
              <a:ea typeface="Inter"/>
              <a:cs typeface="Inter"/>
              <a:sym typeface="Inter"/>
            </a:endParaRPr>
          </a:p>
          <a:p>
            <a:pPr marL="0" marR="0" lvl="1" indent="0" algn="ctr" rtl="0">
              <a:lnSpc>
                <a:spcPct val="80000"/>
              </a:lnSpc>
              <a:spcBef>
                <a:spcPts val="1800"/>
              </a:spcBef>
              <a:spcAft>
                <a:spcPts val="0"/>
              </a:spcAft>
              <a:buNone/>
            </a:pPr>
            <a:r>
              <a:rPr lang="en-US" sz="2590" dirty="0">
                <a:solidFill>
                  <a:schemeClr val="dk1"/>
                </a:solidFill>
                <a:latin typeface="Inter"/>
                <a:ea typeface="Inter"/>
                <a:cs typeface="Inter"/>
                <a:sym typeface="Inter"/>
              </a:rPr>
              <a:t>Helping individuals, families and business owners</a:t>
            </a:r>
            <a:br>
              <a:rPr lang="en-US" sz="2590" dirty="0">
                <a:solidFill>
                  <a:schemeClr val="dk1"/>
                </a:solidFill>
                <a:latin typeface="Inter"/>
                <a:ea typeface="Inter"/>
                <a:cs typeface="Inter"/>
                <a:sym typeface="Inter"/>
              </a:rPr>
            </a:br>
            <a:endParaRPr dirty="0">
              <a:latin typeface="Inter"/>
              <a:ea typeface="Inter"/>
              <a:cs typeface="Inter"/>
              <a:sym typeface="Inter"/>
            </a:endParaRPr>
          </a:p>
          <a:p>
            <a:pPr marL="0" marR="0" lvl="1" indent="0" algn="ctr" rtl="0">
              <a:lnSpc>
                <a:spcPct val="80000"/>
              </a:lnSpc>
              <a:spcBef>
                <a:spcPts val="1800"/>
              </a:spcBef>
              <a:spcAft>
                <a:spcPts val="0"/>
              </a:spcAft>
              <a:buNone/>
            </a:pPr>
            <a:r>
              <a:rPr lang="en-US" sz="2590" b="1" dirty="0">
                <a:solidFill>
                  <a:srgbClr val="8124BB"/>
                </a:solidFill>
                <a:latin typeface="Inter"/>
                <a:ea typeface="Inter"/>
                <a:cs typeface="Inter"/>
                <a:sym typeface="Inter"/>
              </a:rPr>
              <a:t>YOUR </a:t>
            </a:r>
            <a:r>
              <a:rPr lang="en-US" sz="2590" b="1" i="0" u="none" strike="noStrike" cap="none" dirty="0">
                <a:solidFill>
                  <a:srgbClr val="8124BB"/>
                </a:solidFill>
                <a:latin typeface="Inter"/>
                <a:ea typeface="Inter"/>
                <a:cs typeface="Inter"/>
                <a:sym typeface="Inter"/>
              </a:rPr>
              <a:t>COMPENSATION </a:t>
            </a:r>
            <a:r>
              <a:rPr lang="en-US" sz="2590" i="0" u="none" strike="noStrike" cap="none" dirty="0">
                <a:solidFill>
                  <a:srgbClr val="8124BB"/>
                </a:solidFill>
                <a:latin typeface="Inter"/>
                <a:ea typeface="Inter"/>
                <a:cs typeface="Inter"/>
                <a:sym typeface="Inter"/>
              </a:rPr>
              <a:t> </a:t>
            </a:r>
            <a:endParaRPr dirty="0">
              <a:solidFill>
                <a:srgbClr val="8124BB"/>
              </a:solidFill>
              <a:latin typeface="Inter"/>
              <a:ea typeface="Inter"/>
              <a:cs typeface="Inter"/>
              <a:sym typeface="Inter"/>
            </a:endParaRPr>
          </a:p>
          <a:p>
            <a:pPr marL="0" marR="0" lvl="1" indent="0" algn="ctr" rtl="0">
              <a:lnSpc>
                <a:spcPct val="80000"/>
              </a:lnSpc>
              <a:spcBef>
                <a:spcPts val="1800"/>
              </a:spcBef>
              <a:spcAft>
                <a:spcPts val="0"/>
              </a:spcAft>
              <a:buNone/>
            </a:pPr>
            <a:r>
              <a:rPr lang="en-US" sz="2590" i="0" u="none" strike="noStrike" cap="none" dirty="0">
                <a:solidFill>
                  <a:schemeClr val="dk1"/>
                </a:solidFill>
                <a:latin typeface="Inter"/>
                <a:ea typeface="Inter"/>
                <a:cs typeface="Inter"/>
                <a:sym typeface="Inter"/>
              </a:rPr>
              <a:t>Earn </a:t>
            </a:r>
            <a:r>
              <a:rPr lang="en-US" sz="2590" dirty="0">
                <a:solidFill>
                  <a:schemeClr val="dk1"/>
                </a:solidFill>
                <a:latin typeface="Inter"/>
                <a:ea typeface="Inter"/>
                <a:cs typeface="Inter"/>
                <a:sym typeface="Inter"/>
              </a:rPr>
              <a:t>linear, leveraged &amp; residual</a:t>
            </a:r>
            <a:r>
              <a:rPr lang="en-US" sz="2590" i="0" u="none" strike="noStrike" cap="none" dirty="0">
                <a:solidFill>
                  <a:schemeClr val="dk1"/>
                </a:solidFill>
                <a:latin typeface="Inter"/>
                <a:ea typeface="Inter"/>
                <a:cs typeface="Inter"/>
                <a:sym typeface="Inter"/>
              </a:rPr>
              <a:t> income </a:t>
            </a:r>
            <a:r>
              <a:rPr lang="en-US" sz="2590" dirty="0">
                <a:solidFill>
                  <a:schemeClr val="dk1"/>
                </a:solidFill>
                <a:latin typeface="Inter"/>
                <a:ea typeface="Inter"/>
                <a:cs typeface="Inter"/>
                <a:sym typeface="Inter"/>
              </a:rPr>
              <a:t>plus</a:t>
            </a:r>
            <a:r>
              <a:rPr lang="en-US" sz="2590" i="0" u="none" strike="noStrike" cap="none" dirty="0">
                <a:solidFill>
                  <a:schemeClr val="dk1"/>
                </a:solidFill>
                <a:latin typeface="Inter"/>
                <a:ea typeface="Inter"/>
                <a:cs typeface="Inter"/>
                <a:sym typeface="Inter"/>
              </a:rPr>
              <a:t> </a:t>
            </a:r>
            <a:r>
              <a:rPr lang="en-US" sz="2590" dirty="0">
                <a:solidFill>
                  <a:schemeClr val="dk1"/>
                </a:solidFill>
                <a:latin typeface="Inter"/>
                <a:ea typeface="Inter"/>
                <a:cs typeface="Inter"/>
                <a:sym typeface="Inter"/>
              </a:rPr>
              <a:t>free</a:t>
            </a:r>
            <a:r>
              <a:rPr lang="en-US" sz="2590" i="0" u="none" strike="noStrike" cap="none" dirty="0">
                <a:solidFill>
                  <a:schemeClr val="dk1"/>
                </a:solidFill>
                <a:latin typeface="Inter"/>
                <a:ea typeface="Inter"/>
                <a:cs typeface="Inter"/>
                <a:sym typeface="Inter"/>
              </a:rPr>
              <a:t> trips</a:t>
            </a:r>
            <a:endParaRPr dirty="0">
              <a:latin typeface="Inter"/>
              <a:ea typeface="Inter"/>
              <a:cs typeface="Inter"/>
              <a:sym typeface="Inter"/>
            </a:endParaRPr>
          </a:p>
          <a:p>
            <a:pPr marL="0" marR="0" lvl="1" indent="0" algn="ctr" rtl="0">
              <a:lnSpc>
                <a:spcPct val="80000"/>
              </a:lnSpc>
              <a:spcBef>
                <a:spcPts val="1800"/>
              </a:spcBef>
              <a:spcAft>
                <a:spcPts val="0"/>
              </a:spcAft>
              <a:buNone/>
            </a:pPr>
            <a:endParaRPr dirty="0">
              <a:latin typeface="Inter"/>
              <a:ea typeface="Inter"/>
              <a:cs typeface="Inter"/>
              <a:sym typeface="Inter"/>
            </a:endParaRPr>
          </a:p>
          <a:p>
            <a:pPr marL="0" marR="0" lvl="1" indent="0" algn="l" rtl="0">
              <a:lnSpc>
                <a:spcPct val="80000"/>
              </a:lnSpc>
              <a:spcBef>
                <a:spcPts val="1800"/>
              </a:spcBef>
              <a:spcAft>
                <a:spcPts val="0"/>
              </a:spcAft>
              <a:buNone/>
            </a:pPr>
            <a:endParaRPr sz="2590" b="0" i="0" u="none" strike="noStrike" cap="none" dirty="0">
              <a:solidFill>
                <a:schemeClr val="dk1"/>
              </a:solidFill>
              <a:latin typeface="Arial"/>
              <a:ea typeface="Arial"/>
              <a:cs typeface="Arial"/>
              <a:sym typeface="Arial"/>
            </a:endParaRPr>
          </a:p>
          <a:p>
            <a:pPr marL="0" marR="0" lvl="1" indent="0" algn="l" rtl="0">
              <a:lnSpc>
                <a:spcPct val="80000"/>
              </a:lnSpc>
              <a:spcBef>
                <a:spcPts val="1800"/>
              </a:spcBef>
              <a:spcAft>
                <a:spcPts val="0"/>
              </a:spcAft>
              <a:buNone/>
            </a:pPr>
            <a:endParaRPr sz="2590" b="0" i="0" u="none" strike="noStrike" cap="none" dirty="0">
              <a:solidFill>
                <a:schemeClr val="dk1"/>
              </a:solidFill>
              <a:latin typeface="Arial"/>
              <a:ea typeface="Arial"/>
              <a:cs typeface="Arial"/>
              <a:sym typeface="Arial"/>
            </a:endParaRPr>
          </a:p>
        </p:txBody>
      </p:sp>
      <p:sp>
        <p:nvSpPr>
          <p:cNvPr id="2187" name="Google Shape;2187;p245"/>
          <p:cNvSpPr/>
          <p:nvPr/>
        </p:nvSpPr>
        <p:spPr>
          <a:xfrm>
            <a:off x="626424" y="333274"/>
            <a:ext cx="10939200" cy="646200"/>
          </a:xfrm>
          <a:prstGeom prst="rect">
            <a:avLst/>
          </a:prstGeom>
          <a:no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US" sz="2950" b="1" i="0" u="none" strike="noStrike" cap="none">
                <a:solidFill>
                  <a:schemeClr val="dk1"/>
                </a:solidFill>
                <a:latin typeface="Inter"/>
                <a:ea typeface="Inter"/>
                <a:cs typeface="Inter"/>
                <a:sym typeface="Inter"/>
              </a:rPr>
              <a:t>Today We Will Discuss</a:t>
            </a:r>
            <a:endParaRPr sz="2950" b="1" i="0" u="none" strike="noStrike" cap="none">
              <a:solidFill>
                <a:schemeClr val="dk1"/>
              </a:solidFill>
              <a:latin typeface="Inter"/>
              <a:ea typeface="Inter"/>
              <a:cs typeface="Inter"/>
              <a:sym typeface="Inte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192" name="Google Shape;2192;p246"/>
          <p:cNvSpPr txBox="1">
            <a:spLocks noGrp="1"/>
          </p:cNvSpPr>
          <p:nvPr>
            <p:ph type="body" idx="1"/>
          </p:nvPr>
        </p:nvSpPr>
        <p:spPr>
          <a:xfrm>
            <a:off x="607325" y="2067825"/>
            <a:ext cx="9758100" cy="3833400"/>
          </a:xfrm>
          <a:prstGeom prst="rect">
            <a:avLst/>
          </a:prstGeom>
          <a:noFill/>
          <a:ln>
            <a:noFill/>
          </a:ln>
        </p:spPr>
        <p:txBody>
          <a:bodyPr spcFirstLastPara="1" wrap="square" lIns="45700" tIns="45700" rIns="45700" bIns="45700" anchor="t" anchorCtr="0">
            <a:normAutofit lnSpcReduction="10000"/>
          </a:bodyPr>
          <a:lstStyle/>
          <a:p>
            <a:pPr marL="469900" lvl="0" indent="-457200" algn="l" rtl="0">
              <a:lnSpc>
                <a:spcPct val="100000"/>
              </a:lnSpc>
              <a:spcBef>
                <a:spcPts val="0"/>
              </a:spcBef>
              <a:spcAft>
                <a:spcPts val="0"/>
              </a:spcAft>
              <a:buClr>
                <a:srgbClr val="000000"/>
              </a:buClr>
              <a:buSzPts val="2100"/>
              <a:buFont typeface="Arial"/>
              <a:buChar char="•"/>
            </a:pPr>
            <a:r>
              <a:rPr lang="en-US" sz="2100"/>
              <a:t>Received a </a:t>
            </a:r>
            <a:r>
              <a:rPr lang="en-US" sz="2100" b="1"/>
              <a:t>Traffic Ticket?</a:t>
            </a:r>
            <a:endParaRPr sz="2100" b="1"/>
          </a:p>
          <a:p>
            <a:pPr marL="469900" lvl="0" indent="-457200" algn="l" rtl="0">
              <a:lnSpc>
                <a:spcPct val="100000"/>
              </a:lnSpc>
              <a:spcBef>
                <a:spcPts val="0"/>
              </a:spcBef>
              <a:spcAft>
                <a:spcPts val="0"/>
              </a:spcAft>
              <a:buClr>
                <a:srgbClr val="000000"/>
              </a:buClr>
              <a:buSzPts val="2100"/>
              <a:buFont typeface="Arial"/>
              <a:buChar char="•"/>
            </a:pPr>
            <a:r>
              <a:rPr lang="en-US" sz="2100"/>
              <a:t>Thought about </a:t>
            </a:r>
            <a:r>
              <a:rPr lang="en-US" sz="2000" b="1">
                <a:latin typeface="Arial"/>
                <a:ea typeface="Arial"/>
                <a:cs typeface="Arial"/>
                <a:sym typeface="Arial"/>
              </a:rPr>
              <a:t>writing or revising your Will?</a:t>
            </a:r>
            <a:r>
              <a:rPr lang="en-US" b="1">
                <a:latin typeface="Arial"/>
                <a:ea typeface="Arial"/>
                <a:cs typeface="Arial"/>
                <a:sym typeface="Arial"/>
              </a:rPr>
              <a:t>  </a:t>
            </a:r>
            <a:endParaRPr b="1">
              <a:latin typeface="Arial"/>
              <a:ea typeface="Arial"/>
              <a:cs typeface="Arial"/>
              <a:sym typeface="Arial"/>
            </a:endParaRPr>
          </a:p>
          <a:p>
            <a:pPr marL="469900" lvl="0" indent="-457200" algn="l" rtl="0">
              <a:lnSpc>
                <a:spcPct val="100000"/>
              </a:lnSpc>
              <a:spcBef>
                <a:spcPts val="600"/>
              </a:spcBef>
              <a:spcAft>
                <a:spcPts val="0"/>
              </a:spcAft>
              <a:buClr>
                <a:srgbClr val="000000"/>
              </a:buClr>
              <a:buSzPts val="2100"/>
              <a:buFont typeface="Arial"/>
              <a:buChar char="•"/>
            </a:pPr>
            <a:r>
              <a:rPr lang="en-US" sz="2100"/>
              <a:t>Lost a job and wanted to know </a:t>
            </a:r>
            <a:r>
              <a:rPr lang="en-US" sz="2000" b="1"/>
              <a:t>your rights</a:t>
            </a:r>
            <a:r>
              <a:rPr lang="en-US" sz="2100"/>
              <a:t>?</a:t>
            </a:r>
            <a:endParaRPr/>
          </a:p>
          <a:p>
            <a:pPr marL="469900" lvl="0" indent="-457200" algn="l" rtl="0">
              <a:lnSpc>
                <a:spcPct val="100000"/>
              </a:lnSpc>
              <a:spcBef>
                <a:spcPts val="600"/>
              </a:spcBef>
              <a:spcAft>
                <a:spcPts val="0"/>
              </a:spcAft>
              <a:buClr>
                <a:srgbClr val="000000"/>
              </a:buClr>
              <a:buSzPts val="2100"/>
              <a:buFont typeface="Arial"/>
              <a:buChar char="•"/>
            </a:pPr>
            <a:r>
              <a:rPr lang="en-US" sz="2100"/>
              <a:t>Been </a:t>
            </a:r>
            <a:r>
              <a:rPr lang="en-US" sz="2000" b="1">
                <a:latin typeface="Arial"/>
                <a:ea typeface="Arial"/>
                <a:cs typeface="Arial"/>
                <a:sym typeface="Arial"/>
              </a:rPr>
              <a:t>treated unfairly</a:t>
            </a:r>
            <a:r>
              <a:rPr lang="en-US" b="1">
                <a:latin typeface="Arial"/>
                <a:ea typeface="Arial"/>
                <a:cs typeface="Arial"/>
                <a:sym typeface="Arial"/>
              </a:rPr>
              <a:t> </a:t>
            </a:r>
            <a:r>
              <a:rPr lang="en-US" sz="2100"/>
              <a:t>or said, “Let me speak to your supervisor”? </a:t>
            </a:r>
            <a:endParaRPr/>
          </a:p>
          <a:p>
            <a:pPr marL="469900" lvl="0" indent="-457200" algn="l" rtl="0">
              <a:lnSpc>
                <a:spcPct val="100000"/>
              </a:lnSpc>
              <a:spcBef>
                <a:spcPts val="600"/>
              </a:spcBef>
              <a:spcAft>
                <a:spcPts val="0"/>
              </a:spcAft>
              <a:buClr>
                <a:srgbClr val="000000"/>
              </a:buClr>
              <a:buSzPts val="2100"/>
              <a:buFont typeface="Arial"/>
              <a:buChar char="•"/>
            </a:pPr>
            <a:r>
              <a:rPr lang="en-US" sz="2100"/>
              <a:t>Been a victim of a breach or</a:t>
            </a:r>
            <a:r>
              <a:rPr lang="en-US" b="1">
                <a:latin typeface="Arial"/>
                <a:ea typeface="Arial"/>
                <a:cs typeface="Arial"/>
                <a:sym typeface="Arial"/>
              </a:rPr>
              <a:t> </a:t>
            </a:r>
            <a:r>
              <a:rPr lang="en-US" sz="2000" b="1">
                <a:latin typeface="Arial"/>
                <a:ea typeface="Arial"/>
                <a:cs typeface="Arial"/>
                <a:sym typeface="Arial"/>
              </a:rPr>
              <a:t>Identity thef</a:t>
            </a:r>
            <a:r>
              <a:rPr lang="en-US" sz="2000" b="1"/>
              <a:t>t</a:t>
            </a:r>
            <a:r>
              <a:rPr lang="en-US" sz="2000"/>
              <a:t>?</a:t>
            </a:r>
            <a:endParaRPr/>
          </a:p>
          <a:p>
            <a:pPr marL="469900" lvl="0" indent="-457200" algn="l" rtl="0">
              <a:lnSpc>
                <a:spcPct val="100000"/>
              </a:lnSpc>
              <a:spcBef>
                <a:spcPts val="600"/>
              </a:spcBef>
              <a:spcAft>
                <a:spcPts val="0"/>
              </a:spcAft>
              <a:buClr>
                <a:srgbClr val="000000"/>
              </a:buClr>
              <a:buSzPts val="2100"/>
              <a:buFont typeface="Arial"/>
              <a:buChar char="•"/>
            </a:pPr>
            <a:r>
              <a:rPr lang="en-US" sz="2100"/>
              <a:t>Signed a contract you </a:t>
            </a:r>
            <a:r>
              <a:rPr lang="en-US" sz="2000" b="1">
                <a:latin typeface="Arial"/>
                <a:ea typeface="Arial"/>
                <a:cs typeface="Arial"/>
                <a:sym typeface="Arial"/>
              </a:rPr>
              <a:t>didn’t understand or regretted later</a:t>
            </a:r>
            <a:r>
              <a:rPr lang="en-US" sz="2000">
                <a:latin typeface="Arial"/>
                <a:ea typeface="Arial"/>
                <a:cs typeface="Arial"/>
                <a:sym typeface="Arial"/>
              </a:rPr>
              <a:t>? </a:t>
            </a:r>
            <a:endParaRPr b="1">
              <a:latin typeface="Arial"/>
              <a:ea typeface="Arial"/>
              <a:cs typeface="Arial"/>
              <a:sym typeface="Arial"/>
            </a:endParaRPr>
          </a:p>
          <a:p>
            <a:pPr marL="469900" lvl="0" indent="-457200" algn="l" rtl="0">
              <a:lnSpc>
                <a:spcPct val="100000"/>
              </a:lnSpc>
              <a:spcBef>
                <a:spcPts val="600"/>
              </a:spcBef>
              <a:spcAft>
                <a:spcPts val="0"/>
              </a:spcAft>
              <a:buClr>
                <a:srgbClr val="000000"/>
              </a:buClr>
              <a:buSzPts val="2100"/>
              <a:buFont typeface="Arial"/>
              <a:buChar char="•"/>
            </a:pPr>
            <a:r>
              <a:rPr lang="en-US" sz="2100"/>
              <a:t>Had an </a:t>
            </a:r>
            <a:r>
              <a:rPr lang="en-US" sz="2000" b="1">
                <a:latin typeface="Arial"/>
                <a:ea typeface="Arial"/>
                <a:cs typeface="Arial"/>
                <a:sym typeface="Arial"/>
              </a:rPr>
              <a:t>insurance claim denied</a:t>
            </a:r>
            <a:r>
              <a:rPr lang="en-US" b="1">
                <a:latin typeface="Arial"/>
                <a:ea typeface="Arial"/>
                <a:cs typeface="Arial"/>
                <a:sym typeface="Arial"/>
              </a:rPr>
              <a:t> </a:t>
            </a:r>
            <a:r>
              <a:rPr lang="en-US" sz="2100"/>
              <a:t>that you thought was covered? </a:t>
            </a:r>
            <a:endParaRPr/>
          </a:p>
          <a:p>
            <a:pPr marL="469900" lvl="0" indent="-457200" algn="l" rtl="0">
              <a:lnSpc>
                <a:spcPct val="100000"/>
              </a:lnSpc>
              <a:spcBef>
                <a:spcPts val="600"/>
              </a:spcBef>
              <a:spcAft>
                <a:spcPts val="0"/>
              </a:spcAft>
              <a:buClr>
                <a:srgbClr val="000000"/>
              </a:buClr>
              <a:buSzPts val="2100"/>
              <a:buFont typeface="Arial"/>
              <a:buChar char="•"/>
            </a:pPr>
            <a:r>
              <a:rPr lang="en-US" sz="2100"/>
              <a:t>Had questions regarding your </a:t>
            </a:r>
            <a:r>
              <a:rPr lang="en-US" sz="2000" b="1">
                <a:latin typeface="Arial"/>
                <a:ea typeface="Arial"/>
                <a:cs typeface="Arial"/>
                <a:sym typeface="Arial"/>
              </a:rPr>
              <a:t>credit score</a:t>
            </a:r>
            <a:r>
              <a:rPr lang="en-US" sz="2000">
                <a:latin typeface="Arial"/>
                <a:ea typeface="Arial"/>
                <a:cs typeface="Arial"/>
                <a:sym typeface="Arial"/>
              </a:rPr>
              <a:t>?</a:t>
            </a:r>
            <a:endParaRPr sz="2000" b="1">
              <a:latin typeface="Arial"/>
              <a:ea typeface="Arial"/>
              <a:cs typeface="Arial"/>
              <a:sym typeface="Arial"/>
            </a:endParaRPr>
          </a:p>
          <a:p>
            <a:pPr marL="469900" lvl="0" indent="-457200" algn="l" rtl="0">
              <a:lnSpc>
                <a:spcPct val="100000"/>
              </a:lnSpc>
              <a:spcBef>
                <a:spcPts val="600"/>
              </a:spcBef>
              <a:spcAft>
                <a:spcPts val="0"/>
              </a:spcAft>
              <a:buClr>
                <a:srgbClr val="000000"/>
              </a:buClr>
              <a:buSzPts val="2100"/>
              <a:buFont typeface="Arial"/>
              <a:buChar char="•"/>
            </a:pPr>
            <a:r>
              <a:rPr lang="en-US" sz="2100"/>
              <a:t>Bought a defective product and wondered what </a:t>
            </a:r>
            <a:r>
              <a:rPr lang="en-US" sz="2000" b="1">
                <a:latin typeface="Arial"/>
                <a:ea typeface="Arial"/>
                <a:cs typeface="Arial"/>
                <a:sym typeface="Arial"/>
              </a:rPr>
              <a:t>your rights</a:t>
            </a:r>
            <a:r>
              <a:rPr lang="en-US" b="1">
                <a:latin typeface="Arial"/>
                <a:ea typeface="Arial"/>
                <a:cs typeface="Arial"/>
                <a:sym typeface="Arial"/>
              </a:rPr>
              <a:t> </a:t>
            </a:r>
            <a:r>
              <a:rPr lang="en-US" sz="2100"/>
              <a:t>were?</a:t>
            </a:r>
            <a:endParaRPr/>
          </a:p>
          <a:p>
            <a:pPr marL="469900" lvl="0" indent="-457200" algn="l" rtl="0">
              <a:lnSpc>
                <a:spcPct val="100000"/>
              </a:lnSpc>
              <a:spcBef>
                <a:spcPts val="600"/>
              </a:spcBef>
              <a:spcAft>
                <a:spcPts val="0"/>
              </a:spcAft>
              <a:buClr>
                <a:srgbClr val="000000"/>
              </a:buClr>
              <a:buSzPts val="2100"/>
              <a:buFont typeface="Arial"/>
              <a:buChar char="•"/>
            </a:pPr>
            <a:r>
              <a:rPr lang="en-US" sz="2100"/>
              <a:t>Had your social media account </a:t>
            </a:r>
            <a:r>
              <a:rPr lang="en-US" sz="2000" b="1">
                <a:latin typeface="Arial"/>
                <a:ea typeface="Arial"/>
                <a:cs typeface="Arial"/>
                <a:sym typeface="Arial"/>
              </a:rPr>
              <a:t>hacked?</a:t>
            </a:r>
            <a:endParaRPr/>
          </a:p>
        </p:txBody>
      </p:sp>
      <p:sp>
        <p:nvSpPr>
          <p:cNvPr id="2193" name="Google Shape;2193;p246"/>
          <p:cNvSpPr txBox="1">
            <a:spLocks noGrp="1"/>
          </p:cNvSpPr>
          <p:nvPr>
            <p:ph type="body" idx="4"/>
          </p:nvPr>
        </p:nvSpPr>
        <p:spPr>
          <a:xfrm>
            <a:off x="1064527" y="1170291"/>
            <a:ext cx="4873500" cy="463200"/>
          </a:xfrm>
          <a:prstGeom prst="rect">
            <a:avLst/>
          </a:prstGeom>
          <a:noFill/>
          <a:ln>
            <a:noFill/>
          </a:ln>
        </p:spPr>
        <p:txBody>
          <a:bodyPr spcFirstLastPara="1" wrap="square" lIns="45700" tIns="45700" rIns="45700" bIns="45700" anchor="b" anchorCtr="0">
            <a:normAutofit lnSpcReduction="10000"/>
          </a:bodyPr>
          <a:lstStyle/>
          <a:p>
            <a:pPr marL="8096" marR="0" lvl="0" indent="-8096" algn="l" rtl="0">
              <a:lnSpc>
                <a:spcPct val="90000"/>
              </a:lnSpc>
              <a:spcBef>
                <a:spcPts val="0"/>
              </a:spcBef>
              <a:spcAft>
                <a:spcPts val="0"/>
              </a:spcAft>
              <a:buClr>
                <a:srgbClr val="000000"/>
              </a:buClr>
              <a:buSzPts val="2380"/>
              <a:buFont typeface="Arial"/>
              <a:buNone/>
            </a:pPr>
            <a:r>
              <a:rPr lang="en-US" sz="2980" b="1">
                <a:latin typeface="Inter"/>
                <a:ea typeface="Inter"/>
                <a:cs typeface="Inter"/>
                <a:sym typeface="Inter"/>
              </a:rPr>
              <a:t>Have You Ever…</a:t>
            </a:r>
            <a:endParaRPr sz="4200" b="1">
              <a:latin typeface="Inter"/>
              <a:ea typeface="Inter"/>
              <a:cs typeface="Inter"/>
              <a:sym typeface="Inter"/>
            </a:endParaRPr>
          </a:p>
        </p:txBody>
      </p:sp>
      <p:sp>
        <p:nvSpPr>
          <p:cNvPr id="2194" name="Google Shape;2194;p246"/>
          <p:cNvSpPr txBox="1">
            <a:spLocks noGrp="1"/>
          </p:cNvSpPr>
          <p:nvPr>
            <p:ph type="sldNum" idx="12"/>
          </p:nvPr>
        </p:nvSpPr>
        <p:spPr>
          <a:xfrm>
            <a:off x="95487" y="6540528"/>
            <a:ext cx="174900" cy="2463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888888"/>
              </a:buClr>
              <a:buSzPts val="1000"/>
              <a:buFont typeface="Arial"/>
              <a:buNone/>
            </a:pPr>
            <a:fld id="{00000000-1234-1234-1234-123412341234}" type="slidenum">
              <a:rPr lang="en-US" sz="1000">
                <a:latin typeface="Arial"/>
                <a:ea typeface="Arial"/>
                <a:cs typeface="Arial"/>
                <a:sym typeface="Arial"/>
              </a:rPr>
              <a:t>7</a:t>
            </a:fld>
            <a:endParaRPr/>
          </a:p>
        </p:txBody>
      </p:sp>
      <p:pic>
        <p:nvPicPr>
          <p:cNvPr id="2195" name="Google Shape;2195;p246"/>
          <p:cNvPicPr preferRelativeResize="0"/>
          <p:nvPr/>
        </p:nvPicPr>
        <p:blipFill>
          <a:blip r:embed="rId3">
            <a:alphaModFix/>
          </a:blip>
          <a:stretch>
            <a:fillRect/>
          </a:stretch>
        </p:blipFill>
        <p:spPr>
          <a:xfrm>
            <a:off x="7279950" y="778050"/>
            <a:ext cx="4119300" cy="2155325"/>
          </a:xfrm>
          <a:prstGeom prst="rect">
            <a:avLst/>
          </a:prstGeom>
          <a:noFill/>
          <a:ln>
            <a:noFill/>
          </a:ln>
        </p:spPr>
      </p:pic>
      <p:pic>
        <p:nvPicPr>
          <p:cNvPr id="2196" name="Google Shape;2196;p246"/>
          <p:cNvPicPr preferRelativeResize="0"/>
          <p:nvPr/>
        </p:nvPicPr>
        <p:blipFill rotWithShape="1">
          <a:blip r:embed="rId4">
            <a:alphaModFix/>
          </a:blip>
          <a:srcRect r="11917"/>
          <a:stretch/>
        </p:blipFill>
        <p:spPr>
          <a:xfrm>
            <a:off x="8953500" y="2819400"/>
            <a:ext cx="3020475" cy="2286000"/>
          </a:xfrm>
          <a:prstGeom prst="rect">
            <a:avLst/>
          </a:prstGeom>
          <a:noFill/>
          <a:ln>
            <a:noFill/>
          </a:ln>
        </p:spPr>
      </p:pic>
      <p:sp>
        <p:nvSpPr>
          <p:cNvPr id="2197" name="Google Shape;2197;p246"/>
          <p:cNvSpPr txBox="1"/>
          <p:nvPr/>
        </p:nvSpPr>
        <p:spPr>
          <a:xfrm>
            <a:off x="11444475" y="6177975"/>
            <a:ext cx="633000" cy="597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1"/>
        <p:cNvGrpSpPr/>
        <p:nvPr/>
      </p:nvGrpSpPr>
      <p:grpSpPr>
        <a:xfrm>
          <a:off x="0" y="0"/>
          <a:ext cx="0" cy="0"/>
          <a:chOff x="0" y="0"/>
          <a:chExt cx="0" cy="0"/>
        </a:xfrm>
      </p:grpSpPr>
      <p:sp>
        <p:nvSpPr>
          <p:cNvPr id="2202" name="Google Shape;2202;p247"/>
          <p:cNvSpPr txBox="1">
            <a:spLocks noGrp="1"/>
          </p:cNvSpPr>
          <p:nvPr>
            <p:ph type="body" idx="1"/>
          </p:nvPr>
        </p:nvSpPr>
        <p:spPr>
          <a:xfrm>
            <a:off x="6847818" y="1613392"/>
            <a:ext cx="4529400" cy="518700"/>
          </a:xfrm>
          <a:prstGeom prst="rect">
            <a:avLst/>
          </a:prstGeom>
          <a:noFill/>
          <a:ln>
            <a:noFill/>
          </a:ln>
        </p:spPr>
        <p:txBody>
          <a:bodyPr spcFirstLastPara="1" wrap="square" lIns="45700" tIns="45700" rIns="45700" bIns="45700" anchor="b" anchorCtr="0">
            <a:normAutofit/>
          </a:bodyPr>
          <a:lstStyle/>
          <a:p>
            <a:pPr marL="9522" lvl="0" indent="-9522" algn="ctr" rtl="0">
              <a:lnSpc>
                <a:spcPct val="90000"/>
              </a:lnSpc>
              <a:spcBef>
                <a:spcPts val="0"/>
              </a:spcBef>
              <a:spcAft>
                <a:spcPts val="0"/>
              </a:spcAft>
              <a:buClr>
                <a:srgbClr val="080808"/>
              </a:buClr>
              <a:buSzPts val="2999"/>
              <a:buNone/>
            </a:pPr>
            <a:r>
              <a:rPr lang="en-US" sz="2999" b="1" dirty="0">
                <a:solidFill>
                  <a:srgbClr val="080808"/>
                </a:solidFill>
                <a:latin typeface="Inter"/>
                <a:ea typeface="Inter"/>
                <a:cs typeface="Inter"/>
                <a:sym typeface="Inter"/>
              </a:rPr>
              <a:t>Established in 1972</a:t>
            </a:r>
            <a:endParaRPr b="1" dirty="0">
              <a:latin typeface="Inter"/>
              <a:ea typeface="Inter"/>
              <a:cs typeface="Inter"/>
              <a:sym typeface="Inter"/>
            </a:endParaRPr>
          </a:p>
        </p:txBody>
      </p:sp>
      <p:sp>
        <p:nvSpPr>
          <p:cNvPr id="2203" name="Google Shape;2203;p247"/>
          <p:cNvSpPr txBox="1">
            <a:spLocks noGrp="1"/>
          </p:cNvSpPr>
          <p:nvPr>
            <p:ph type="body" idx="6"/>
          </p:nvPr>
        </p:nvSpPr>
        <p:spPr>
          <a:xfrm>
            <a:off x="5594425" y="2378961"/>
            <a:ext cx="6366000" cy="516300"/>
          </a:xfrm>
          <a:prstGeom prst="rect">
            <a:avLst/>
          </a:prstGeom>
          <a:noFill/>
          <a:ln>
            <a:noFill/>
          </a:ln>
        </p:spPr>
        <p:txBody>
          <a:bodyPr spcFirstLastPara="1" wrap="square" lIns="45700" tIns="45700" rIns="45700" bIns="45700" anchor="t" anchorCtr="0">
            <a:noAutofit/>
          </a:bodyPr>
          <a:lstStyle/>
          <a:p>
            <a:pPr marL="9522" lvl="0" indent="-9522" algn="ctr" rtl="0">
              <a:lnSpc>
                <a:spcPct val="100000"/>
              </a:lnSpc>
              <a:spcBef>
                <a:spcPts val="0"/>
              </a:spcBef>
              <a:spcAft>
                <a:spcPts val="0"/>
              </a:spcAft>
              <a:buClr>
                <a:srgbClr val="8231D4"/>
              </a:buClr>
              <a:buSzPts val="2399"/>
              <a:buNone/>
            </a:pPr>
            <a:r>
              <a:rPr lang="en-US" sz="2399" b="1" dirty="0">
                <a:solidFill>
                  <a:srgbClr val="8231D4"/>
                </a:solidFill>
                <a:latin typeface="Inter"/>
                <a:ea typeface="Inter"/>
                <a:cs typeface="Inter"/>
                <a:sym typeface="Inter"/>
              </a:rPr>
              <a:t>PROTECTING &amp; EMPOWERING </a:t>
            </a:r>
            <a:br>
              <a:rPr lang="en-US" sz="2399" dirty="0">
                <a:solidFill>
                  <a:srgbClr val="080808"/>
                </a:solidFill>
                <a:latin typeface="Inter"/>
                <a:ea typeface="Inter"/>
                <a:cs typeface="Inter"/>
                <a:sym typeface="Inter"/>
              </a:rPr>
            </a:br>
            <a:r>
              <a:rPr lang="en-US" sz="2399" dirty="0">
                <a:solidFill>
                  <a:srgbClr val="080808"/>
                </a:solidFill>
                <a:latin typeface="Inter"/>
                <a:ea typeface="Inter"/>
                <a:cs typeface="Inter"/>
                <a:sym typeface="Inter"/>
              </a:rPr>
              <a:t>4.5 million lives with a dedicated network of quality law firms in the U.S. &amp; Canada.</a:t>
            </a:r>
            <a:endParaRPr dirty="0">
              <a:latin typeface="Inter"/>
              <a:ea typeface="Inter"/>
              <a:cs typeface="Inter"/>
              <a:sym typeface="Inter"/>
            </a:endParaRPr>
          </a:p>
        </p:txBody>
      </p:sp>
      <p:sp>
        <p:nvSpPr>
          <p:cNvPr id="2204" name="Google Shape;2204;p247"/>
          <p:cNvSpPr txBox="1">
            <a:spLocks noGrp="1"/>
          </p:cNvSpPr>
          <p:nvPr>
            <p:ph type="sldNum" idx="12"/>
          </p:nvPr>
        </p:nvSpPr>
        <p:spPr>
          <a:xfrm>
            <a:off x="11176467" y="6400416"/>
            <a:ext cx="177300" cy="276900"/>
          </a:xfrm>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D8E8D"/>
              </a:buClr>
              <a:buSzPts val="1200"/>
              <a:buFont typeface="Helvetica Neue"/>
              <a:buNone/>
            </a:pPr>
            <a:fld id="{00000000-1234-1234-1234-123412341234}" type="slidenum">
              <a:rPr lang="en-US"/>
              <a:t>8</a:t>
            </a:fld>
            <a:endParaRPr>
              <a:latin typeface="Arial"/>
              <a:ea typeface="Arial"/>
              <a:cs typeface="Arial"/>
              <a:sym typeface="Arial"/>
            </a:endParaRPr>
          </a:p>
        </p:txBody>
      </p:sp>
      <p:sp>
        <p:nvSpPr>
          <p:cNvPr id="2205" name="Google Shape;2205;p247"/>
          <p:cNvSpPr txBox="1"/>
          <p:nvPr/>
        </p:nvSpPr>
        <p:spPr>
          <a:xfrm>
            <a:off x="6629491" y="3953590"/>
            <a:ext cx="4529400" cy="518700"/>
          </a:xfrm>
          <a:prstGeom prst="rect">
            <a:avLst/>
          </a:prstGeom>
          <a:noFill/>
          <a:ln>
            <a:noFill/>
          </a:ln>
        </p:spPr>
        <p:txBody>
          <a:bodyPr spcFirstLastPara="1" wrap="square" lIns="91425" tIns="45700" rIns="91425" bIns="45700" anchor="b" anchorCtr="0">
            <a:noAutofit/>
          </a:bodyPr>
          <a:lstStyle/>
          <a:p>
            <a:pPr marL="9525" marR="0" lvl="0" indent="-9525" algn="ctr" rtl="0">
              <a:lnSpc>
                <a:spcPct val="90000"/>
              </a:lnSpc>
              <a:spcBef>
                <a:spcPts val="0"/>
              </a:spcBef>
              <a:spcAft>
                <a:spcPts val="0"/>
              </a:spcAft>
              <a:buClr>
                <a:schemeClr val="dk1"/>
              </a:buClr>
              <a:buSzPts val="2999"/>
              <a:buFont typeface="Arial"/>
              <a:buNone/>
            </a:pPr>
            <a:r>
              <a:rPr lang="en-US" sz="2999" b="1" i="0" u="none" strike="noStrike" cap="none" dirty="0">
                <a:solidFill>
                  <a:schemeClr val="dk1"/>
                </a:solidFill>
                <a:latin typeface="Arial"/>
                <a:ea typeface="Arial"/>
                <a:cs typeface="Arial"/>
                <a:sym typeface="Arial"/>
              </a:rPr>
              <a:t>Our Vision</a:t>
            </a:r>
            <a:endParaRPr dirty="0"/>
          </a:p>
        </p:txBody>
      </p:sp>
      <p:sp>
        <p:nvSpPr>
          <p:cNvPr id="2206" name="Google Shape;2206;p247"/>
          <p:cNvSpPr txBox="1"/>
          <p:nvPr/>
        </p:nvSpPr>
        <p:spPr>
          <a:xfrm>
            <a:off x="5594425" y="4554811"/>
            <a:ext cx="6366000" cy="1143933"/>
          </a:xfrm>
          <a:prstGeom prst="rect">
            <a:avLst/>
          </a:prstGeom>
          <a:noFill/>
          <a:ln>
            <a:noFill/>
          </a:ln>
        </p:spPr>
        <p:txBody>
          <a:bodyPr spcFirstLastPara="1" wrap="square" lIns="91425" tIns="45700" rIns="91425" bIns="45700" anchor="t" anchorCtr="0">
            <a:noAutofit/>
          </a:bodyPr>
          <a:lstStyle/>
          <a:p>
            <a:pPr marL="9525" marR="0" lvl="0" indent="-9525" algn="ctr" rtl="0">
              <a:spcBef>
                <a:spcPts val="0"/>
              </a:spcBef>
              <a:spcAft>
                <a:spcPts val="0"/>
              </a:spcAft>
              <a:buClr>
                <a:srgbClr val="080808"/>
              </a:buClr>
              <a:buSzPts val="2399"/>
              <a:buFont typeface="Arial"/>
              <a:buNone/>
            </a:pPr>
            <a:r>
              <a:rPr lang="en-US" sz="2399" b="0" i="0" u="none" strike="noStrike" cap="none" dirty="0">
                <a:solidFill>
                  <a:srgbClr val="080808"/>
                </a:solidFill>
                <a:latin typeface="Arial"/>
                <a:ea typeface="Arial"/>
                <a:cs typeface="Arial"/>
                <a:sym typeface="Arial"/>
              </a:rPr>
              <a:t>To </a:t>
            </a:r>
            <a:r>
              <a:rPr lang="en-US" sz="2399" dirty="0">
                <a:solidFill>
                  <a:srgbClr val="080808"/>
                </a:solidFill>
              </a:rPr>
              <a:t>build a</a:t>
            </a:r>
            <a:r>
              <a:rPr lang="en-US" sz="2399" b="0" i="0" u="none" strike="noStrike" cap="none" dirty="0">
                <a:solidFill>
                  <a:srgbClr val="080808"/>
                </a:solidFill>
                <a:latin typeface="Arial"/>
                <a:ea typeface="Arial"/>
                <a:cs typeface="Arial"/>
                <a:sym typeface="Arial"/>
              </a:rPr>
              <a:t> </a:t>
            </a:r>
            <a:r>
              <a:rPr lang="en-US" sz="2399" b="1" dirty="0">
                <a:solidFill>
                  <a:srgbClr val="8231D4"/>
                </a:solidFill>
              </a:rPr>
              <a:t>BETTER WORLD</a:t>
            </a:r>
            <a:r>
              <a:rPr lang="en-US" sz="2399" b="1" i="0" u="none" strike="noStrike" cap="none" dirty="0">
                <a:solidFill>
                  <a:srgbClr val="8231D4"/>
                </a:solidFill>
                <a:latin typeface="Arial"/>
                <a:ea typeface="Arial"/>
                <a:cs typeface="Arial"/>
                <a:sym typeface="Arial"/>
              </a:rPr>
              <a:t> </a:t>
            </a:r>
            <a:r>
              <a:rPr lang="en-US" sz="2399" dirty="0">
                <a:solidFill>
                  <a:srgbClr val="080808"/>
                </a:solidFill>
              </a:rPr>
              <a:t>where access </a:t>
            </a:r>
            <a:br>
              <a:rPr lang="en-US" sz="2399" dirty="0">
                <a:solidFill>
                  <a:srgbClr val="080808"/>
                </a:solidFill>
              </a:rPr>
            </a:br>
            <a:r>
              <a:rPr lang="en-US" sz="2399" dirty="0">
                <a:solidFill>
                  <a:srgbClr val="080808"/>
                </a:solidFill>
              </a:rPr>
              <a:t>to</a:t>
            </a:r>
            <a:r>
              <a:rPr lang="en-US" sz="2399" b="1" i="0" u="none" strike="noStrike" cap="none" dirty="0">
                <a:solidFill>
                  <a:srgbClr val="8231D4"/>
                </a:solidFill>
                <a:latin typeface="Arial"/>
                <a:ea typeface="Arial"/>
                <a:cs typeface="Arial"/>
                <a:sym typeface="Arial"/>
              </a:rPr>
              <a:t> JUSTICE </a:t>
            </a:r>
            <a:r>
              <a:rPr lang="en-US" sz="2399" dirty="0">
                <a:solidFill>
                  <a:srgbClr val="080808"/>
                </a:solidFill>
              </a:rPr>
              <a:t>is </a:t>
            </a:r>
            <a:r>
              <a:rPr lang="en-US" sz="2399" b="1" dirty="0">
                <a:solidFill>
                  <a:srgbClr val="8124BB"/>
                </a:solidFill>
              </a:rPr>
              <a:t>EQUAL</a:t>
            </a:r>
            <a:r>
              <a:rPr lang="en-US" sz="2399" dirty="0">
                <a:solidFill>
                  <a:srgbClr val="080808"/>
                </a:solidFill>
              </a:rPr>
              <a:t> for every human.</a:t>
            </a:r>
            <a:r>
              <a:rPr lang="en-US" sz="2399" b="0" i="0" u="none" strike="noStrike" cap="none" dirty="0">
                <a:solidFill>
                  <a:srgbClr val="080808"/>
                </a:solidFill>
                <a:latin typeface="Arial"/>
                <a:ea typeface="Arial"/>
                <a:cs typeface="Arial"/>
                <a:sym typeface="Arial"/>
              </a:rPr>
              <a:t> </a:t>
            </a:r>
            <a:endParaRPr dirty="0"/>
          </a:p>
        </p:txBody>
      </p:sp>
      <p:pic>
        <p:nvPicPr>
          <p:cNvPr id="2207" name="Google Shape;2207;p247"/>
          <p:cNvPicPr preferRelativeResize="0"/>
          <p:nvPr/>
        </p:nvPicPr>
        <p:blipFill rotWithShape="1">
          <a:blip r:embed="rId3">
            <a:alphaModFix/>
          </a:blip>
          <a:srcRect/>
          <a:stretch/>
        </p:blipFill>
        <p:spPr>
          <a:xfrm>
            <a:off x="7176277" y="6010350"/>
            <a:ext cx="1121565" cy="419959"/>
          </a:xfrm>
          <a:prstGeom prst="rect">
            <a:avLst/>
          </a:prstGeom>
          <a:noFill/>
          <a:ln>
            <a:noFill/>
          </a:ln>
        </p:spPr>
      </p:pic>
      <p:pic>
        <p:nvPicPr>
          <p:cNvPr id="2208" name="Google Shape;2208;p247"/>
          <p:cNvPicPr preferRelativeResize="0"/>
          <p:nvPr/>
        </p:nvPicPr>
        <p:blipFill rotWithShape="1">
          <a:blip r:embed="rId4">
            <a:alphaModFix/>
          </a:blip>
          <a:srcRect/>
          <a:stretch/>
        </p:blipFill>
        <p:spPr>
          <a:xfrm>
            <a:off x="4826532" y="6040239"/>
            <a:ext cx="1381688" cy="216663"/>
          </a:xfrm>
          <a:prstGeom prst="rect">
            <a:avLst/>
          </a:prstGeom>
          <a:noFill/>
          <a:ln>
            <a:noFill/>
          </a:ln>
        </p:spPr>
      </p:pic>
      <p:pic>
        <p:nvPicPr>
          <p:cNvPr id="2209" name="Google Shape;2209;p247"/>
          <p:cNvPicPr preferRelativeResize="0"/>
          <p:nvPr/>
        </p:nvPicPr>
        <p:blipFill rotWithShape="1">
          <a:blip r:embed="rId5">
            <a:alphaModFix/>
          </a:blip>
          <a:srcRect/>
          <a:stretch/>
        </p:blipFill>
        <p:spPr>
          <a:xfrm>
            <a:off x="2901562" y="5694327"/>
            <a:ext cx="957024" cy="908486"/>
          </a:xfrm>
          <a:prstGeom prst="rect">
            <a:avLst/>
          </a:prstGeom>
          <a:noFill/>
          <a:ln>
            <a:noFill/>
          </a:ln>
        </p:spPr>
      </p:pic>
      <p:pic>
        <p:nvPicPr>
          <p:cNvPr id="2210" name="Google Shape;2210;p247"/>
          <p:cNvPicPr preferRelativeResize="0"/>
          <p:nvPr/>
        </p:nvPicPr>
        <p:blipFill rotWithShape="1">
          <a:blip r:embed="rId6">
            <a:alphaModFix/>
          </a:blip>
          <a:srcRect/>
          <a:stretch/>
        </p:blipFill>
        <p:spPr>
          <a:xfrm>
            <a:off x="1224384" y="5938842"/>
            <a:ext cx="957273" cy="347217"/>
          </a:xfrm>
          <a:prstGeom prst="rect">
            <a:avLst/>
          </a:prstGeom>
          <a:noFill/>
          <a:ln>
            <a:noFill/>
          </a:ln>
        </p:spPr>
      </p:pic>
      <p:pic>
        <p:nvPicPr>
          <p:cNvPr id="2211" name="Google Shape;2211;p247"/>
          <p:cNvPicPr preferRelativeResize="0"/>
          <p:nvPr/>
        </p:nvPicPr>
        <p:blipFill rotWithShape="1">
          <a:blip r:embed="rId7">
            <a:alphaModFix/>
          </a:blip>
          <a:srcRect/>
          <a:stretch/>
        </p:blipFill>
        <p:spPr>
          <a:xfrm>
            <a:off x="9265831" y="5938841"/>
            <a:ext cx="1381687" cy="516222"/>
          </a:xfrm>
          <a:prstGeom prst="rect">
            <a:avLst/>
          </a:prstGeom>
          <a:noFill/>
          <a:ln>
            <a:noFill/>
          </a:ln>
        </p:spPr>
      </p:pic>
      <p:pic>
        <p:nvPicPr>
          <p:cNvPr id="2212" name="Google Shape;2212;p247"/>
          <p:cNvPicPr preferRelativeResize="0">
            <a:picLocks noGrp="1"/>
          </p:cNvPicPr>
          <p:nvPr>
            <p:ph type="pic" idx="2"/>
          </p:nvPr>
        </p:nvPicPr>
        <p:blipFill rotWithShape="1">
          <a:blip r:embed="rId8">
            <a:alphaModFix/>
          </a:blip>
          <a:srcRect l="661" r="670"/>
          <a:stretch/>
        </p:blipFill>
        <p:spPr>
          <a:xfrm>
            <a:off x="709261" y="945464"/>
            <a:ext cx="4507326" cy="4507326"/>
          </a:xfrm>
          <a:prstGeom prst="rect">
            <a:avLst/>
          </a:prstGeom>
          <a:noFill/>
          <a:ln>
            <a:noFill/>
          </a:ln>
        </p:spPr>
      </p:pic>
      <p:pic>
        <p:nvPicPr>
          <p:cNvPr id="2213" name="Google Shape;2213;p247" descr="Picture 33"/>
          <p:cNvPicPr preferRelativeResize="0"/>
          <p:nvPr/>
        </p:nvPicPr>
        <p:blipFill rotWithShape="1">
          <a:blip r:embed="rId9">
            <a:alphaModFix/>
          </a:blip>
          <a:srcRect/>
          <a:stretch/>
        </p:blipFill>
        <p:spPr>
          <a:xfrm>
            <a:off x="3592531" y="255187"/>
            <a:ext cx="1776450" cy="2382788"/>
          </a:xfrm>
          <a:prstGeom prst="rect">
            <a:avLst/>
          </a:prstGeom>
          <a:noFill/>
          <a:ln>
            <a:noFill/>
          </a:ln>
        </p:spPr>
      </p:pic>
      <p:pic>
        <p:nvPicPr>
          <p:cNvPr id="2214" name="Google Shape;2214;p247"/>
          <p:cNvPicPr preferRelativeResize="0"/>
          <p:nvPr/>
        </p:nvPicPr>
        <p:blipFill rotWithShape="1">
          <a:blip r:embed="rId10">
            <a:alphaModFix/>
          </a:blip>
          <a:srcRect t="22877" b="21742"/>
          <a:stretch/>
        </p:blipFill>
        <p:spPr>
          <a:xfrm>
            <a:off x="8007251" y="295548"/>
            <a:ext cx="2133600" cy="1181575"/>
          </a:xfrm>
          <a:prstGeom prst="rect">
            <a:avLst/>
          </a:prstGeom>
          <a:noFill/>
          <a:ln>
            <a:noFill/>
          </a:ln>
        </p:spPr>
      </p:pic>
      <p:sp>
        <p:nvSpPr>
          <p:cNvPr id="2215" name="Google Shape;2215;p247"/>
          <p:cNvSpPr txBox="1"/>
          <p:nvPr/>
        </p:nvSpPr>
        <p:spPr>
          <a:xfrm>
            <a:off x="11444475" y="6177975"/>
            <a:ext cx="633000" cy="597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353535"/>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55227-6991-875F-207E-84F6DB24917C}"/>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BEBFA774-ABE4-7BB3-704F-076C5A9C546D}"/>
              </a:ext>
            </a:extLst>
          </p:cNvPr>
          <p:cNvSpPr txBox="1"/>
          <p:nvPr/>
        </p:nvSpPr>
        <p:spPr>
          <a:xfrm>
            <a:off x="462113" y="886024"/>
            <a:ext cx="8712760" cy="889987"/>
          </a:xfrm>
          <a:prstGeom prst="rect">
            <a:avLst/>
          </a:prstGeom>
        </p:spPr>
        <p:txBody>
          <a:bodyPr vert="horz" wrap="square" lIns="0" tIns="88900" rIns="0" bIns="0"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800" b="0" i="0" u="none" strike="noStrike" kern="0" cap="none" spc="85" normalizeH="0" baseline="0" noProof="0" dirty="0">
                <a:ln>
                  <a:noFill/>
                </a:ln>
                <a:solidFill>
                  <a:srgbClr val="252525"/>
                </a:solidFill>
                <a:effectLst/>
                <a:uLnTx/>
                <a:uFillTx/>
                <a:latin typeface="Tahoma"/>
                <a:cs typeface="Tahoma"/>
              </a:rPr>
              <a:t>Covers</a:t>
            </a:r>
            <a:r>
              <a:rPr kumimoji="0" lang="en-US" sz="1800" b="0" i="0" u="none" strike="noStrike" kern="0" cap="none" spc="20" normalizeH="0" baseline="0" noProof="0" dirty="0">
                <a:ln>
                  <a:noFill/>
                </a:ln>
                <a:solidFill>
                  <a:srgbClr val="252525"/>
                </a:solidFill>
                <a:effectLst/>
                <a:uLnTx/>
                <a:uFillTx/>
                <a:latin typeface="Tahoma"/>
                <a:cs typeface="Tahoma"/>
              </a:rPr>
              <a:t> </a:t>
            </a:r>
            <a:r>
              <a:rPr kumimoji="0" lang="en-US" sz="1800" b="0" i="0" u="none" strike="noStrike" kern="0" cap="none" spc="0" normalizeH="0" baseline="0" noProof="0" dirty="0">
                <a:ln>
                  <a:noFill/>
                </a:ln>
                <a:solidFill>
                  <a:srgbClr val="252525"/>
                </a:solidFill>
                <a:effectLst/>
                <a:uLnTx/>
                <a:uFillTx/>
                <a:latin typeface="Tahoma"/>
                <a:cs typeface="Tahoma"/>
              </a:rPr>
              <a:t>member,</a:t>
            </a:r>
            <a:r>
              <a:rPr kumimoji="0" lang="en-US" sz="1800" b="0" i="0" u="none" strike="noStrike" kern="0" cap="none" spc="15" normalizeH="0" baseline="0" noProof="0" dirty="0">
                <a:ln>
                  <a:noFill/>
                </a:ln>
                <a:solidFill>
                  <a:srgbClr val="252525"/>
                </a:solidFill>
                <a:effectLst/>
                <a:uLnTx/>
                <a:uFillTx/>
                <a:latin typeface="Tahoma"/>
                <a:cs typeface="Tahoma"/>
              </a:rPr>
              <a:t> </a:t>
            </a:r>
            <a:r>
              <a:rPr kumimoji="0" lang="en-US" sz="1800" b="0" i="0" u="none" strike="noStrike" kern="0" cap="none" spc="60" normalizeH="0" baseline="0" noProof="0" dirty="0">
                <a:ln>
                  <a:noFill/>
                </a:ln>
                <a:solidFill>
                  <a:srgbClr val="252525"/>
                </a:solidFill>
                <a:effectLst/>
                <a:uLnTx/>
                <a:uFillTx/>
                <a:latin typeface="Tahoma"/>
                <a:cs typeface="Tahoma"/>
              </a:rPr>
              <a:t>spouse,</a:t>
            </a:r>
            <a:r>
              <a:rPr kumimoji="0" lang="en-US" sz="1800" b="0" i="0" u="none" strike="noStrike" kern="0" cap="none" spc="10" normalizeH="0" baseline="0" noProof="0" dirty="0">
                <a:ln>
                  <a:noFill/>
                </a:ln>
                <a:solidFill>
                  <a:srgbClr val="252525"/>
                </a:solidFill>
                <a:effectLst/>
                <a:uLnTx/>
                <a:uFillTx/>
                <a:latin typeface="Tahoma"/>
                <a:cs typeface="Tahoma"/>
              </a:rPr>
              <a:t> </a:t>
            </a:r>
            <a:r>
              <a:rPr kumimoji="0" lang="en-US" sz="1800" b="0" i="0" u="none" strike="noStrike" kern="0" cap="none" spc="60" normalizeH="0" baseline="0" noProof="0" dirty="0">
                <a:ln>
                  <a:noFill/>
                </a:ln>
                <a:solidFill>
                  <a:srgbClr val="252525"/>
                </a:solidFill>
                <a:effectLst/>
                <a:uLnTx/>
                <a:uFillTx/>
                <a:latin typeface="Tahoma"/>
                <a:cs typeface="Tahoma"/>
              </a:rPr>
              <a:t>and</a:t>
            </a:r>
            <a:r>
              <a:rPr kumimoji="0" lang="en-US" sz="1800" b="0" i="0" u="none" strike="noStrike" kern="0" cap="none" spc="65" normalizeH="0" baseline="0" noProof="0" dirty="0">
                <a:ln>
                  <a:noFill/>
                </a:ln>
                <a:solidFill>
                  <a:srgbClr val="252525"/>
                </a:solidFill>
                <a:effectLst/>
                <a:uLnTx/>
                <a:uFillTx/>
                <a:latin typeface="Tahoma"/>
                <a:cs typeface="Tahoma"/>
              </a:rPr>
              <a:t> </a:t>
            </a:r>
            <a:r>
              <a:rPr kumimoji="0" lang="en-US" sz="1800" b="0" i="0" u="none" strike="noStrike" kern="0" cap="none" spc="0" normalizeH="0" baseline="0" noProof="0" dirty="0">
                <a:ln>
                  <a:noFill/>
                </a:ln>
                <a:solidFill>
                  <a:srgbClr val="252525"/>
                </a:solidFill>
                <a:effectLst/>
                <a:uLnTx/>
                <a:uFillTx/>
                <a:latin typeface="Tahoma"/>
                <a:cs typeface="Tahoma"/>
              </a:rPr>
              <a:t>eligible</a:t>
            </a:r>
            <a:r>
              <a:rPr kumimoji="0" lang="en-US" sz="1800" b="0" i="0" u="none" strike="noStrike" kern="0" cap="none" spc="5" normalizeH="0" baseline="0" noProof="0" dirty="0">
                <a:ln>
                  <a:noFill/>
                </a:ln>
                <a:solidFill>
                  <a:srgbClr val="252525"/>
                </a:solidFill>
                <a:effectLst/>
                <a:uLnTx/>
                <a:uFillTx/>
                <a:latin typeface="Tahoma"/>
                <a:cs typeface="Tahoma"/>
              </a:rPr>
              <a:t> </a:t>
            </a:r>
            <a:r>
              <a:rPr kumimoji="0" lang="en-US" sz="1800" b="0" i="0" u="none" strike="noStrike" kern="0" cap="none" spc="65" normalizeH="0" baseline="0" noProof="0" dirty="0">
                <a:ln>
                  <a:noFill/>
                </a:ln>
                <a:solidFill>
                  <a:srgbClr val="252525"/>
                </a:solidFill>
                <a:effectLst/>
                <a:uLnTx/>
                <a:uFillTx/>
                <a:latin typeface="Tahoma"/>
                <a:cs typeface="Tahoma"/>
              </a:rPr>
              <a:t>dependent</a:t>
            </a:r>
            <a:r>
              <a:rPr kumimoji="0" lang="en-US" sz="1800" b="0" i="0" u="none" strike="noStrike" kern="0" cap="none" spc="15" normalizeH="0" baseline="0" noProof="0" dirty="0">
                <a:ln>
                  <a:noFill/>
                </a:ln>
                <a:solidFill>
                  <a:srgbClr val="252525"/>
                </a:solidFill>
                <a:effectLst/>
                <a:uLnTx/>
                <a:uFillTx/>
                <a:latin typeface="Tahoma"/>
                <a:cs typeface="Tahoma"/>
              </a:rPr>
              <a:t> </a:t>
            </a:r>
            <a:r>
              <a:rPr kumimoji="0" lang="en-US" sz="1800" b="0" i="0" u="none" strike="noStrike" kern="0" cap="none" spc="-10" normalizeH="0" baseline="0" noProof="0" dirty="0">
                <a:ln>
                  <a:noFill/>
                </a:ln>
                <a:solidFill>
                  <a:srgbClr val="252525"/>
                </a:solidFill>
                <a:effectLst/>
                <a:uLnTx/>
                <a:uFillTx/>
                <a:latin typeface="Tahoma"/>
                <a:cs typeface="Tahoma"/>
              </a:rPr>
              <a:t>children.</a:t>
            </a:r>
          </a:p>
          <a:p>
            <a:pPr marL="520065" marR="0" lvl="0" indent="-456565" defTabSz="914400" eaLnBrk="1" fontAlgn="auto" latinLnBrk="0" hangingPunct="1">
              <a:lnSpc>
                <a:spcPct val="100000"/>
              </a:lnSpc>
              <a:spcBef>
                <a:spcPts val="0"/>
              </a:spcBef>
              <a:spcAft>
                <a:spcPts val="0"/>
              </a:spcAft>
              <a:buClrTx/>
              <a:buSzTx/>
              <a:buFont typeface="Arial"/>
              <a:buChar char="•"/>
              <a:tabLst>
                <a:tab pos="520065" algn="l"/>
              </a:tabLst>
              <a:defRPr/>
            </a:pPr>
            <a:endParaRPr kumimoji="0" lang="en-US" sz="1800" b="0" i="0" u="none" strike="noStrike" kern="0" cap="none" spc="-20" normalizeH="0" baseline="0" noProof="0" dirty="0">
              <a:ln>
                <a:noFill/>
              </a:ln>
              <a:solidFill>
                <a:srgbClr val="252525"/>
              </a:solidFill>
              <a:effectLst/>
              <a:uLnTx/>
              <a:uFillTx/>
              <a:latin typeface="Tahoma"/>
              <a:cs typeface="Tahoma"/>
            </a:endParaRPr>
          </a:p>
          <a:p>
            <a:pPr marL="63500" marR="391160" lvl="0" indent="0" defTabSz="914400" eaLnBrk="1" fontAlgn="auto" latinLnBrk="0" hangingPunct="1">
              <a:lnSpc>
                <a:spcPct val="100000"/>
              </a:lnSpc>
              <a:spcBef>
                <a:spcPts val="0"/>
              </a:spcBef>
              <a:spcAft>
                <a:spcPts val="0"/>
              </a:spcAft>
              <a:buClrTx/>
              <a:buSzTx/>
              <a:buFontTx/>
              <a:buNone/>
              <a:tabLst>
                <a:tab pos="520700" algn="l"/>
              </a:tabLst>
              <a:defRPr/>
            </a:pPr>
            <a:endParaRPr kumimoji="0" lang="en-US" sz="1600" b="0" i="0" u="none" strike="noStrike" kern="0" cap="none" spc="0" normalizeH="0" baseline="0" noProof="0" dirty="0">
              <a:ln>
                <a:noFill/>
              </a:ln>
              <a:solidFill>
                <a:sysClr val="windowText" lastClr="000000"/>
              </a:solidFill>
              <a:effectLst/>
              <a:uLnTx/>
              <a:uFillTx/>
              <a:latin typeface="Tahoma"/>
              <a:cs typeface="Tahoma"/>
            </a:endParaRPr>
          </a:p>
        </p:txBody>
      </p:sp>
      <p:sp>
        <p:nvSpPr>
          <p:cNvPr id="12" name="object 7">
            <a:extLst>
              <a:ext uri="{FF2B5EF4-FFF2-40B4-BE49-F238E27FC236}">
                <a16:creationId xmlns:a16="http://schemas.microsoft.com/office/drawing/2014/main" id="{3763757F-C3D6-0D24-6CED-6E040F93285A}"/>
              </a:ext>
            </a:extLst>
          </p:cNvPr>
          <p:cNvSpPr txBox="1">
            <a:spLocks noGrp="1"/>
          </p:cNvSpPr>
          <p:nvPr>
            <p:ph type="title"/>
          </p:nvPr>
        </p:nvSpPr>
        <p:spPr>
          <a:xfrm>
            <a:off x="462113" y="288372"/>
            <a:ext cx="10515541" cy="535403"/>
          </a:xfrm>
          <a:prstGeom prst="rect">
            <a:avLst/>
          </a:prstGeom>
        </p:spPr>
        <p:txBody>
          <a:bodyPr vert="horz" wrap="square" lIns="0" tIns="12065" rIns="0" bIns="0" rtlCol="0">
            <a:spAutoFit/>
          </a:bodyPr>
          <a:lstStyle/>
          <a:p>
            <a:pPr marL="63500" marR="0" lvl="0" indent="0" defTabSz="914400" eaLnBrk="1" fontAlgn="auto" latinLnBrk="0" hangingPunct="1">
              <a:lnSpc>
                <a:spcPct val="100000"/>
              </a:lnSpc>
              <a:spcBef>
                <a:spcPts val="700"/>
              </a:spcBef>
              <a:spcAft>
                <a:spcPts val="0"/>
              </a:spcAft>
              <a:buClrTx/>
              <a:buSzTx/>
              <a:buFontTx/>
              <a:buNone/>
              <a:tabLst/>
              <a:defRPr/>
            </a:pPr>
            <a:r>
              <a:rPr dirty="0"/>
              <a:t>Preferred</a:t>
            </a:r>
            <a:r>
              <a:rPr spc="-280" dirty="0"/>
              <a:t> </a:t>
            </a:r>
            <a:r>
              <a:rPr spc="-10" dirty="0"/>
              <a:t>Legal</a:t>
            </a:r>
            <a:r>
              <a:rPr spc="-254" dirty="0"/>
              <a:t> </a:t>
            </a:r>
            <a:r>
              <a:rPr spc="-20" dirty="0"/>
              <a:t>Plan</a:t>
            </a:r>
          </a:p>
        </p:txBody>
      </p:sp>
      <p:sp>
        <p:nvSpPr>
          <p:cNvPr id="2" name="object 6">
            <a:extLst>
              <a:ext uri="{FF2B5EF4-FFF2-40B4-BE49-F238E27FC236}">
                <a16:creationId xmlns:a16="http://schemas.microsoft.com/office/drawing/2014/main" id="{23B4B754-CC85-3A27-67CF-07BB7BCD6E82}"/>
              </a:ext>
            </a:extLst>
          </p:cNvPr>
          <p:cNvSpPr txBox="1"/>
          <p:nvPr/>
        </p:nvSpPr>
        <p:spPr>
          <a:xfrm>
            <a:off x="4823328" y="1500614"/>
            <a:ext cx="4571971" cy="4287712"/>
          </a:xfrm>
          <a:prstGeom prst="rect">
            <a:avLst/>
          </a:prstGeom>
        </p:spPr>
        <p:txBody>
          <a:bodyPr vert="horz" wrap="square" lIns="0" tIns="12065" rIns="0" bIns="0" rtlCol="0">
            <a:spAutoFit/>
          </a:bodyPr>
          <a:lstStyle/>
          <a:p>
            <a:pPr marL="101600" marR="0" lvl="0" indent="0" defTabSz="914400" eaLnBrk="1" fontAlgn="auto" latinLnBrk="0" hangingPunct="1">
              <a:lnSpc>
                <a:spcPct val="100000"/>
              </a:lnSpc>
              <a:spcBef>
                <a:spcPts val="0"/>
              </a:spcBef>
              <a:spcAft>
                <a:spcPts val="0"/>
              </a:spcAft>
              <a:buClrTx/>
              <a:buSzTx/>
              <a:buFontTx/>
              <a:buNone/>
              <a:tabLst>
                <a:tab pos="558165" algn="l"/>
              </a:tabLst>
              <a:defRPr/>
            </a:pPr>
            <a:r>
              <a:rPr kumimoji="0" lang="en-US" sz="1400" b="1" i="0" u="none" strike="noStrike" kern="0" cap="none" spc="0" normalizeH="0" baseline="0" noProof="0" dirty="0">
                <a:ln>
                  <a:noFill/>
                </a:ln>
                <a:solidFill>
                  <a:srgbClr val="9900FF"/>
                </a:solidFill>
                <a:effectLst/>
                <a:uLnTx/>
                <a:uFillTx/>
                <a:latin typeface="Tahoma"/>
                <a:cs typeface="Tahoma"/>
              </a:rPr>
              <a:t>Civil Trial Defense </a:t>
            </a:r>
            <a:r>
              <a:rPr kumimoji="0" lang="en-US" sz="1400" b="0" i="0" u="none" strike="noStrike" kern="0" cap="none" spc="0" normalizeH="0" baseline="0" noProof="0" dirty="0">
                <a:ln>
                  <a:noFill/>
                </a:ln>
                <a:solidFill>
                  <a:srgbClr val="252525"/>
                </a:solidFill>
                <a:effectLst/>
                <a:uLnTx/>
                <a:uFillTx/>
                <a:latin typeface="Tahoma"/>
                <a:cs typeface="Tahoma"/>
              </a:rPr>
              <a:t>Subject to schedule of hours for covered matters.</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0" normalizeH="0" baseline="26455" noProof="0" dirty="0">
              <a:ln>
                <a:noFill/>
              </a:ln>
              <a:solidFill>
                <a:srgbClr val="252525"/>
              </a:solidFill>
              <a:effectLst/>
              <a:uLnTx/>
              <a:uFillTx/>
              <a:latin typeface="Tahoma"/>
              <a:cs typeface="Tahoma"/>
            </a:endParaRP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r>
              <a:rPr kumimoji="0" lang="en-US" sz="1400" b="1" i="0" u="none" strike="noStrike" kern="0" cap="none" spc="0" normalizeH="0" baseline="0" noProof="0" dirty="0">
                <a:ln>
                  <a:noFill/>
                </a:ln>
                <a:solidFill>
                  <a:srgbClr val="9900FF"/>
                </a:solidFill>
                <a:effectLst/>
                <a:uLnTx/>
                <a:uFillTx/>
                <a:latin typeface="Tahoma"/>
                <a:cs typeface="Tahoma"/>
              </a:rPr>
              <a:t>IRS Audit Assistance </a:t>
            </a:r>
            <a:r>
              <a:rPr kumimoji="0" lang="en-US" sz="1400" b="0" i="0" u="none" strike="noStrike" kern="0" cap="none" spc="0" normalizeH="0" baseline="0" noProof="0" dirty="0">
                <a:ln>
                  <a:noFill/>
                </a:ln>
                <a:solidFill>
                  <a:srgbClr val="252525"/>
                </a:solidFill>
                <a:effectLst/>
                <a:uLnTx/>
                <a:uFillTx/>
                <a:latin typeface="Tahoma"/>
                <a:cs typeface="Tahoma"/>
              </a:rPr>
              <a:t>Consultation, audit representation and pre-trial negotiation.</a:t>
            </a:r>
            <a:endParaRPr kumimoji="0" lang="en-US" sz="1400" b="0" i="0" u="none" strike="noStrike" kern="0" cap="none" spc="0" normalizeH="0" baseline="0" noProof="0" dirty="0">
              <a:ln>
                <a:noFill/>
              </a:ln>
              <a:solidFill>
                <a:sysClr val="windowText" lastClr="000000"/>
              </a:solidFill>
              <a:effectLst/>
              <a:uLnTx/>
              <a:uFillTx/>
              <a:latin typeface="Tahoma"/>
              <a:cs typeface="Tahoma"/>
            </a:endParaRP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15" normalizeH="0" baseline="26455" noProof="0" dirty="0">
              <a:ln>
                <a:noFill/>
              </a:ln>
              <a:solidFill>
                <a:srgbClr val="252525"/>
              </a:solidFill>
              <a:effectLst/>
              <a:uLnTx/>
              <a:uFillTx/>
              <a:latin typeface="Tahoma"/>
              <a:cs typeface="Tahoma"/>
            </a:endParaRPr>
          </a:p>
          <a:p>
            <a:pPr marL="101600" marR="0" lvl="0" indent="0" defTabSz="914400" eaLnBrk="1" fontAlgn="auto" latinLnBrk="0" hangingPunct="1">
              <a:lnSpc>
                <a:spcPct val="100000"/>
              </a:lnSpc>
              <a:spcBef>
                <a:spcPts val="95"/>
              </a:spcBef>
              <a:spcAft>
                <a:spcPts val="0"/>
              </a:spcAft>
              <a:buClr>
                <a:srgbClr val="252525"/>
              </a:buClr>
              <a:buSzTx/>
              <a:buFontTx/>
              <a:buNone/>
              <a:tabLst>
                <a:tab pos="558165" algn="l"/>
              </a:tabLst>
              <a:defRPr/>
            </a:pPr>
            <a:r>
              <a:rPr kumimoji="0" lang="en-US" sz="1400" b="1" i="0" u="none" strike="noStrike" kern="0" cap="none" spc="0" normalizeH="0" baseline="0" noProof="0" dirty="0">
                <a:ln>
                  <a:noFill/>
                </a:ln>
                <a:solidFill>
                  <a:srgbClr val="9900FF"/>
                </a:solidFill>
                <a:effectLst/>
                <a:uLnTx/>
                <a:uFillTx/>
                <a:latin typeface="Tahoma"/>
                <a:cs typeface="Tahoma"/>
              </a:rPr>
              <a:t>Uncontested</a:t>
            </a:r>
          </a:p>
          <a:p>
            <a:pPr marL="101600" marR="0" lvl="4" indent="0" defTabSz="914400" eaLnBrk="1" fontAlgn="auto" latinLnBrk="0" hangingPunct="1">
              <a:lnSpc>
                <a:spcPct val="100000"/>
              </a:lnSpc>
              <a:spcBef>
                <a:spcPts val="95"/>
              </a:spcBef>
              <a:spcAft>
                <a:spcPts val="0"/>
              </a:spcAft>
              <a:buClr>
                <a:srgbClr val="252525"/>
              </a:buClr>
              <a:buSzTx/>
              <a:buFontTx/>
              <a:buNone/>
              <a:tabLst>
                <a:tab pos="558165" algn="l"/>
              </a:tabLst>
              <a:defRPr/>
            </a:pPr>
            <a:r>
              <a:rPr kumimoji="0" lang="en-US" sz="1400" b="0" i="0" u="none" strike="noStrike" kern="0" cap="none" spc="0" normalizeH="0" baseline="0" noProof="0" dirty="0">
                <a:ln>
                  <a:noFill/>
                </a:ln>
                <a:solidFill>
                  <a:srgbClr val="252525"/>
                </a:solidFill>
                <a:effectLst/>
                <a:uLnTx/>
                <a:uFillTx/>
                <a:latin typeface="Tahoma"/>
                <a:cs typeface="Tahoma"/>
              </a:rPr>
              <a:t>	Minor Child Adoption</a:t>
            </a:r>
            <a:r>
              <a:rPr kumimoji="0" lang="en-US" sz="1400" b="0" i="0" u="none" strike="noStrike" kern="0" cap="none" spc="0" normalizeH="0" baseline="26455" noProof="0" dirty="0">
                <a:ln>
                  <a:noFill/>
                </a:ln>
                <a:solidFill>
                  <a:srgbClr val="252525"/>
                </a:solidFill>
                <a:effectLst/>
                <a:uLnTx/>
                <a:uFillTx/>
                <a:latin typeface="Tahoma"/>
                <a:cs typeface="Tahoma"/>
              </a:rPr>
              <a:t>1</a:t>
            </a:r>
            <a:endParaRPr kumimoji="0" lang="en-US" sz="1400" b="0" i="0" u="none" strike="noStrike" kern="0" cap="none" spc="0" normalizeH="0" baseline="0" noProof="0" dirty="0">
              <a:ln>
                <a:noFill/>
              </a:ln>
              <a:solidFill>
                <a:srgbClr val="252525"/>
              </a:solidFill>
              <a:effectLst/>
              <a:uLnTx/>
              <a:uFillTx/>
              <a:latin typeface="Tahoma"/>
              <a:cs typeface="Tahoma"/>
            </a:endParaRPr>
          </a:p>
          <a:p>
            <a:pPr marL="101600" marR="0" lvl="0" indent="0" defTabSz="914400" eaLnBrk="1" fontAlgn="auto" latinLnBrk="0" hangingPunct="1">
              <a:lnSpc>
                <a:spcPct val="100000"/>
              </a:lnSpc>
              <a:spcBef>
                <a:spcPts val="95"/>
              </a:spcBef>
              <a:spcAft>
                <a:spcPts val="0"/>
              </a:spcAft>
              <a:buClr>
                <a:srgbClr val="252525"/>
              </a:buClr>
              <a:buSzTx/>
              <a:buFontTx/>
              <a:buNone/>
              <a:tabLst>
                <a:tab pos="558165" algn="l"/>
              </a:tabLst>
              <a:defRPr/>
            </a:pPr>
            <a:r>
              <a:rPr kumimoji="0" lang="en-US" sz="1400" b="0" i="0" u="none" strike="noStrike" kern="0" cap="none" spc="0" normalizeH="0" baseline="0" noProof="0" dirty="0">
                <a:ln>
                  <a:noFill/>
                </a:ln>
                <a:solidFill>
                  <a:srgbClr val="252525"/>
                </a:solidFill>
                <a:effectLst/>
                <a:uLnTx/>
                <a:uFillTx/>
                <a:latin typeface="Tahoma"/>
                <a:cs typeface="Tahoma"/>
              </a:rPr>
              <a:t>	</a:t>
            </a:r>
            <a:r>
              <a:rPr kumimoji="0" sz="1400" b="0" i="0" u="none" strike="noStrike" kern="0" cap="none" spc="0" normalizeH="0" baseline="0" noProof="0" dirty="0">
                <a:ln>
                  <a:noFill/>
                </a:ln>
                <a:solidFill>
                  <a:srgbClr val="252525"/>
                </a:solidFill>
                <a:effectLst/>
                <a:uLnTx/>
                <a:uFillTx/>
                <a:latin typeface="Tahoma"/>
                <a:cs typeface="Tahoma"/>
              </a:rPr>
              <a:t>Name Change</a:t>
            </a:r>
            <a:endParaRPr kumimoji="0" lang="en-US" sz="1400" b="0" i="0" u="none" strike="noStrike" kern="0" cap="none" spc="0" normalizeH="0" baseline="0" noProof="0" dirty="0">
              <a:ln>
                <a:noFill/>
              </a:ln>
              <a:solidFill>
                <a:srgbClr val="252525"/>
              </a:solidFill>
              <a:effectLst/>
              <a:uLnTx/>
              <a:uFillTx/>
              <a:latin typeface="Tahoma"/>
              <a:cs typeface="Tahoma"/>
            </a:endParaRP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r>
              <a:rPr kumimoji="0" lang="en-US" sz="1400" b="0" i="0" u="none" strike="noStrike" kern="0" cap="none" spc="0" normalizeH="0" baseline="0" noProof="0" dirty="0">
                <a:ln>
                  <a:noFill/>
                </a:ln>
                <a:solidFill>
                  <a:srgbClr val="252525"/>
                </a:solidFill>
                <a:effectLst/>
                <a:uLnTx/>
                <a:uFillTx/>
                <a:latin typeface="Tahoma"/>
                <a:cs typeface="Tahoma"/>
              </a:rPr>
              <a:t>	</a:t>
            </a:r>
            <a:r>
              <a:rPr kumimoji="0" sz="1400" b="0" i="0" u="none" strike="noStrike" kern="0" cap="none" spc="0" normalizeH="0" baseline="0" noProof="0" dirty="0">
                <a:ln>
                  <a:noFill/>
                </a:ln>
                <a:solidFill>
                  <a:srgbClr val="252525"/>
                </a:solidFill>
                <a:effectLst/>
                <a:uLnTx/>
                <a:uFillTx/>
                <a:latin typeface="Tahoma"/>
                <a:cs typeface="Tahoma"/>
              </a:rPr>
              <a:t>Civil Annulment or Separation</a:t>
            </a:r>
            <a:r>
              <a:rPr kumimoji="0" lang="en-US" sz="1400" b="0" i="0" u="none" strike="noStrike" kern="0" cap="none" spc="0" normalizeH="0" baseline="0" noProof="0" dirty="0">
                <a:ln>
                  <a:noFill/>
                </a:ln>
                <a:solidFill>
                  <a:srgbClr val="252525"/>
                </a:solidFill>
                <a:effectLst/>
                <a:uLnTx/>
                <a:uFillTx/>
                <a:latin typeface="Tahoma"/>
                <a:cs typeface="Tahoma"/>
              </a:rPr>
              <a:t> or divorce</a:t>
            </a:r>
            <a:r>
              <a:rPr kumimoji="0" lang="en-US" sz="1400" b="0" i="0" u="none" strike="noStrike" kern="0" cap="none" spc="0" normalizeH="0" baseline="26455" noProof="0" dirty="0">
                <a:ln>
                  <a:noFill/>
                </a:ln>
                <a:solidFill>
                  <a:srgbClr val="252525"/>
                </a:solidFill>
                <a:effectLst/>
                <a:uLnTx/>
                <a:uFillTx/>
                <a:latin typeface="Tahoma"/>
                <a:cs typeface="Tahoma"/>
              </a:rPr>
              <a:t>4</a:t>
            </a:r>
            <a:endParaRPr kumimoji="0" sz="1400" b="0" i="0" u="none" strike="noStrike" kern="0" cap="none" spc="0" normalizeH="0" baseline="26455" noProof="0" dirty="0">
              <a:ln>
                <a:noFill/>
              </a:ln>
              <a:solidFill>
                <a:sysClr val="windowText" lastClr="000000"/>
              </a:solidFill>
              <a:effectLst/>
              <a:uLnTx/>
              <a:uFillTx/>
              <a:latin typeface="Tahoma"/>
              <a:cs typeface="Tahoma"/>
            </a:endParaRP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15" normalizeH="0" baseline="26455" noProof="0" dirty="0">
              <a:ln>
                <a:noFill/>
              </a:ln>
              <a:solidFill>
                <a:srgbClr val="252525"/>
              </a:solidFill>
              <a:effectLst/>
              <a:uLnTx/>
              <a:uFillTx/>
              <a:latin typeface="Tahoma"/>
              <a:cs typeface="Tahoma"/>
            </a:endParaRP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r>
              <a:rPr kumimoji="0" lang="en-US" sz="1400" b="1" i="0" u="none" strike="noStrike" kern="0" cap="none" spc="0" normalizeH="0" baseline="0" noProof="0" dirty="0">
                <a:ln>
                  <a:noFill/>
                </a:ln>
                <a:solidFill>
                  <a:srgbClr val="9900FF"/>
                </a:solidFill>
                <a:effectLst/>
                <a:uLnTx/>
                <a:uFillTx/>
                <a:latin typeface="Tahoma"/>
                <a:cs typeface="Tahoma"/>
              </a:rPr>
              <a:t>Prenuptial and Post-nuptial</a:t>
            </a:r>
            <a:r>
              <a:rPr kumimoji="0" lang="en-US" sz="1400" b="0" i="0" u="none" strike="noStrike" kern="0" cap="none" spc="0" normalizeH="0" baseline="0" noProof="0" dirty="0">
                <a:ln>
                  <a:noFill/>
                </a:ln>
                <a:solidFill>
                  <a:srgbClr val="9900FF"/>
                </a:solidFill>
                <a:effectLst/>
                <a:uLnTx/>
                <a:uFillTx/>
                <a:latin typeface="Tahoma"/>
                <a:cs typeface="Tahoma"/>
              </a:rPr>
              <a:t> </a:t>
            </a:r>
            <a:r>
              <a:rPr kumimoji="0" lang="en-US" sz="1400" b="0" i="0" u="none" strike="noStrike" kern="0" cap="none" spc="0" normalizeH="0" baseline="0" noProof="0" dirty="0">
                <a:ln>
                  <a:noFill/>
                </a:ln>
                <a:solidFill>
                  <a:srgbClr val="252525"/>
                </a:solidFill>
                <a:effectLst/>
                <a:uLnTx/>
                <a:uFillTx/>
                <a:latin typeface="Tahoma"/>
                <a:cs typeface="Tahoma"/>
              </a:rPr>
              <a:t>Preparation</a:t>
            </a:r>
            <a:r>
              <a:rPr kumimoji="0" lang="en-US" sz="1400" b="0" i="0" u="none" strike="noStrike" kern="0" cap="none" spc="0" normalizeH="0" baseline="26455" noProof="0" dirty="0">
                <a:ln>
                  <a:noFill/>
                </a:ln>
                <a:solidFill>
                  <a:srgbClr val="252525"/>
                </a:solidFill>
                <a:effectLst/>
                <a:uLnTx/>
                <a:uFillTx/>
                <a:latin typeface="Tahoma"/>
                <a:cs typeface="Tahoma"/>
              </a:rPr>
              <a:t>4</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15" normalizeH="0" baseline="26455" noProof="0" dirty="0">
              <a:ln>
                <a:noFill/>
              </a:ln>
              <a:solidFill>
                <a:srgbClr val="252525"/>
              </a:solidFill>
              <a:effectLst/>
              <a:uLnTx/>
              <a:uFillTx/>
              <a:latin typeface="Tahoma"/>
              <a:cs typeface="Tahoma"/>
            </a:endParaRPr>
          </a:p>
          <a:p>
            <a:pPr marL="12700" marR="443865" lvl="0" indent="0" defTabSz="914400" eaLnBrk="1" fontAlgn="auto" latinLnBrk="0" hangingPunct="1">
              <a:lnSpc>
                <a:spcPct val="100000"/>
              </a:lnSpc>
              <a:spcBef>
                <a:spcPts val="5"/>
              </a:spcBef>
              <a:spcAft>
                <a:spcPts val="0"/>
              </a:spcAft>
              <a:buClrTx/>
              <a:buSzTx/>
              <a:buFontTx/>
              <a:buNone/>
              <a:tabLst>
                <a:tab pos="469900" algn="l"/>
              </a:tabLst>
              <a:defRPr/>
            </a:pP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1" i="0" u="none" strike="noStrike" kern="0" cap="none" spc="0" normalizeH="0" baseline="0" noProof="0" dirty="0">
                <a:ln>
                  <a:noFill/>
                </a:ln>
                <a:solidFill>
                  <a:srgbClr val="9900FF"/>
                </a:solidFill>
                <a:effectLst/>
                <a:uLnTx/>
                <a:uFillTx/>
                <a:latin typeface="Tahoma"/>
                <a:cs typeface="Tahoma"/>
              </a:rPr>
              <a:t>24/7 Emergency Access </a:t>
            </a:r>
            <a:r>
              <a:rPr kumimoji="0" lang="en-US" sz="1400" b="0" i="0" u="none" strike="noStrike" kern="0" cap="none" spc="0" normalizeH="0" baseline="0" noProof="0" dirty="0">
                <a:ln>
                  <a:noFill/>
                </a:ln>
                <a:solidFill>
                  <a:srgbClr val="252525"/>
                </a:solidFill>
                <a:effectLst/>
                <a:uLnTx/>
                <a:uFillTx/>
                <a:latin typeface="Tahoma"/>
                <a:cs typeface="Tahoma"/>
              </a:rPr>
              <a:t>if your rights are being</a:t>
            </a:r>
          </a:p>
          <a:p>
            <a:pPr marL="12700" marR="443865" lvl="0" indent="0" defTabSz="914400" eaLnBrk="1" fontAlgn="auto" latinLnBrk="0" hangingPunct="1">
              <a:lnSpc>
                <a:spcPct val="100000"/>
              </a:lnSpc>
              <a:spcBef>
                <a:spcPts val="5"/>
              </a:spcBef>
              <a:spcAft>
                <a:spcPts val="0"/>
              </a:spcAft>
              <a:buClrTx/>
              <a:buSzTx/>
              <a:buFontTx/>
              <a:buNone/>
              <a:tabLst>
                <a:tab pos="469900" algn="l"/>
              </a:tabLst>
              <a:defRPr/>
            </a:pPr>
            <a:r>
              <a:rPr kumimoji="0" lang="en-US" sz="1400" b="0" i="0" u="none" strike="noStrike" kern="0" cap="none" spc="0" normalizeH="0" baseline="0" noProof="0" dirty="0">
                <a:ln>
                  <a:noFill/>
                </a:ln>
                <a:solidFill>
                  <a:srgbClr val="252525"/>
                </a:solidFill>
                <a:effectLst/>
                <a:uLnTx/>
                <a:uFillTx/>
                <a:latin typeface="Tahoma"/>
                <a:cs typeface="Tahoma"/>
              </a:rPr>
              <a:t>  denied or threatened (for covered emergencies).</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15" normalizeH="0" baseline="26455" noProof="0" dirty="0">
              <a:ln>
                <a:noFill/>
              </a:ln>
              <a:solidFill>
                <a:srgbClr val="252525"/>
              </a:solidFill>
              <a:effectLst/>
              <a:uLnTx/>
              <a:uFillTx/>
              <a:latin typeface="Tahoma"/>
              <a:cs typeface="Tahoma"/>
            </a:endParaRPr>
          </a:p>
          <a:p>
            <a:pPr marL="12700" marR="0" lvl="0" indent="0" defTabSz="914400" eaLnBrk="1" fontAlgn="auto" latinLnBrk="0" hangingPunct="1">
              <a:lnSpc>
                <a:spcPct val="100000"/>
              </a:lnSpc>
              <a:spcBef>
                <a:spcPts val="0"/>
              </a:spcBef>
              <a:spcAft>
                <a:spcPts val="0"/>
              </a:spcAft>
              <a:buClrTx/>
              <a:buSzTx/>
              <a:buFontTx/>
              <a:buNone/>
              <a:tabLst>
                <a:tab pos="469265" algn="l"/>
              </a:tabLst>
              <a:defRPr/>
            </a:pPr>
            <a:r>
              <a:rPr kumimoji="0" lang="en-US" sz="1400" b="1" i="0" u="none" strike="noStrike" kern="0" cap="none" spc="0" normalizeH="0" baseline="0" noProof="0" dirty="0">
                <a:ln>
                  <a:noFill/>
                </a:ln>
                <a:solidFill>
                  <a:srgbClr val="9900FF"/>
                </a:solidFill>
                <a:effectLst/>
                <a:uLnTx/>
                <a:uFillTx/>
                <a:latin typeface="Tahoma"/>
                <a:cs typeface="Tahoma"/>
              </a:rPr>
              <a:t>  Online Notarization </a:t>
            </a:r>
            <a:r>
              <a:rPr kumimoji="0" lang="en-US" sz="1400" b="0" i="0" u="none" strike="noStrike" kern="0" cap="none" spc="0" normalizeH="0" baseline="0" noProof="0" dirty="0">
                <a:ln>
                  <a:noFill/>
                </a:ln>
                <a:solidFill>
                  <a:srgbClr val="252525"/>
                </a:solidFill>
                <a:effectLst/>
                <a:uLnTx/>
                <a:uFillTx/>
                <a:latin typeface="Tahoma"/>
                <a:cs typeface="Tahoma"/>
              </a:rPr>
              <a:t>Up to (5) per membership year.</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15" normalizeH="0" baseline="26455" noProof="0" dirty="0">
              <a:ln>
                <a:noFill/>
              </a:ln>
              <a:solidFill>
                <a:srgbClr val="252525"/>
              </a:solidFill>
              <a:effectLst/>
              <a:uLnTx/>
              <a:uFillTx/>
              <a:latin typeface="Tahoma"/>
              <a:cs typeface="Tahoma"/>
            </a:endParaRPr>
          </a:p>
          <a:p>
            <a:pPr marL="12700" marR="0" lvl="0" indent="0" defTabSz="914400" eaLnBrk="1" fontAlgn="auto" latinLnBrk="0" hangingPunct="1">
              <a:lnSpc>
                <a:spcPct val="100000"/>
              </a:lnSpc>
              <a:spcBef>
                <a:spcPts val="0"/>
              </a:spcBef>
              <a:spcAft>
                <a:spcPts val="0"/>
              </a:spcAft>
              <a:buClrTx/>
              <a:buSzTx/>
              <a:buFontTx/>
              <a:buNone/>
              <a:tabLst>
                <a:tab pos="469265" algn="l"/>
              </a:tabLst>
              <a:defRPr/>
            </a:pP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1" i="0" u="none" strike="noStrike" kern="0" cap="none" spc="0" normalizeH="0" baseline="0" noProof="0" dirty="0">
                <a:ln>
                  <a:noFill/>
                </a:ln>
                <a:solidFill>
                  <a:srgbClr val="9900FF"/>
                </a:solidFill>
                <a:effectLst/>
                <a:uLnTx/>
                <a:uFillTx/>
                <a:latin typeface="Tahoma"/>
                <a:cs typeface="Tahoma"/>
              </a:rPr>
              <a:t>E-Signature</a:t>
            </a: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0" i="0" u="none" strike="noStrike" kern="0" cap="none" spc="0" normalizeH="0" baseline="0" noProof="0" dirty="0">
                <a:ln>
                  <a:noFill/>
                </a:ln>
                <a:solidFill>
                  <a:srgbClr val="252525"/>
                </a:solidFill>
                <a:effectLst/>
                <a:uLnTx/>
                <a:uFillTx/>
                <a:latin typeface="Tahoma"/>
                <a:cs typeface="Tahoma"/>
              </a:rPr>
              <a:t>Unlimited.</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15" normalizeH="0" baseline="26455" noProof="0" dirty="0">
              <a:ln>
                <a:noFill/>
              </a:ln>
              <a:solidFill>
                <a:srgbClr val="252525"/>
              </a:solidFill>
              <a:effectLst/>
              <a:uLnTx/>
              <a:uFillTx/>
              <a:latin typeface="Tahoma"/>
              <a:cs typeface="Tahoma"/>
            </a:endParaRPr>
          </a:p>
          <a:p>
            <a:pPr marL="12700" marR="0" lvl="0" indent="0" defTabSz="914400" eaLnBrk="1" fontAlgn="auto" latinLnBrk="0" hangingPunct="1">
              <a:lnSpc>
                <a:spcPct val="100000"/>
              </a:lnSpc>
              <a:spcBef>
                <a:spcPts val="0"/>
              </a:spcBef>
              <a:spcAft>
                <a:spcPts val="0"/>
              </a:spcAft>
              <a:buClrTx/>
              <a:buSzTx/>
              <a:buFontTx/>
              <a:buNone/>
              <a:tabLst>
                <a:tab pos="469265" algn="l"/>
              </a:tabLst>
              <a:defRPr/>
            </a:pP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1" i="0" u="none" strike="noStrike" kern="0" cap="none" spc="0" normalizeH="0" baseline="0" noProof="0" dirty="0">
                <a:ln>
                  <a:noFill/>
                </a:ln>
                <a:solidFill>
                  <a:srgbClr val="9900FF"/>
                </a:solidFill>
                <a:effectLst/>
                <a:uLnTx/>
                <a:uFillTx/>
                <a:latin typeface="Tahoma"/>
                <a:cs typeface="Tahoma"/>
              </a:rPr>
              <a:t>25% Discount </a:t>
            </a:r>
            <a:r>
              <a:rPr kumimoji="0" lang="en-US" sz="1400" b="0" i="0" u="none" strike="noStrike" kern="0" cap="none" spc="0" normalizeH="0" baseline="0" noProof="0" dirty="0">
                <a:ln>
                  <a:noFill/>
                </a:ln>
                <a:solidFill>
                  <a:srgbClr val="252525"/>
                </a:solidFill>
                <a:effectLst/>
                <a:uLnTx/>
                <a:uFillTx/>
                <a:latin typeface="Tahoma"/>
                <a:cs typeface="Tahoma"/>
              </a:rPr>
              <a:t>Off the Provider Law Firm’s standard hourly rate.</a:t>
            </a:r>
            <a:endParaRPr kumimoji="0" lang="en-US" sz="1400" b="0" i="0" u="none" strike="noStrike" kern="0" cap="none" spc="0" normalizeH="0" baseline="0" noProof="0" dirty="0">
              <a:ln>
                <a:noFill/>
              </a:ln>
              <a:solidFill>
                <a:sysClr val="windowText" lastClr="000000"/>
              </a:solidFill>
              <a:effectLst/>
              <a:uLnTx/>
              <a:uFillTx/>
              <a:latin typeface="Tahoma"/>
              <a:cs typeface="Tahoma"/>
            </a:endParaRPr>
          </a:p>
        </p:txBody>
      </p:sp>
      <p:sp>
        <p:nvSpPr>
          <p:cNvPr id="4" name="object 6">
            <a:extLst>
              <a:ext uri="{FF2B5EF4-FFF2-40B4-BE49-F238E27FC236}">
                <a16:creationId xmlns:a16="http://schemas.microsoft.com/office/drawing/2014/main" id="{CD95908F-B8DB-D92E-BDEA-33060EEBFE77}"/>
              </a:ext>
            </a:extLst>
          </p:cNvPr>
          <p:cNvSpPr txBox="1"/>
          <p:nvPr/>
        </p:nvSpPr>
        <p:spPr>
          <a:xfrm>
            <a:off x="368049" y="1500614"/>
            <a:ext cx="4571971" cy="4633961"/>
          </a:xfrm>
          <a:prstGeom prst="rect">
            <a:avLst/>
          </a:prstGeom>
        </p:spPr>
        <p:txBody>
          <a:bodyPr vert="horz" wrap="square" lIns="0" tIns="12065" rIns="0" bIns="0" rtlCol="0">
            <a:spAutoFit/>
          </a:bodyPr>
          <a:lstStyle/>
          <a:p>
            <a:pPr marL="63500" marR="0" lvl="0" indent="0" defTabSz="914400" eaLnBrk="1" fontAlgn="auto" latinLnBrk="0" hangingPunct="1">
              <a:lnSpc>
                <a:spcPct val="100000"/>
              </a:lnSpc>
              <a:spcBef>
                <a:spcPts val="0"/>
              </a:spcBef>
              <a:spcAft>
                <a:spcPts val="0"/>
              </a:spcAft>
              <a:buClrTx/>
              <a:buSzTx/>
              <a:buFontTx/>
              <a:buNone/>
              <a:tabLst>
                <a:tab pos="520065" algn="l"/>
              </a:tabLst>
              <a:defRPr/>
            </a:pP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1" i="0" u="none" strike="noStrike" kern="0" cap="none" spc="0" normalizeH="0" baseline="0" noProof="0" dirty="0">
                <a:ln>
                  <a:noFill/>
                </a:ln>
                <a:solidFill>
                  <a:srgbClr val="9900FF"/>
                </a:solidFill>
                <a:effectLst/>
                <a:uLnTx/>
                <a:uFillTx/>
                <a:latin typeface="Tahoma"/>
                <a:cs typeface="Tahoma"/>
              </a:rPr>
              <a:t>Consultation</a:t>
            </a:r>
            <a:r>
              <a:rPr kumimoji="0" lang="en-US" sz="1400" b="0" i="0" u="none" strike="noStrike" kern="0" cap="none" spc="0" normalizeH="0" baseline="0" noProof="0" dirty="0">
                <a:ln>
                  <a:noFill/>
                </a:ln>
                <a:solidFill>
                  <a:srgbClr val="252525"/>
                </a:solidFill>
                <a:effectLst/>
                <a:uLnTx/>
                <a:uFillTx/>
                <a:latin typeface="Tahoma"/>
                <a:cs typeface="Tahoma"/>
              </a:rPr>
              <a:t> Unlimited number of personal legal </a:t>
            </a:r>
          </a:p>
          <a:p>
            <a:pPr marL="63500" marR="0" lvl="0" indent="0" defTabSz="914400" eaLnBrk="1" fontAlgn="auto" latinLnBrk="0" hangingPunct="1">
              <a:lnSpc>
                <a:spcPct val="100000"/>
              </a:lnSpc>
              <a:spcBef>
                <a:spcPts val="0"/>
              </a:spcBef>
              <a:spcAft>
                <a:spcPts val="0"/>
              </a:spcAft>
              <a:buClrTx/>
              <a:buSzTx/>
              <a:buFontTx/>
              <a:buNone/>
              <a:tabLst>
                <a:tab pos="520065" algn="l"/>
              </a:tabLst>
              <a:defRPr/>
            </a:pPr>
            <a:r>
              <a:rPr kumimoji="0" lang="en-US" sz="1400" b="0" i="0" u="none" strike="noStrike" kern="0" cap="none" spc="0" normalizeH="0" baseline="0" noProof="0" dirty="0">
                <a:ln>
                  <a:noFill/>
                </a:ln>
                <a:solidFill>
                  <a:srgbClr val="252525"/>
                </a:solidFill>
                <a:effectLst/>
                <a:uLnTx/>
                <a:uFillTx/>
                <a:latin typeface="Tahoma"/>
                <a:cs typeface="Tahoma"/>
              </a:rPr>
              <a:t> matters.</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0" normalizeH="0" baseline="26455" noProof="0" dirty="0">
              <a:ln>
                <a:noFill/>
              </a:ln>
              <a:solidFill>
                <a:srgbClr val="252525"/>
              </a:solidFill>
              <a:effectLst/>
              <a:uLnTx/>
              <a:uFillTx/>
              <a:latin typeface="Tahoma"/>
              <a:cs typeface="Tahoma"/>
            </a:endParaRPr>
          </a:p>
          <a:p>
            <a:pPr marL="63500" marR="0" lvl="0" indent="0" defTabSz="914400" eaLnBrk="1" fontAlgn="auto" latinLnBrk="0" hangingPunct="1">
              <a:lnSpc>
                <a:spcPct val="100000"/>
              </a:lnSpc>
              <a:spcBef>
                <a:spcPts val="5"/>
              </a:spcBef>
              <a:spcAft>
                <a:spcPts val="0"/>
              </a:spcAft>
              <a:buClrTx/>
              <a:buSzTx/>
              <a:buFontTx/>
              <a:buNone/>
              <a:tabLst>
                <a:tab pos="520065" algn="l"/>
              </a:tabLst>
              <a:defRPr/>
            </a:pP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1" i="0" u="none" strike="noStrike" kern="0" cap="none" spc="0" normalizeH="0" baseline="0" noProof="0" dirty="0">
                <a:ln>
                  <a:noFill/>
                </a:ln>
                <a:solidFill>
                  <a:srgbClr val="9900FF"/>
                </a:solidFill>
                <a:effectLst/>
                <a:uLnTx/>
                <a:uFillTx/>
                <a:latin typeface="Tahoma"/>
                <a:cs typeface="Tahoma"/>
              </a:rPr>
              <a:t>Letters or Phone Calls </a:t>
            </a:r>
            <a:r>
              <a:rPr kumimoji="0" lang="en-US" sz="1400" b="0" i="0" u="none" strike="noStrike" kern="0" cap="none" spc="0" normalizeH="0" baseline="0" noProof="0" dirty="0">
                <a:ln>
                  <a:noFill/>
                </a:ln>
                <a:solidFill>
                  <a:srgbClr val="252525"/>
                </a:solidFill>
                <a:effectLst/>
                <a:uLnTx/>
                <a:uFillTx/>
                <a:latin typeface="Tahoma"/>
                <a:cs typeface="Tahoma"/>
              </a:rPr>
              <a:t>Made on your behalf.</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0" normalizeH="0" baseline="26455" noProof="0" dirty="0">
              <a:ln>
                <a:noFill/>
              </a:ln>
              <a:solidFill>
                <a:srgbClr val="252525"/>
              </a:solidFill>
              <a:effectLst/>
              <a:uLnTx/>
              <a:uFillTx/>
              <a:latin typeface="Tahoma"/>
              <a:cs typeface="Tahoma"/>
            </a:endParaRPr>
          </a:p>
          <a:p>
            <a:pPr marL="63500" marR="318770" lvl="0" indent="0" defTabSz="914400" eaLnBrk="1" fontAlgn="auto" latinLnBrk="0" hangingPunct="1">
              <a:lnSpc>
                <a:spcPct val="100000"/>
              </a:lnSpc>
              <a:spcBef>
                <a:spcPts val="0"/>
              </a:spcBef>
              <a:spcAft>
                <a:spcPts val="0"/>
              </a:spcAft>
              <a:buClrTx/>
              <a:buSzTx/>
              <a:buFontTx/>
              <a:buNone/>
              <a:tabLst>
                <a:tab pos="520700" algn="l"/>
              </a:tabLst>
              <a:defRPr/>
            </a:pP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1" i="0" u="none" strike="noStrike" kern="0" cap="none" spc="0" normalizeH="0" baseline="0" noProof="0" dirty="0">
                <a:ln>
                  <a:noFill/>
                </a:ln>
                <a:solidFill>
                  <a:srgbClr val="9900FF"/>
                </a:solidFill>
                <a:effectLst/>
                <a:uLnTx/>
                <a:uFillTx/>
                <a:latin typeface="Tahoma"/>
                <a:cs typeface="Tahoma"/>
              </a:rPr>
              <a:t>Document Review </a:t>
            </a:r>
            <a:r>
              <a:rPr kumimoji="0" lang="en-US" sz="1400" b="0" i="0" u="none" strike="noStrike" kern="0" cap="none" spc="0" normalizeH="0" baseline="0" noProof="0" dirty="0">
                <a:ln>
                  <a:noFill/>
                </a:ln>
                <a:solidFill>
                  <a:srgbClr val="252525"/>
                </a:solidFill>
                <a:effectLst/>
                <a:uLnTx/>
                <a:uFillTx/>
                <a:latin typeface="Tahoma"/>
                <a:cs typeface="Tahoma"/>
              </a:rPr>
              <a:t>Unlimited personal legal</a:t>
            </a:r>
          </a:p>
          <a:p>
            <a:pPr marL="63500" marR="318770" lvl="0" indent="0" defTabSz="914400" eaLnBrk="1" fontAlgn="auto" latinLnBrk="0" hangingPunct="1">
              <a:lnSpc>
                <a:spcPct val="100000"/>
              </a:lnSpc>
              <a:spcBef>
                <a:spcPts val="0"/>
              </a:spcBef>
              <a:spcAft>
                <a:spcPts val="0"/>
              </a:spcAft>
              <a:buClrTx/>
              <a:buSzTx/>
              <a:buFontTx/>
              <a:buNone/>
              <a:tabLst>
                <a:tab pos="520700" algn="l"/>
              </a:tabLst>
              <a:defRPr/>
            </a:pPr>
            <a:r>
              <a:rPr kumimoji="0" lang="en-US" sz="1400" b="0" i="0" u="none" strike="noStrike" kern="0" cap="none" spc="0" normalizeH="0" baseline="0" noProof="0" dirty="0">
                <a:ln>
                  <a:noFill/>
                </a:ln>
                <a:solidFill>
                  <a:srgbClr val="252525"/>
                </a:solidFill>
                <a:effectLst/>
                <a:uLnTx/>
                <a:uFillTx/>
                <a:latin typeface="Tahoma"/>
                <a:cs typeface="Tahoma"/>
              </a:rPr>
              <a:t> documents up to 25 pages each.</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0" normalizeH="0" baseline="26455" noProof="0" dirty="0">
              <a:ln>
                <a:noFill/>
              </a:ln>
              <a:solidFill>
                <a:srgbClr val="252525"/>
              </a:solidFill>
              <a:effectLst/>
              <a:uLnTx/>
              <a:uFillTx/>
              <a:latin typeface="Tahoma"/>
              <a:cs typeface="Tahoma"/>
            </a:endParaRPr>
          </a:p>
          <a:p>
            <a:pPr marL="63500" marR="0" lvl="0" indent="0" defTabSz="914400" eaLnBrk="1" fontAlgn="auto" latinLnBrk="0" hangingPunct="1">
              <a:lnSpc>
                <a:spcPct val="100000"/>
              </a:lnSpc>
              <a:spcBef>
                <a:spcPts val="0"/>
              </a:spcBef>
              <a:spcAft>
                <a:spcPts val="0"/>
              </a:spcAft>
              <a:buClrTx/>
              <a:buSzTx/>
              <a:buFontTx/>
              <a:buNone/>
              <a:tabLst>
                <a:tab pos="520065" algn="l"/>
              </a:tabLst>
              <a:defRPr/>
            </a:pP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1" i="0" u="none" strike="noStrike" kern="0" cap="none" spc="0" normalizeH="0" baseline="0" noProof="0" dirty="0">
                <a:ln>
                  <a:noFill/>
                </a:ln>
                <a:solidFill>
                  <a:srgbClr val="9900FF"/>
                </a:solidFill>
                <a:effectLst/>
                <a:uLnTx/>
                <a:uFillTx/>
                <a:latin typeface="Tahoma"/>
                <a:cs typeface="Tahoma"/>
              </a:rPr>
              <a:t>Residential Loan Document Review </a:t>
            </a:r>
            <a:r>
              <a:rPr kumimoji="0" lang="en-US" sz="1400" b="0" i="0" u="none" strike="noStrike" kern="0" cap="none" spc="0" normalizeH="0" baseline="0" noProof="0" dirty="0">
                <a:ln>
                  <a:noFill/>
                </a:ln>
                <a:solidFill>
                  <a:srgbClr val="252525"/>
                </a:solidFill>
                <a:effectLst/>
                <a:uLnTx/>
                <a:uFillTx/>
                <a:latin typeface="Tahoma"/>
                <a:cs typeface="Tahoma"/>
              </a:rPr>
              <a:t>Primary</a:t>
            </a:r>
          </a:p>
          <a:p>
            <a:pPr marL="63500" marR="0" lvl="0" indent="0" defTabSz="914400" eaLnBrk="1" fontAlgn="auto" latinLnBrk="0" hangingPunct="1">
              <a:lnSpc>
                <a:spcPct val="100000"/>
              </a:lnSpc>
              <a:spcBef>
                <a:spcPts val="0"/>
              </a:spcBef>
              <a:spcAft>
                <a:spcPts val="0"/>
              </a:spcAft>
              <a:buClrTx/>
              <a:buSzTx/>
              <a:buFontTx/>
              <a:buNone/>
              <a:tabLst>
                <a:tab pos="520065" algn="l"/>
              </a:tabLst>
              <a:defRPr/>
            </a:pPr>
            <a:r>
              <a:rPr kumimoji="0" lang="en-US" sz="1400" b="0" i="0" u="none" strike="noStrike" kern="0" cap="none" spc="0" normalizeH="0" baseline="0" noProof="0" dirty="0">
                <a:ln>
                  <a:noFill/>
                </a:ln>
                <a:solidFill>
                  <a:srgbClr val="252525"/>
                </a:solidFill>
                <a:effectLst/>
                <a:uLnTx/>
                <a:uFillTx/>
                <a:latin typeface="Tahoma"/>
                <a:cs typeface="Tahoma"/>
              </a:rPr>
              <a:t> residence.</a:t>
            </a:r>
            <a:r>
              <a:rPr kumimoji="0" lang="en-US" sz="1400" b="0" i="0" u="none" strike="noStrike" kern="0" cap="none" spc="0" normalizeH="0" baseline="26455" noProof="0" dirty="0">
                <a:ln>
                  <a:noFill/>
                </a:ln>
                <a:solidFill>
                  <a:srgbClr val="252525"/>
                </a:solidFill>
                <a:effectLst/>
                <a:uLnTx/>
                <a:uFillTx/>
                <a:latin typeface="Tahoma"/>
                <a:cs typeface="Tahoma"/>
              </a:rPr>
              <a:t>1</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0" normalizeH="0" baseline="26455" noProof="0" dirty="0">
              <a:ln>
                <a:noFill/>
              </a:ln>
              <a:solidFill>
                <a:srgbClr val="252525"/>
              </a:solidFill>
              <a:effectLst/>
              <a:uLnTx/>
              <a:uFillTx/>
              <a:latin typeface="Tahoma"/>
              <a:cs typeface="Tahoma"/>
            </a:endParaRPr>
          </a:p>
          <a:p>
            <a:pPr marL="63500" marR="391160" lvl="0" indent="0" defTabSz="914400" eaLnBrk="1" fontAlgn="auto" latinLnBrk="0" hangingPunct="1">
              <a:lnSpc>
                <a:spcPct val="100000"/>
              </a:lnSpc>
              <a:spcBef>
                <a:spcPts val="0"/>
              </a:spcBef>
              <a:spcAft>
                <a:spcPts val="0"/>
              </a:spcAft>
              <a:buClrTx/>
              <a:buSzTx/>
              <a:buFontTx/>
              <a:buNone/>
              <a:tabLst>
                <a:tab pos="520700" algn="l"/>
              </a:tabLst>
              <a:defRPr/>
            </a:pPr>
            <a:r>
              <a:rPr kumimoji="0" lang="en-US" sz="1400" b="1" i="0" u="none" strike="noStrike" kern="0" cap="none" spc="0" normalizeH="0" baseline="0" noProof="0" dirty="0">
                <a:ln>
                  <a:noFill/>
                </a:ln>
                <a:solidFill>
                  <a:srgbClr val="252525"/>
                </a:solidFill>
                <a:effectLst/>
                <a:uLnTx/>
                <a:uFillTx/>
                <a:latin typeface="Tahoma"/>
                <a:cs typeface="Tahoma"/>
              </a:rPr>
              <a:t> </a:t>
            </a:r>
            <a:r>
              <a:rPr kumimoji="0" lang="en-US" sz="1400" b="1" i="0" u="none" strike="noStrike" kern="0" cap="none" spc="0" normalizeH="0" baseline="0" noProof="0" dirty="0">
                <a:ln>
                  <a:noFill/>
                </a:ln>
                <a:solidFill>
                  <a:srgbClr val="9900FF"/>
                </a:solidFill>
                <a:effectLst/>
                <a:uLnTx/>
                <a:uFillTx/>
                <a:latin typeface="Tahoma"/>
                <a:cs typeface="Tahoma"/>
              </a:rPr>
              <a:t>Residential Tenant Lease </a:t>
            </a:r>
            <a:r>
              <a:rPr kumimoji="0" lang="en-US" sz="1400" b="0" i="0" u="none" strike="noStrike" kern="0" cap="none" spc="0" normalizeH="0" baseline="0" noProof="0" dirty="0">
                <a:ln>
                  <a:noFill/>
                </a:ln>
                <a:solidFill>
                  <a:srgbClr val="252525"/>
                </a:solidFill>
                <a:effectLst/>
                <a:uLnTx/>
                <a:uFillTx/>
                <a:latin typeface="Tahoma"/>
                <a:cs typeface="Tahoma"/>
              </a:rPr>
              <a:t>Advice, review of </a:t>
            </a:r>
          </a:p>
          <a:p>
            <a:pPr marL="63500" marR="391160" lvl="0" indent="0" defTabSz="914400" eaLnBrk="1" fontAlgn="auto" latinLnBrk="0" hangingPunct="1">
              <a:lnSpc>
                <a:spcPct val="100000"/>
              </a:lnSpc>
              <a:spcBef>
                <a:spcPts val="0"/>
              </a:spcBef>
              <a:spcAft>
                <a:spcPts val="0"/>
              </a:spcAft>
              <a:buClrTx/>
              <a:buSzTx/>
              <a:buFontTx/>
              <a:buNone/>
              <a:tabLst>
                <a:tab pos="520700" algn="l"/>
              </a:tabLst>
              <a:defRPr/>
            </a:pPr>
            <a:r>
              <a:rPr kumimoji="0" lang="en-US" sz="1400" b="0" i="0" u="none" strike="noStrike" kern="0" cap="none" spc="0" normalizeH="0" baseline="0" noProof="0" dirty="0">
                <a:ln>
                  <a:noFill/>
                </a:ln>
                <a:solidFill>
                  <a:srgbClr val="252525"/>
                </a:solidFill>
                <a:effectLst/>
                <a:uLnTx/>
                <a:uFillTx/>
                <a:latin typeface="Tahoma"/>
                <a:cs typeface="Tahoma"/>
              </a:rPr>
              <a:t> documents and negotiations with a landlord.</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0" normalizeH="0" baseline="26455" noProof="0" dirty="0">
              <a:ln>
                <a:noFill/>
              </a:ln>
              <a:solidFill>
                <a:srgbClr val="252525"/>
              </a:solidFill>
              <a:effectLst/>
              <a:uLnTx/>
              <a:uFillTx/>
              <a:latin typeface="Tahoma"/>
              <a:cs typeface="Tahoma"/>
            </a:endParaRPr>
          </a:p>
          <a:p>
            <a:pPr marL="101600" marR="0" lvl="0" indent="0" defTabSz="914400" eaLnBrk="1" fontAlgn="auto" latinLnBrk="0" hangingPunct="1">
              <a:lnSpc>
                <a:spcPct val="100000"/>
              </a:lnSpc>
              <a:spcBef>
                <a:spcPts val="95"/>
              </a:spcBef>
              <a:spcAft>
                <a:spcPts val="0"/>
              </a:spcAft>
              <a:buClr>
                <a:srgbClr val="252525"/>
              </a:buClr>
              <a:buSzTx/>
              <a:buFontTx/>
              <a:buNone/>
              <a:tabLst>
                <a:tab pos="558165" algn="l"/>
              </a:tabLst>
              <a:defRPr/>
            </a:pPr>
            <a:r>
              <a:rPr kumimoji="0" lang="en-US" sz="1400" b="1" i="0" u="none" strike="noStrike" kern="0" cap="none" spc="0" normalizeH="0" baseline="0" noProof="0" dirty="0">
                <a:ln>
                  <a:noFill/>
                </a:ln>
                <a:solidFill>
                  <a:srgbClr val="9900FF"/>
                </a:solidFill>
                <a:effectLst/>
                <a:uLnTx/>
                <a:uFillTx/>
                <a:latin typeface="Tahoma"/>
                <a:cs typeface="Tahoma"/>
              </a:rPr>
              <a:t>Preparation, Annual Reviews and Updates</a:t>
            </a:r>
          </a:p>
          <a:p>
            <a:pPr marL="101600" marR="0" lvl="0" indent="0" defTabSz="914400" eaLnBrk="1" fontAlgn="auto" latinLnBrk="0" hangingPunct="1">
              <a:lnSpc>
                <a:spcPct val="100000"/>
              </a:lnSpc>
              <a:spcBef>
                <a:spcPts val="95"/>
              </a:spcBef>
              <a:spcAft>
                <a:spcPts val="0"/>
              </a:spcAft>
              <a:buClr>
                <a:srgbClr val="252525"/>
              </a:buClr>
              <a:buSzTx/>
              <a:buFontTx/>
              <a:buNone/>
              <a:tabLst>
                <a:tab pos="558165" algn="l"/>
              </a:tabLst>
              <a:defRPr/>
            </a:pPr>
            <a:r>
              <a:rPr kumimoji="0" lang="en-US" sz="1400" b="0" i="0" u="none" strike="noStrike" kern="0" cap="none" spc="0" normalizeH="0" baseline="0" noProof="0" dirty="0">
                <a:ln>
                  <a:noFill/>
                </a:ln>
                <a:solidFill>
                  <a:srgbClr val="252525"/>
                </a:solidFill>
                <a:effectLst/>
                <a:uLnTx/>
                <a:uFillTx/>
                <a:latin typeface="Tahoma"/>
                <a:cs typeface="Tahoma"/>
              </a:rPr>
              <a:t>	Will </a:t>
            </a:r>
            <a:endParaRPr kumimoji="0" lang="en-US" sz="1400" b="0" i="0" u="none" strike="noStrike" kern="0" cap="none" spc="0" normalizeH="0" baseline="0" noProof="0" dirty="0">
              <a:ln>
                <a:noFill/>
              </a:ln>
              <a:solidFill>
                <a:sysClr val="windowText" lastClr="000000"/>
              </a:solidFill>
              <a:effectLst/>
              <a:uLnTx/>
              <a:uFillTx/>
              <a:latin typeface="Tahoma"/>
              <a:cs typeface="Tahoma"/>
            </a:endParaRPr>
          </a:p>
          <a:p>
            <a:pPr marL="101600" marR="0" lvl="0" indent="0" defTabSz="914400" eaLnBrk="1" fontAlgn="auto" latinLnBrk="0" hangingPunct="1">
              <a:lnSpc>
                <a:spcPct val="100000"/>
              </a:lnSpc>
              <a:spcBef>
                <a:spcPts val="5"/>
              </a:spcBef>
              <a:spcAft>
                <a:spcPts val="0"/>
              </a:spcAft>
              <a:buClrTx/>
              <a:buSzTx/>
              <a:buFontTx/>
              <a:buNone/>
              <a:tabLst>
                <a:tab pos="558165" algn="l"/>
              </a:tabLst>
              <a:defRPr/>
            </a:pPr>
            <a:r>
              <a:rPr kumimoji="0" lang="en-US" sz="1400" b="0" i="0" u="none" strike="noStrike" kern="0" cap="none" spc="0" normalizeH="0" baseline="0" noProof="0" dirty="0">
                <a:ln>
                  <a:noFill/>
                </a:ln>
                <a:solidFill>
                  <a:srgbClr val="252525"/>
                </a:solidFill>
                <a:effectLst/>
                <a:uLnTx/>
                <a:uFillTx/>
                <a:latin typeface="Tahoma"/>
                <a:cs typeface="Tahoma"/>
              </a:rPr>
              <a:t>	Durable Power of Attorney</a:t>
            </a:r>
            <a:endParaRPr kumimoji="0" lang="en-US" sz="1400" b="0" i="0" u="none" strike="noStrike" kern="0" cap="none" spc="0" normalizeH="0" baseline="0" noProof="0" dirty="0">
              <a:ln>
                <a:noFill/>
              </a:ln>
              <a:solidFill>
                <a:sysClr val="windowText" lastClr="000000"/>
              </a:solidFill>
              <a:effectLst/>
              <a:uLnTx/>
              <a:uFillTx/>
              <a:latin typeface="Tahoma"/>
              <a:cs typeface="Tahoma"/>
            </a:endParaRP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r>
              <a:rPr kumimoji="0" lang="en-US" sz="1400" b="0" i="0" u="none" strike="noStrike" kern="0" cap="none" spc="0" normalizeH="0" baseline="0" noProof="0" dirty="0">
                <a:ln>
                  <a:noFill/>
                </a:ln>
                <a:solidFill>
                  <a:srgbClr val="252525"/>
                </a:solidFill>
                <a:effectLst/>
                <a:uLnTx/>
                <a:uFillTx/>
                <a:latin typeface="Tahoma"/>
                <a:cs typeface="Tahoma"/>
              </a:rPr>
              <a:t>	Physician’s Directive/Living Will</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15" normalizeH="0" baseline="26455" noProof="0" dirty="0">
              <a:ln>
                <a:noFill/>
              </a:ln>
              <a:solidFill>
                <a:srgbClr val="252525"/>
              </a:solidFill>
              <a:effectLst/>
              <a:uLnTx/>
              <a:uFillTx/>
              <a:latin typeface="Tahoma"/>
              <a:cs typeface="Tahoma"/>
            </a:endParaRPr>
          </a:p>
          <a:p>
            <a:pPr marL="100965" marR="81280" lvl="0" indent="0" defTabSz="914400" eaLnBrk="1" fontAlgn="auto" latinLnBrk="0" hangingPunct="1">
              <a:lnSpc>
                <a:spcPct val="100000"/>
              </a:lnSpc>
              <a:spcBef>
                <a:spcPts val="0"/>
              </a:spcBef>
              <a:spcAft>
                <a:spcPts val="0"/>
              </a:spcAft>
              <a:buClrTx/>
              <a:buSzTx/>
              <a:buFontTx/>
              <a:buNone/>
              <a:tabLst>
                <a:tab pos="558165" algn="l"/>
              </a:tabLst>
              <a:defRPr/>
            </a:pPr>
            <a:r>
              <a:rPr kumimoji="0" lang="en-US" sz="1400" b="1" i="0" u="none" strike="noStrike" kern="0" cap="none" spc="0" normalizeH="0" baseline="0" noProof="0" dirty="0">
                <a:ln>
                  <a:noFill/>
                </a:ln>
                <a:solidFill>
                  <a:srgbClr val="9900FF"/>
                </a:solidFill>
                <a:effectLst/>
                <a:uLnTx/>
                <a:uFillTx/>
                <a:latin typeface="Tahoma"/>
                <a:cs typeface="Tahoma"/>
              </a:rPr>
              <a:t>Traffic Ticket Assistance </a:t>
            </a:r>
            <a:r>
              <a:rPr kumimoji="0" lang="en-US" sz="1400" b="0" i="0" u="none" strike="noStrike" kern="0" cap="none" spc="0" normalizeH="0" baseline="0" noProof="0" dirty="0">
                <a:ln>
                  <a:noFill/>
                </a:ln>
                <a:solidFill>
                  <a:srgbClr val="252525"/>
                </a:solidFill>
                <a:effectLst/>
                <a:uLnTx/>
                <a:uFillTx/>
                <a:latin typeface="Tahoma"/>
                <a:cs typeface="Tahoma"/>
              </a:rPr>
              <a:t>Advice and consultation, plus two (2) covered violations per year, per person.</a:t>
            </a:r>
            <a:r>
              <a:rPr kumimoji="0" lang="en-US" sz="1400" b="0" i="0" u="none" strike="noStrike" kern="0" cap="none" spc="0" normalizeH="0" baseline="26455" noProof="0" dirty="0">
                <a:ln>
                  <a:noFill/>
                </a:ln>
                <a:solidFill>
                  <a:srgbClr val="252525"/>
                </a:solidFill>
                <a:effectLst/>
                <a:uLnTx/>
                <a:uFillTx/>
                <a:latin typeface="Tahoma"/>
                <a:cs typeface="Tahoma"/>
              </a:rPr>
              <a:t>2</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15" normalizeH="0" baseline="26455" noProof="0" dirty="0">
              <a:ln>
                <a:noFill/>
              </a:ln>
              <a:solidFill>
                <a:srgbClr val="252525"/>
              </a:solidFill>
              <a:effectLst/>
              <a:uLnTx/>
              <a:uFillTx/>
              <a:latin typeface="Tahoma"/>
              <a:cs typeface="Tahoma"/>
            </a:endParaRP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r>
              <a:rPr kumimoji="0" lang="en-US" sz="1400" b="1" i="0" u="none" strike="noStrike" kern="0" cap="none" spc="0" normalizeH="0" baseline="0" noProof="0" dirty="0">
                <a:ln>
                  <a:noFill/>
                </a:ln>
                <a:solidFill>
                  <a:srgbClr val="9900FF"/>
                </a:solidFill>
                <a:effectLst/>
                <a:uLnTx/>
                <a:uFillTx/>
                <a:latin typeface="Tahoma"/>
                <a:cs typeface="Tahoma"/>
              </a:rPr>
              <a:t>Property Damage Assistance</a:t>
            </a:r>
            <a:r>
              <a:rPr kumimoji="0" lang="en-US" sz="1400" b="0" i="0" u="none" strike="noStrike" kern="0" cap="none" spc="0" normalizeH="0" baseline="26455" noProof="0" dirty="0">
                <a:ln>
                  <a:noFill/>
                </a:ln>
                <a:solidFill>
                  <a:srgbClr val="9900FF"/>
                </a:solidFill>
                <a:effectLst/>
                <a:uLnTx/>
                <a:uFillTx/>
                <a:latin typeface="Tahoma"/>
                <a:cs typeface="Tahoma"/>
              </a:rPr>
              <a:t>3</a:t>
            </a:r>
          </a:p>
          <a:p>
            <a:pPr marL="101600" marR="0" lvl="0" indent="0" defTabSz="914400" eaLnBrk="1" fontAlgn="auto" latinLnBrk="0" hangingPunct="1">
              <a:lnSpc>
                <a:spcPct val="100000"/>
              </a:lnSpc>
              <a:spcBef>
                <a:spcPts val="0"/>
              </a:spcBef>
              <a:spcAft>
                <a:spcPts val="0"/>
              </a:spcAft>
              <a:buClrTx/>
              <a:buSzTx/>
              <a:buFontTx/>
              <a:buNone/>
              <a:tabLst>
                <a:tab pos="558165" algn="l"/>
              </a:tabLst>
              <a:defRPr/>
            </a:pPr>
            <a:endParaRPr kumimoji="0" lang="en-US" sz="1400" b="0" i="0" u="none" strike="noStrike" kern="0" cap="none" spc="0" normalizeH="0" baseline="26455" noProof="0" dirty="0">
              <a:ln>
                <a:noFill/>
              </a:ln>
              <a:solidFill>
                <a:srgbClr val="252525"/>
              </a:solidFill>
              <a:effectLst/>
              <a:uLnTx/>
              <a:uFillTx/>
              <a:latin typeface="Tahoma"/>
              <a:cs typeface="Tahoma"/>
            </a:endParaRPr>
          </a:p>
        </p:txBody>
      </p:sp>
      <p:sp>
        <p:nvSpPr>
          <p:cNvPr id="10" name="TextBox 9">
            <a:extLst>
              <a:ext uri="{FF2B5EF4-FFF2-40B4-BE49-F238E27FC236}">
                <a16:creationId xmlns:a16="http://schemas.microsoft.com/office/drawing/2014/main" id="{56CEC0B9-C78F-1E07-6617-5CE317165906}"/>
              </a:ext>
            </a:extLst>
          </p:cNvPr>
          <p:cNvSpPr txBox="1"/>
          <p:nvPr/>
        </p:nvSpPr>
        <p:spPr>
          <a:xfrm>
            <a:off x="304800" y="6265719"/>
            <a:ext cx="11887200" cy="707886"/>
          </a:xfrm>
          <a:prstGeom prst="rect">
            <a:avLst/>
          </a:prstGeom>
          <a:noFill/>
        </p:spPr>
        <p:txBody>
          <a:bodyPr wrap="square">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Inter Italic" panose="02000503000000020004" pitchFamily="2" charset="0"/>
                <a:ea typeface="Inter Italic" panose="02000503000000020004" pitchFamily="2" charset="0"/>
                <a:cs typeface="Inter Italic" panose="02000503000000020004" pitchFamily="2" charset="0"/>
              </a:rPr>
              <a:t>This is a general overview of the legal plan coverage available from Pre-Paid Legal Services, Inc. (“PPLSI”) for illustration purposes only. </a:t>
            </a:r>
            <a:r>
              <a:rPr kumimoji="0" lang="en-US" sz="800" b="0" i="0" u="none" strike="noStrike" kern="0" cap="none" spc="0" normalizeH="0" baseline="0" noProof="0" dirty="0">
                <a:ln>
                  <a:noFill/>
                </a:ln>
                <a:solidFill>
                  <a:sysClr val="windowText" lastClr="000000"/>
                </a:solidFill>
                <a:effectLst/>
                <a:uLnTx/>
                <a:uFillTx/>
                <a:latin typeface="Inter Italic" panose="02000503000000020004" pitchFamily="2" charset="0"/>
                <a:ea typeface="Inter Italic" panose="02000503000000020004" pitchFamily="2" charset="0"/>
                <a:cs typeface="Inter Italic" panose="02000503000000020004" pitchFamily="2" charset="0"/>
              </a:rPr>
              <a:t>In New York and Nevada an additional fee may be required for some services. See a legal plan details for pre-trial/trial time hours that may apply.  </a:t>
            </a:r>
            <a:r>
              <a:rPr kumimoji="0" lang="en-US" sz="800" b="0" i="0" u="none" strike="noStrike" kern="0" cap="none" spc="0" normalizeH="0" baseline="0" noProof="0" dirty="0">
                <a:ln>
                  <a:noFill/>
                </a:ln>
                <a:solidFill>
                  <a:srgbClr val="252525"/>
                </a:solidFill>
                <a:effectLst/>
                <a:uLnTx/>
                <a:uFillTx/>
                <a:latin typeface="Inter Italic" panose="02000503000000020004" pitchFamily="2" charset="0"/>
                <a:ea typeface="Inter Italic" panose="02000503000000020004" pitchFamily="2" charset="0"/>
                <a:cs typeface="Inter Italic" panose="02000503000000020004" pitchFamily="2" charset="0"/>
              </a:rPr>
              <a:t>Uncontested services have a 180-day waiting period. </a:t>
            </a:r>
          </a:p>
          <a:p>
            <a:pPr marL="1270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252525"/>
                </a:solidFill>
                <a:effectLst/>
                <a:uLnTx/>
                <a:uFillTx/>
                <a:latin typeface="Inter" panose="02000503000000020004" pitchFamily="2" charset="0"/>
                <a:ea typeface="Inter" panose="02000503000000020004" pitchFamily="2" charset="0"/>
                <a:cs typeface="Inter" panose="02000503000000020004" pitchFamily="2" charset="0"/>
              </a:rPr>
              <a:t>1</a:t>
            </a:r>
            <a:r>
              <a:rPr kumimoji="0" lang="en-US" sz="800" b="0" i="0" u="none" strike="noStrike" kern="0" cap="none" spc="0" normalizeH="0" baseline="0" noProof="0" dirty="0">
                <a:ln>
                  <a:noFill/>
                </a:ln>
                <a:solidFill>
                  <a:srgbClr val="252525"/>
                </a:solidFill>
                <a:effectLst/>
                <a:uLnTx/>
                <a:uFillTx/>
                <a:latin typeface="Inter Italic" panose="02000503000000020004" pitchFamily="2" charset="0"/>
                <a:ea typeface="Inter Italic" panose="02000503000000020004" pitchFamily="2" charset="0"/>
                <a:cs typeface="Inter Italic" panose="02000503000000020004" pitchFamily="2" charset="0"/>
              </a:rPr>
              <a:t> Primary member and spouse only.  </a:t>
            </a:r>
            <a:r>
              <a:rPr kumimoji="0" lang="en-US" sz="800" b="1" i="0" u="none" strike="noStrike" kern="0" cap="none" spc="0" normalizeH="0" baseline="0" noProof="0" dirty="0">
                <a:ln>
                  <a:noFill/>
                </a:ln>
                <a:solidFill>
                  <a:srgbClr val="252525"/>
                </a:solidFill>
                <a:effectLst/>
                <a:uLnTx/>
                <a:uFillTx/>
                <a:latin typeface="Inter" panose="02000503000000020004" pitchFamily="2" charset="0"/>
                <a:ea typeface="Inter" panose="02000503000000020004" pitchFamily="2" charset="0"/>
                <a:cs typeface="Inter" panose="02000503000000020004" pitchFamily="2" charset="0"/>
              </a:rPr>
              <a:t>2</a:t>
            </a:r>
            <a:r>
              <a:rPr kumimoji="0" lang="en-US" sz="800" b="0" i="0" u="none" strike="noStrike" kern="0" cap="none" spc="0" normalizeH="0" baseline="0" noProof="0" dirty="0">
                <a:ln>
                  <a:noFill/>
                </a:ln>
                <a:solidFill>
                  <a:srgbClr val="252525"/>
                </a:solidFill>
                <a:effectLst/>
                <a:uLnTx/>
                <a:uFillTx/>
                <a:latin typeface="Inter Italic" panose="02000503000000020004" pitchFamily="2" charset="0"/>
                <a:ea typeface="Inter Italic" panose="02000503000000020004" pitchFamily="2" charset="0"/>
                <a:cs typeface="Inter Italic" panose="02000503000000020004" pitchFamily="2" charset="0"/>
              </a:rPr>
              <a:t> $79 fee each time the lawyer makes a court appearance. 10 day waiting period.  </a:t>
            </a:r>
            <a:r>
              <a:rPr kumimoji="0" lang="en-US" sz="800" b="1" i="0" u="none" strike="noStrike" kern="0" cap="none" spc="0" normalizeH="0" baseline="0" noProof="0" dirty="0">
                <a:ln>
                  <a:noFill/>
                </a:ln>
                <a:solidFill>
                  <a:srgbClr val="252525"/>
                </a:solidFill>
                <a:effectLst/>
                <a:uLnTx/>
                <a:uFillTx/>
                <a:latin typeface="Inter" panose="02000503000000020004" pitchFamily="2" charset="0"/>
                <a:ea typeface="Inter" panose="02000503000000020004" pitchFamily="2" charset="0"/>
                <a:cs typeface="Inter" panose="02000503000000020004" pitchFamily="2" charset="0"/>
              </a:rPr>
              <a:t>3</a:t>
            </a:r>
            <a:r>
              <a:rPr kumimoji="0" lang="en-US" sz="800" b="0" i="0" u="none" strike="noStrike" kern="0" cap="none" spc="0" normalizeH="0" baseline="0" noProof="0" dirty="0">
                <a:ln>
                  <a:noFill/>
                </a:ln>
                <a:solidFill>
                  <a:srgbClr val="252525"/>
                </a:solidFill>
                <a:effectLst/>
                <a:uLnTx/>
                <a:uFillTx/>
                <a:latin typeface="Inter Italic" panose="02000503000000020004" pitchFamily="2" charset="0"/>
                <a:ea typeface="Inter Italic" panose="02000503000000020004" pitchFamily="2" charset="0"/>
                <a:cs typeface="Inter Italic" panose="02000503000000020004" pitchFamily="2" charset="0"/>
              </a:rPr>
              <a:t> Can receive when a driver or passenger in or struck by a motor vehicle. Claims $5,000 or less.  </a:t>
            </a:r>
            <a:r>
              <a:rPr kumimoji="0" lang="en-US" sz="800" b="1" i="0" u="none" strike="noStrike" kern="0" cap="none" spc="0" normalizeH="0" baseline="0" noProof="0" dirty="0">
                <a:ln>
                  <a:noFill/>
                </a:ln>
                <a:solidFill>
                  <a:srgbClr val="252525"/>
                </a:solidFill>
                <a:effectLst/>
                <a:uLnTx/>
                <a:uFillTx/>
                <a:latin typeface="Inter" panose="02000503000000020004" pitchFamily="2" charset="0"/>
                <a:ea typeface="Inter" panose="02000503000000020004" pitchFamily="2" charset="0"/>
                <a:cs typeface="Inter" panose="02000503000000020004" pitchFamily="2" charset="0"/>
              </a:rPr>
              <a:t>4</a:t>
            </a:r>
            <a:r>
              <a:rPr kumimoji="0" lang="en-US" sz="800" b="0" i="0" u="none" strike="noStrike" kern="0" cap="none" spc="0" normalizeH="0" baseline="0" noProof="0" dirty="0">
                <a:ln>
                  <a:noFill/>
                </a:ln>
                <a:solidFill>
                  <a:srgbClr val="252525"/>
                </a:solidFill>
                <a:effectLst/>
                <a:uLnTx/>
                <a:uFillTx/>
                <a:latin typeface="Inter Italic" panose="02000503000000020004" pitchFamily="2" charset="0"/>
                <a:ea typeface="Inter Italic" panose="02000503000000020004" pitchFamily="2" charset="0"/>
                <a:cs typeface="Inter Italic" panose="02000503000000020004" pitchFamily="2" charset="0"/>
              </a:rPr>
              <a:t> Primary member only.</a:t>
            </a:r>
          </a:p>
          <a:p>
            <a:pPr marL="1270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Text" lastClr="000000"/>
              </a:solidFill>
              <a:effectLst/>
              <a:uLnTx/>
              <a:uFillTx/>
              <a:latin typeface="Inter Italic" panose="02000503000000020004" pitchFamily="2" charset="0"/>
              <a:ea typeface="Inter Italic" panose="02000503000000020004" pitchFamily="2" charset="0"/>
              <a:cs typeface="Inter Italic" panose="02000503000000020004" pitchFamily="2" charset="0"/>
            </a:endParaRPr>
          </a:p>
          <a:p>
            <a:pPr marL="1270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ysClr val="windowText" lastClr="000000"/>
              </a:solidFill>
              <a:effectLst/>
              <a:uLnTx/>
              <a:uFillTx/>
              <a:latin typeface="Inter Italic" panose="02000503000000020004" pitchFamily="2" charset="0"/>
              <a:ea typeface="Inter Italic" panose="02000503000000020004" pitchFamily="2" charset="0"/>
              <a:cs typeface="Inter Italic" panose="02000503000000020004" pitchFamily="2" charset="0"/>
            </a:endParaRPr>
          </a:p>
        </p:txBody>
      </p:sp>
      <p:grpSp>
        <p:nvGrpSpPr>
          <p:cNvPr id="5" name="object 6">
            <a:extLst>
              <a:ext uri="{FF2B5EF4-FFF2-40B4-BE49-F238E27FC236}">
                <a16:creationId xmlns:a16="http://schemas.microsoft.com/office/drawing/2014/main" id="{9E813B7C-231C-BDF3-044A-A254D328785B}"/>
              </a:ext>
            </a:extLst>
          </p:cNvPr>
          <p:cNvGrpSpPr/>
          <p:nvPr/>
        </p:nvGrpSpPr>
        <p:grpSpPr>
          <a:xfrm>
            <a:off x="9105349" y="556260"/>
            <a:ext cx="3180715" cy="5745480"/>
            <a:chOff x="8168640" y="859536"/>
            <a:chExt cx="3180715" cy="5745480"/>
          </a:xfrm>
        </p:grpSpPr>
        <p:pic>
          <p:nvPicPr>
            <p:cNvPr id="6" name="object 7">
              <a:extLst>
                <a:ext uri="{FF2B5EF4-FFF2-40B4-BE49-F238E27FC236}">
                  <a16:creationId xmlns:a16="http://schemas.microsoft.com/office/drawing/2014/main" id="{5AD77A74-1ABC-85DE-C5BB-37545E5AB0E0}"/>
                </a:ext>
              </a:extLst>
            </p:cNvPr>
            <p:cNvPicPr/>
            <p:nvPr/>
          </p:nvPicPr>
          <p:blipFill>
            <a:blip r:embed="rId2" cstate="print"/>
            <a:stretch>
              <a:fillRect/>
            </a:stretch>
          </p:blipFill>
          <p:spPr>
            <a:xfrm>
              <a:off x="8168640" y="859536"/>
              <a:ext cx="3180587" cy="5745479"/>
            </a:xfrm>
            <a:prstGeom prst="rect">
              <a:avLst/>
            </a:prstGeom>
          </p:spPr>
        </p:pic>
        <p:pic>
          <p:nvPicPr>
            <p:cNvPr id="7" name="object 8">
              <a:extLst>
                <a:ext uri="{FF2B5EF4-FFF2-40B4-BE49-F238E27FC236}">
                  <a16:creationId xmlns:a16="http://schemas.microsoft.com/office/drawing/2014/main" id="{78BE9945-3D3E-2B9B-E749-23C0F867F025}"/>
                </a:ext>
              </a:extLst>
            </p:cNvPr>
            <p:cNvPicPr/>
            <p:nvPr/>
          </p:nvPicPr>
          <p:blipFill>
            <a:blip r:embed="rId3" cstate="print"/>
            <a:stretch>
              <a:fillRect/>
            </a:stretch>
          </p:blipFill>
          <p:spPr>
            <a:xfrm>
              <a:off x="8228076" y="918972"/>
              <a:ext cx="2973310" cy="5538215"/>
            </a:xfrm>
            <a:prstGeom prst="rect">
              <a:avLst/>
            </a:prstGeom>
          </p:spPr>
        </p:pic>
      </p:grpSp>
    </p:spTree>
    <p:extLst>
      <p:ext uri="{BB962C8B-B14F-4D97-AF65-F5344CB8AC3E}">
        <p14:creationId xmlns:p14="http://schemas.microsoft.com/office/powerpoint/2010/main" val="2675528891"/>
      </p:ext>
    </p:extLst>
  </p:cSld>
  <p:clrMapOvr>
    <a:masterClrMapping/>
  </p:clrMapOvr>
  <p:transition spd="med">
    <p:fade/>
  </p:transition>
</p:sld>
</file>

<file path=ppt/theme/theme1.xml><?xml version="1.0" encoding="utf-8"?>
<a:theme xmlns:a="http://schemas.openxmlformats.org/drawingml/2006/main" name="2_LegalShield Corporate Template">
  <a:themeElements>
    <a:clrScheme name="NewLSBrand2">
      <a:dk1>
        <a:srgbClr val="353634"/>
      </a:dk1>
      <a:lt1>
        <a:srgbClr val="FFFFFF"/>
      </a:lt1>
      <a:dk2>
        <a:srgbClr val="363636"/>
      </a:dk2>
      <a:lt2>
        <a:srgbClr val="D7D7D7"/>
      </a:lt2>
      <a:accent1>
        <a:srgbClr val="70468C"/>
      </a:accent1>
      <a:accent2>
        <a:srgbClr val="472C59"/>
      </a:accent2>
      <a:accent3>
        <a:srgbClr val="FFA540"/>
      </a:accent3>
      <a:accent4>
        <a:srgbClr val="FF3800"/>
      </a:accent4>
      <a:accent5>
        <a:srgbClr val="2575B7"/>
      </a:accent5>
      <a:accent6>
        <a:srgbClr val="234C92"/>
      </a:accent6>
      <a:hlink>
        <a:srgbClr val="FF3800"/>
      </a:hlink>
      <a:folHlink>
        <a:srgbClr val="D7D7D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egalShield Corporate Template">
  <a:themeElements>
    <a:clrScheme name="Custom 13">
      <a:dk1>
        <a:srgbClr val="353634"/>
      </a:dk1>
      <a:lt1>
        <a:srgbClr val="FFFFFF"/>
      </a:lt1>
      <a:dk2>
        <a:srgbClr val="363636"/>
      </a:dk2>
      <a:lt2>
        <a:srgbClr val="D7D7D7"/>
      </a:lt2>
      <a:accent1>
        <a:srgbClr val="70468C"/>
      </a:accent1>
      <a:accent2>
        <a:srgbClr val="472C59"/>
      </a:accent2>
      <a:accent3>
        <a:srgbClr val="FFA540"/>
      </a:accent3>
      <a:accent4>
        <a:srgbClr val="FF3800"/>
      </a:accent4>
      <a:accent5>
        <a:srgbClr val="2575B7"/>
      </a:accent5>
      <a:accent6>
        <a:srgbClr val="234C92"/>
      </a:accent6>
      <a:hlink>
        <a:srgbClr val="6F458B"/>
      </a:hlink>
      <a:folHlink>
        <a:srgbClr val="D7D7D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Theme">
      <a:dk1>
        <a:srgbClr val="353634"/>
      </a:dk1>
      <a:lt1>
        <a:srgbClr val="FFFFFF"/>
      </a:lt1>
      <a:dk2>
        <a:srgbClr val="A7A7A7"/>
      </a:dk2>
      <a:lt2>
        <a:srgbClr val="535353"/>
      </a:lt2>
      <a:accent1>
        <a:srgbClr val="70468C"/>
      </a:accent1>
      <a:accent2>
        <a:srgbClr val="472C59"/>
      </a:accent2>
      <a:accent3>
        <a:srgbClr val="FFA540"/>
      </a:accent3>
      <a:accent4>
        <a:srgbClr val="FF3800"/>
      </a:accent4>
      <a:accent5>
        <a:srgbClr val="2575B7"/>
      </a:accent5>
      <a:accent6>
        <a:srgbClr val="234C92"/>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NewLSBrand2">
      <a:dk1>
        <a:srgbClr val="353634"/>
      </a:dk1>
      <a:lt1>
        <a:srgbClr val="FFFFFF"/>
      </a:lt1>
      <a:dk2>
        <a:srgbClr val="363636"/>
      </a:dk2>
      <a:lt2>
        <a:srgbClr val="D7D7D7"/>
      </a:lt2>
      <a:accent1>
        <a:srgbClr val="70468C"/>
      </a:accent1>
      <a:accent2>
        <a:srgbClr val="472C59"/>
      </a:accent2>
      <a:accent3>
        <a:srgbClr val="FFA540"/>
      </a:accent3>
      <a:accent4>
        <a:srgbClr val="FF3800"/>
      </a:accent4>
      <a:accent5>
        <a:srgbClr val="2575B7"/>
      </a:accent5>
      <a:accent6>
        <a:srgbClr val="234C92"/>
      </a:accent6>
      <a:hlink>
        <a:srgbClr val="FF3800"/>
      </a:hlink>
      <a:folHlink>
        <a:srgbClr val="D7D7D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Slipstream">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PLSI Theme 2021">
  <a:themeElements>
    <a:clrScheme name="PPLSI Colors">
      <a:dk1>
        <a:srgbClr val="A3A8BD"/>
      </a:dk1>
      <a:lt1>
        <a:srgbClr val="FFFFFF"/>
      </a:lt1>
      <a:dk2>
        <a:srgbClr val="000000"/>
      </a:dk2>
      <a:lt2>
        <a:srgbClr val="F2F1F5"/>
      </a:lt2>
      <a:accent1>
        <a:srgbClr val="9300A1"/>
      </a:accent1>
      <a:accent2>
        <a:srgbClr val="8230D3"/>
      </a:accent2>
      <a:accent3>
        <a:srgbClr val="3050F0"/>
      </a:accent3>
      <a:accent4>
        <a:srgbClr val="C80000"/>
      </a:accent4>
      <a:accent5>
        <a:srgbClr val="5DB0DE"/>
      </a:accent5>
      <a:accent6>
        <a:srgbClr val="F7BF6F"/>
      </a:accent6>
      <a:hlink>
        <a:srgbClr val="00D5E6"/>
      </a:hlink>
      <a:folHlink>
        <a:srgbClr val="8230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318964</TotalTime>
  <Words>3734</Words>
  <Application>Microsoft Macintosh PowerPoint</Application>
  <PresentationFormat>Widescreen</PresentationFormat>
  <Paragraphs>507</Paragraphs>
  <Slides>38</Slides>
  <Notes>26</Notes>
  <HiddenSlides>9</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38</vt:i4>
      </vt:variant>
    </vt:vector>
  </HeadingPairs>
  <TitlesOfParts>
    <vt:vector size="62" baseType="lpstr">
      <vt:lpstr>Arial</vt:lpstr>
      <vt:lpstr>Tahoma</vt:lpstr>
      <vt:lpstr>Helvetica Neue</vt:lpstr>
      <vt:lpstr>Helvetica Neue Light</vt:lpstr>
      <vt:lpstr>BestDefense  </vt:lpstr>
      <vt:lpstr>Inter Italic</vt:lpstr>
      <vt:lpstr>Arial Rounded MT Bold</vt:lpstr>
      <vt:lpstr>Rubik</vt:lpstr>
      <vt:lpstr>BestDefense Light</vt:lpstr>
      <vt:lpstr>Inter</vt:lpstr>
      <vt:lpstr>Calibri</vt:lpstr>
      <vt:lpstr>Wingdings</vt:lpstr>
      <vt:lpstr>PT Sans</vt:lpstr>
      <vt:lpstr>Source Serif Pro</vt:lpstr>
      <vt:lpstr>BestDefense</vt:lpstr>
      <vt:lpstr>Swift Justice</vt:lpstr>
      <vt:lpstr>Inter Light</vt:lpstr>
      <vt:lpstr>2_LegalShield Corporate Template</vt:lpstr>
      <vt:lpstr>4_Office Theme</vt:lpstr>
      <vt:lpstr>LegalShield Corporate Template</vt:lpstr>
      <vt:lpstr>9_Office Theme</vt:lpstr>
      <vt:lpstr>6_Office Theme</vt:lpstr>
      <vt:lpstr>1_Office Theme</vt:lpstr>
      <vt:lpstr>PPLSI Theme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Preferred Legal Plan</vt:lpstr>
      <vt:lpstr>Preferred Legal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IDShield Plan Family Plan $34.95 per month with 3 bureau monitoring  Individual Plan $19.95 per month with 3 bureau monitoring Employee Group Rates available </vt:lpstr>
      <vt:lpstr>PowerPoint Presentation</vt:lpstr>
      <vt:lpstr>PowerPoint Presentation</vt:lpstr>
      <vt:lpstr>PowerPoint Presentation</vt:lpstr>
      <vt:lpstr>PowerPoint Presentation</vt:lpstr>
      <vt:lpstr>PowerPoint Presentation</vt:lpstr>
      <vt:lpstr>How to earn $1000 this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PinnacleBriefingSlidesMarch13</dc:title>
  <cp:lastModifiedBy>brian carruthers</cp:lastModifiedBy>
  <cp:revision>6</cp:revision>
  <dcterms:modified xsi:type="dcterms:W3CDTF">2025-11-17T18:06:46Z</dcterms:modified>
</cp:coreProperties>
</file>