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8" r:id="rId2"/>
    <p:sldId id="259" r:id="rId3"/>
    <p:sldId id="263" r:id="rId4"/>
    <p:sldId id="7206" r:id="rId5"/>
    <p:sldId id="7205" r:id="rId6"/>
    <p:sldId id="6768" r:id="rId7"/>
    <p:sldId id="7003" r:id="rId8"/>
    <p:sldId id="270" r:id="rId9"/>
    <p:sldId id="271" r:id="rId10"/>
    <p:sldId id="7207" r:id="rId11"/>
    <p:sldId id="7213" r:id="rId12"/>
    <p:sldId id="276" r:id="rId13"/>
    <p:sldId id="7217" r:id="rId14"/>
    <p:sldId id="7208" r:id="rId15"/>
    <p:sldId id="7216" r:id="rId16"/>
    <p:sldId id="281" r:id="rId17"/>
    <p:sldId id="7214" r:id="rId18"/>
    <p:sldId id="282" r:id="rId19"/>
    <p:sldId id="2259" r:id="rId20"/>
    <p:sldId id="288" r:id="rId21"/>
    <p:sldId id="287"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91180-81A8-9B4F-9B6E-4BAD7C1D9E26}" type="datetimeFigureOut">
              <a:rPr lang="en-US" smtClean="0"/>
              <a:t>5/26/26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328C3-B795-2044-A4A2-7C7F67594A1D}" type="slidenum">
              <a:rPr lang="en-US" smtClean="0"/>
              <a:t>‹#›</a:t>
            </a:fld>
            <a:endParaRPr lang="en-US"/>
          </a:p>
        </p:txBody>
      </p:sp>
    </p:spTree>
    <p:extLst>
      <p:ext uri="{BB962C8B-B14F-4D97-AF65-F5344CB8AC3E}">
        <p14:creationId xmlns:p14="http://schemas.microsoft.com/office/powerpoint/2010/main" val="64765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6"/>
        <p:cNvGrpSpPr/>
        <p:nvPr/>
      </p:nvGrpSpPr>
      <p:grpSpPr>
        <a:xfrm>
          <a:off x="0" y="0"/>
          <a:ext cx="0" cy="0"/>
          <a:chOff x="0" y="0"/>
          <a:chExt cx="0" cy="0"/>
        </a:xfrm>
      </p:grpSpPr>
      <p:sp>
        <p:nvSpPr>
          <p:cNvPr id="2157" name="Google Shape;2157;g2fa6411246a_0_39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8" name="Google Shape;2158;g2fa6411246a_0_397:notes"/>
          <p:cNvSpPr txBox="1">
            <a:spLocks noGrp="1"/>
          </p:cNvSpPr>
          <p:nvPr>
            <p:ph type="body" idx="1"/>
          </p:nvPr>
        </p:nvSpPr>
        <p:spPr>
          <a:xfrm>
            <a:off x="1219200" y="3300413"/>
            <a:ext cx="97536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9" name="Google Shape;2159;g2fa6411246a_0_397:notes"/>
          <p:cNvSpPr txBox="1">
            <a:spLocks noGrp="1"/>
          </p:cNvSpPr>
          <p:nvPr>
            <p:ph type="sldNum" idx="12"/>
          </p:nvPr>
        </p:nvSpPr>
        <p:spPr>
          <a:xfrm>
            <a:off x="6905979" y="6513910"/>
            <a:ext cx="52833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2555aaef46002edf_7109:notes"/>
          <p:cNvSpPr txBox="1">
            <a:spLocks noGrp="1"/>
          </p:cNvSpPr>
          <p:nvPr>
            <p:ph type="body" idx="1"/>
          </p:nvPr>
        </p:nvSpPr>
        <p:spPr>
          <a:xfrm>
            <a:off x="1625600" y="3257550"/>
            <a:ext cx="89409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6" name="Google Shape;2486;g2555aaef46002edf_7109: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a:extLst>
            <a:ext uri="{FF2B5EF4-FFF2-40B4-BE49-F238E27FC236}">
              <a16:creationId xmlns:a16="http://schemas.microsoft.com/office/drawing/2014/main" id="{04ABF0BB-963D-6D0B-9135-E14AEEF9CA2E}"/>
            </a:ext>
          </a:extLst>
        </p:cNvPr>
        <p:cNvGrpSpPr/>
        <p:nvPr/>
      </p:nvGrpSpPr>
      <p:grpSpPr>
        <a:xfrm>
          <a:off x="0" y="0"/>
          <a:ext cx="0" cy="0"/>
          <a:chOff x="0" y="0"/>
          <a:chExt cx="0" cy="0"/>
        </a:xfrm>
      </p:grpSpPr>
      <p:sp>
        <p:nvSpPr>
          <p:cNvPr id="2581" name="Google Shape;2581;g2fa6411246a_0_43:notes">
            <a:extLst>
              <a:ext uri="{FF2B5EF4-FFF2-40B4-BE49-F238E27FC236}">
                <a16:creationId xmlns:a16="http://schemas.microsoft.com/office/drawing/2014/main" id="{36F00D76-CAE8-FD34-507F-A2C5CF8CF4D5}"/>
              </a:ext>
            </a:extLst>
          </p:cNvPr>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2" name="Google Shape;2582;g2fa6411246a_0_43:notes">
            <a:extLst>
              <a:ext uri="{FF2B5EF4-FFF2-40B4-BE49-F238E27FC236}">
                <a16:creationId xmlns:a16="http://schemas.microsoft.com/office/drawing/2014/main" id="{AAEB3486-BE63-348C-DABE-6F7FD8EA2ABD}"/>
              </a:ext>
            </a:extLst>
          </p:cNvPr>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50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g2fa6411246a_0_4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2" name="Google Shape;2582;g2fa6411246a_0_4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g30b213d5e9f_10_99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8" name="Google Shape;2658;g30b213d5e9f_10_99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2" name="Google Shape;2642;p1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30b213d5e9f_10_315:notes"/>
          <p:cNvSpPr txBox="1">
            <a:spLocks noGrp="1"/>
          </p:cNvSpPr>
          <p:nvPr>
            <p:ph type="body" idx="1"/>
          </p:nvPr>
        </p:nvSpPr>
        <p:spPr>
          <a:xfrm>
            <a:off x="1625600" y="3257550"/>
            <a:ext cx="89409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8" name="Google Shape;2168;g30b213d5e9f_10_315: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g30b213d5e9f_10_479:notes"/>
          <p:cNvSpPr txBox="1">
            <a:spLocks noGrp="1"/>
          </p:cNvSpPr>
          <p:nvPr>
            <p:ph type="body" idx="1"/>
          </p:nvPr>
        </p:nvSpPr>
        <p:spPr>
          <a:xfrm>
            <a:off x="1625600" y="3257550"/>
            <a:ext cx="89409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0" name="Google Shape;2200;g30b213d5e9f_10_479: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292042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30b213d5e9f_10_104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30b213d5e9f_10_104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30b213d5e9f_10_1052:notes"/>
          <p:cNvSpPr>
            <a:spLocks noGrp="1" noRot="1" noChangeAspect="1"/>
          </p:cNvSpPr>
          <p:nvPr>
            <p:ph type="sldImg" idx="2"/>
          </p:nvPr>
        </p:nvSpPr>
        <p:spPr>
          <a:xfrm>
            <a:off x="9294813" y="642938"/>
            <a:ext cx="3086100" cy="1735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3" name="Google Shape;2303;g30b213d5e9f_10_1052:notes"/>
          <p:cNvSpPr txBox="1">
            <a:spLocks noGrp="1"/>
          </p:cNvSpPr>
          <p:nvPr>
            <p:ph type="body" idx="1"/>
          </p:nvPr>
        </p:nvSpPr>
        <p:spPr>
          <a:xfrm>
            <a:off x="2167467" y="2475310"/>
            <a:ext cx="17339700" cy="20253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28722f0acf47541c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5" name="Google Shape;2385;g28722f0acf47541c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30b213d5e9f_10_72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1" name="Google Shape;2401;g30b213d5e9f_10_723:notes"/>
          <p:cNvSpPr txBox="1">
            <a:spLocks noGrp="1"/>
          </p:cNvSpPr>
          <p:nvPr>
            <p:ph type="body" idx="1"/>
          </p:nvPr>
        </p:nvSpPr>
        <p:spPr>
          <a:xfrm>
            <a:off x="1625600" y="3257550"/>
            <a:ext cx="89409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2" name="Google Shape;2402;g30b213d5e9f_10_723:notes"/>
          <p:cNvSpPr txBox="1">
            <a:spLocks noGrp="1"/>
          </p:cNvSpPr>
          <p:nvPr>
            <p:ph type="sldNum" idx="12"/>
          </p:nvPr>
        </p:nvSpPr>
        <p:spPr>
          <a:xfrm>
            <a:off x="0" y="0"/>
            <a:ext cx="5333400" cy="225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Helvetica Neue Light"/>
              <a:buNone/>
            </a:pPr>
            <a:fld id="{00000000-1234-1234-1234-123412341234}" type="slidenum">
              <a:rPr lang="en-US" sz="2500" b="0" i="0" u="none" strike="noStrike" cap="none">
                <a:solidFill>
                  <a:srgbClr val="000000"/>
                </a:solidFill>
                <a:latin typeface="Helvetica Neue Light"/>
                <a:ea typeface="Helvetica Neue Light"/>
                <a:cs typeface="Helvetica Neue Light"/>
                <a:sym typeface="Helvetica Neue Light"/>
              </a:rPr>
              <a:t>13</a:t>
            </a:fld>
            <a:endParaRPr sz="25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0"/>
        <p:cNvGrpSpPr/>
        <p:nvPr/>
      </p:nvGrpSpPr>
      <p:grpSpPr>
        <a:xfrm>
          <a:off x="0" y="0"/>
          <a:ext cx="0" cy="0"/>
          <a:chOff x="0" y="0"/>
          <a:chExt cx="0" cy="0"/>
        </a:xfrm>
      </p:grpSpPr>
      <p:sp>
        <p:nvSpPr>
          <p:cNvPr id="2441" name="Google Shape;2441;g2fa6411246a_0_666:notes"/>
          <p:cNvSpPr txBox="1">
            <a:spLocks noGrp="1"/>
          </p:cNvSpPr>
          <p:nvPr>
            <p:ph type="body" idx="1"/>
          </p:nvPr>
        </p:nvSpPr>
        <p:spPr>
          <a:xfrm>
            <a:off x="1219200" y="3300413"/>
            <a:ext cx="9753600" cy="27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2" name="Google Shape;2442;g2fa6411246a_0_66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2539-711A-B325-5B72-C11787957A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4545AA-3489-BD41-812A-42D3FF67F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34B82-496E-19A6-A0F3-C4BCEBCA86AB}"/>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5" name="Footer Placeholder 4">
            <a:extLst>
              <a:ext uri="{FF2B5EF4-FFF2-40B4-BE49-F238E27FC236}">
                <a16:creationId xmlns:a16="http://schemas.microsoft.com/office/drawing/2014/main" id="{723D90BA-6E26-35B0-3399-2D0CA10E3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78EE0-3D55-A588-A328-37018451FFED}"/>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315311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1DEC-5783-8F6E-9193-3F675F1B9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6A69-0C10-A292-8CEA-4701E082B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A9F9A-F71E-4F6F-50FD-5F4E1CA60D9E}"/>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5" name="Footer Placeholder 4">
            <a:extLst>
              <a:ext uri="{FF2B5EF4-FFF2-40B4-BE49-F238E27FC236}">
                <a16:creationId xmlns:a16="http://schemas.microsoft.com/office/drawing/2014/main" id="{33D9B36D-1006-C7A3-36DF-ABA257DE2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E1076-9BD3-9074-5E8A-2FC7EE279D65}"/>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45391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90B68-E9F1-0951-DC86-729A487801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4C350-D29E-989C-B6D5-59FE820B14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14E66-E732-07F4-230A-D8F6306F1038}"/>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5" name="Footer Placeholder 4">
            <a:extLst>
              <a:ext uri="{FF2B5EF4-FFF2-40B4-BE49-F238E27FC236}">
                <a16:creationId xmlns:a16="http://schemas.microsoft.com/office/drawing/2014/main" id="{7CBB30F0-8308-2413-F646-C1B4A374E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2E310-6D52-E2EE-5FEC-8BD9463D936E}"/>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403577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52_Custom Layout">
  <p:cSld name="52_Custom Layout">
    <p:spTree>
      <p:nvGrpSpPr>
        <p:cNvPr id="1" name="Shape 98"/>
        <p:cNvGrpSpPr/>
        <p:nvPr/>
      </p:nvGrpSpPr>
      <p:grpSpPr>
        <a:xfrm>
          <a:off x="0" y="0"/>
          <a:ext cx="0" cy="0"/>
          <a:chOff x="0" y="0"/>
          <a:chExt cx="0" cy="0"/>
        </a:xfrm>
      </p:grpSpPr>
      <p:pic>
        <p:nvPicPr>
          <p:cNvPr id="99" name="Google Shape;99;p26" descr="Picture 4"/>
          <p:cNvPicPr preferRelativeResize="0"/>
          <p:nvPr/>
        </p:nvPicPr>
        <p:blipFill rotWithShape="1">
          <a:blip r:embed="rId2">
            <a:alphaModFix/>
          </a:blip>
          <a:srcRect/>
          <a:stretch/>
        </p:blipFill>
        <p:spPr>
          <a:xfrm>
            <a:off x="11479799" y="6303386"/>
            <a:ext cx="521465" cy="391099"/>
          </a:xfrm>
          <a:prstGeom prst="rect">
            <a:avLst/>
          </a:prstGeom>
          <a:noFill/>
          <a:ln>
            <a:noFill/>
          </a:ln>
        </p:spPr>
      </p:pic>
      <p:sp>
        <p:nvSpPr>
          <p:cNvPr id="100" name="Google Shape;100;p26"/>
          <p:cNvSpPr>
            <a:spLocks noGrp="1"/>
          </p:cNvSpPr>
          <p:nvPr>
            <p:ph type="pic" idx="2"/>
          </p:nvPr>
        </p:nvSpPr>
        <p:spPr>
          <a:xfrm>
            <a:off x="1185353" y="1174750"/>
            <a:ext cx="4508400" cy="4508400"/>
          </a:xfrm>
          <a:prstGeom prst="rect">
            <a:avLst/>
          </a:prstGeom>
          <a:noFill/>
          <a:ln>
            <a:noFill/>
          </a:ln>
        </p:spPr>
        <p:txBody>
          <a:bodyPr/>
          <a:lstStyle/>
          <a:p>
            <a:endParaRPr lang="en-US"/>
          </a:p>
        </p:txBody>
      </p:sp>
      <p:sp>
        <p:nvSpPr>
          <p:cNvPr id="101" name="Google Shape;101;p26"/>
          <p:cNvSpPr txBox="1">
            <a:spLocks noGrp="1"/>
          </p:cNvSpPr>
          <p:nvPr>
            <p:ph type="body" idx="1"/>
          </p:nvPr>
        </p:nvSpPr>
        <p:spPr>
          <a:xfrm>
            <a:off x="6498144" y="1286067"/>
            <a:ext cx="4508400" cy="1198500"/>
          </a:xfrm>
          <a:prstGeom prst="rect">
            <a:avLst/>
          </a:prstGeom>
          <a:noFill/>
          <a:ln>
            <a:noFill/>
          </a:ln>
        </p:spPr>
        <p:txBody>
          <a:bodyPr spcFirstLastPara="1" wrap="square" lIns="45700" tIns="45700" rIns="45700" bIns="45700" anchor="b" anchorCtr="0">
            <a:normAutofit/>
          </a:bodyPr>
          <a:lstStyle>
            <a:lvl1pPr marL="457200" lvl="0" indent="-228600" algn="l" rtl="0">
              <a:lnSpc>
                <a:spcPct val="90000"/>
              </a:lnSpc>
              <a:spcBef>
                <a:spcPts val="1000"/>
              </a:spcBef>
              <a:spcAft>
                <a:spcPts val="0"/>
              </a:spcAft>
              <a:buClr>
                <a:srgbClr val="353634"/>
              </a:buClr>
              <a:buSzPts val="2800"/>
              <a:buFont typeface="Arial"/>
              <a:buNone/>
              <a:defRPr>
                <a:latin typeface="Arial"/>
                <a:ea typeface="Arial"/>
                <a:cs typeface="Arial"/>
                <a:sym typeface="Arial"/>
              </a:defRPr>
            </a:lvl1pPr>
            <a:lvl2pPr marL="914400" lvl="1" indent="-406400" algn="l" rtl="0">
              <a:lnSpc>
                <a:spcPct val="90000"/>
              </a:lnSpc>
              <a:spcBef>
                <a:spcPts val="1000"/>
              </a:spcBef>
              <a:spcAft>
                <a:spcPts val="0"/>
              </a:spcAft>
              <a:buClr>
                <a:srgbClr val="353634"/>
              </a:buClr>
              <a:buSzPts val="2800"/>
              <a:buFont typeface="Arial"/>
              <a:buChar char="•"/>
              <a:defRPr>
                <a:latin typeface="Arial"/>
                <a:ea typeface="Arial"/>
                <a:cs typeface="Arial"/>
                <a:sym typeface="Arial"/>
              </a:defRPr>
            </a:lvl2pPr>
            <a:lvl3pPr marL="1371600" lvl="2" indent="-406400" algn="l" rtl="0">
              <a:lnSpc>
                <a:spcPct val="90000"/>
              </a:lnSpc>
              <a:spcBef>
                <a:spcPts val="1000"/>
              </a:spcBef>
              <a:spcAft>
                <a:spcPts val="0"/>
              </a:spcAft>
              <a:buClr>
                <a:srgbClr val="353634"/>
              </a:buClr>
              <a:buSzPts val="2800"/>
              <a:buFont typeface="Arial"/>
              <a:buChar char="•"/>
              <a:defRPr>
                <a:latin typeface="Arial"/>
                <a:ea typeface="Arial"/>
                <a:cs typeface="Arial"/>
                <a:sym typeface="Arial"/>
              </a:defRPr>
            </a:lvl3pPr>
            <a:lvl4pPr marL="1828800" lvl="3" indent="-406400" algn="l" rtl="0">
              <a:lnSpc>
                <a:spcPct val="90000"/>
              </a:lnSpc>
              <a:spcBef>
                <a:spcPts val="1000"/>
              </a:spcBef>
              <a:spcAft>
                <a:spcPts val="0"/>
              </a:spcAft>
              <a:buClr>
                <a:srgbClr val="353634"/>
              </a:buClr>
              <a:buSzPts val="2800"/>
              <a:buFont typeface="Arial"/>
              <a:buChar char="•"/>
              <a:defRPr>
                <a:latin typeface="Arial"/>
                <a:ea typeface="Arial"/>
                <a:cs typeface="Arial"/>
                <a:sym typeface="Arial"/>
              </a:defRPr>
            </a:lvl4pPr>
            <a:lvl5pPr marL="2286000" lvl="4" indent="-406400" algn="l" rtl="0">
              <a:lnSpc>
                <a:spcPct val="90000"/>
              </a:lnSpc>
              <a:spcBef>
                <a:spcPts val="1000"/>
              </a:spcBef>
              <a:spcAft>
                <a:spcPts val="0"/>
              </a:spcAft>
              <a:buClr>
                <a:srgbClr val="353634"/>
              </a:buClr>
              <a:buSzPts val="2800"/>
              <a:buFont typeface="Arial"/>
              <a:buChar char="•"/>
              <a:defRPr>
                <a:latin typeface="Arial"/>
                <a:ea typeface="Arial"/>
                <a:cs typeface="Arial"/>
                <a:sym typeface="Arial"/>
              </a:defRPr>
            </a:lvl5pPr>
            <a:lvl6pPr marL="2743200" lvl="5" indent="-342900" algn="l" rtl="0">
              <a:lnSpc>
                <a:spcPct val="90000"/>
              </a:lnSpc>
              <a:spcBef>
                <a:spcPts val="1000"/>
              </a:spcBef>
              <a:spcAft>
                <a:spcPts val="0"/>
              </a:spcAft>
              <a:buClr>
                <a:srgbClr val="353634"/>
              </a:buClr>
              <a:buSzPts val="1800"/>
              <a:buChar char="•"/>
              <a:defRPr/>
            </a:lvl6pPr>
            <a:lvl7pPr marL="3200400" lvl="6" indent="-342900" algn="l" rtl="0">
              <a:lnSpc>
                <a:spcPct val="90000"/>
              </a:lnSpc>
              <a:spcBef>
                <a:spcPts val="1000"/>
              </a:spcBef>
              <a:spcAft>
                <a:spcPts val="0"/>
              </a:spcAft>
              <a:buClr>
                <a:srgbClr val="353634"/>
              </a:buClr>
              <a:buSzPts val="1800"/>
              <a:buChar char="•"/>
              <a:defRPr/>
            </a:lvl7pPr>
            <a:lvl8pPr marL="3657600" lvl="7" indent="-342900" algn="l" rtl="0">
              <a:lnSpc>
                <a:spcPct val="90000"/>
              </a:lnSpc>
              <a:spcBef>
                <a:spcPts val="1000"/>
              </a:spcBef>
              <a:spcAft>
                <a:spcPts val="0"/>
              </a:spcAft>
              <a:buClr>
                <a:srgbClr val="353634"/>
              </a:buClr>
              <a:buSzPts val="1800"/>
              <a:buChar char="•"/>
              <a:defRPr/>
            </a:lvl8pPr>
            <a:lvl9pPr marL="4114800" lvl="8" indent="-342900" algn="l" rtl="0">
              <a:lnSpc>
                <a:spcPct val="90000"/>
              </a:lnSpc>
              <a:spcBef>
                <a:spcPts val="1000"/>
              </a:spcBef>
              <a:spcAft>
                <a:spcPts val="0"/>
              </a:spcAft>
              <a:buClr>
                <a:srgbClr val="353634"/>
              </a:buClr>
              <a:buSzPts val="1800"/>
              <a:buChar char="•"/>
              <a:defRPr/>
            </a:lvl9pPr>
          </a:lstStyle>
          <a:p>
            <a:endParaRPr/>
          </a:p>
        </p:txBody>
      </p:sp>
      <p:sp>
        <p:nvSpPr>
          <p:cNvPr id="102" name="Google Shape;102;p26"/>
          <p:cNvSpPr>
            <a:spLocks noGrp="1"/>
          </p:cNvSpPr>
          <p:nvPr>
            <p:ph type="pic" idx="3"/>
          </p:nvPr>
        </p:nvSpPr>
        <p:spPr>
          <a:xfrm>
            <a:off x="6498144" y="2970608"/>
            <a:ext cx="957000" cy="827100"/>
          </a:xfrm>
          <a:prstGeom prst="rect">
            <a:avLst/>
          </a:prstGeom>
          <a:noFill/>
          <a:ln>
            <a:noFill/>
          </a:ln>
        </p:spPr>
        <p:txBody>
          <a:bodyPr/>
          <a:lstStyle/>
          <a:p>
            <a:endParaRPr lang="en-US"/>
          </a:p>
        </p:txBody>
      </p:sp>
      <p:sp>
        <p:nvSpPr>
          <p:cNvPr id="103" name="Google Shape;103;p26"/>
          <p:cNvSpPr>
            <a:spLocks noGrp="1"/>
          </p:cNvSpPr>
          <p:nvPr>
            <p:ph type="pic" idx="4"/>
          </p:nvPr>
        </p:nvSpPr>
        <p:spPr>
          <a:xfrm>
            <a:off x="6498144" y="4406401"/>
            <a:ext cx="957000" cy="827100"/>
          </a:xfrm>
          <a:prstGeom prst="rect">
            <a:avLst/>
          </a:prstGeom>
          <a:noFill/>
          <a:ln>
            <a:noFill/>
          </a:ln>
        </p:spPr>
        <p:txBody>
          <a:bodyPr/>
          <a:lstStyle/>
          <a:p>
            <a:endParaRPr lang="en-US"/>
          </a:p>
        </p:txBody>
      </p:sp>
      <p:sp>
        <p:nvSpPr>
          <p:cNvPr id="104" name="Google Shape;104;p26"/>
          <p:cNvSpPr txBox="1">
            <a:spLocks noGrp="1"/>
          </p:cNvSpPr>
          <p:nvPr>
            <p:ph type="body" idx="5"/>
          </p:nvPr>
        </p:nvSpPr>
        <p:spPr>
          <a:xfrm>
            <a:off x="7686451" y="2970608"/>
            <a:ext cx="3320100" cy="212700"/>
          </a:xfrm>
          <a:prstGeom prst="rect">
            <a:avLst/>
          </a:prstGeom>
          <a:noFill/>
          <a:ln>
            <a:noFill/>
          </a:ln>
        </p:spPr>
        <p:txBody>
          <a:bodyPr spcFirstLastPara="1" wrap="square" lIns="45700" tIns="45700" rIns="45700" bIns="45700" anchor="t" anchorCtr="0">
            <a:normAutofit/>
          </a:bodyPr>
          <a:lstStyle>
            <a:lvl1pPr marL="457200" lvl="0" indent="-228600" algn="l" rtl="0">
              <a:lnSpc>
                <a:spcPct val="90000"/>
              </a:lnSpc>
              <a:spcBef>
                <a:spcPts val="600"/>
              </a:spcBef>
              <a:spcAft>
                <a:spcPts val="0"/>
              </a:spcAft>
              <a:buClr>
                <a:srgbClr val="363636"/>
              </a:buClr>
              <a:buSzPts val="840"/>
              <a:buFont typeface="Arial"/>
              <a:buNone/>
              <a:defRPr sz="839" b="1">
                <a:solidFill>
                  <a:srgbClr val="363636"/>
                </a:solidFill>
                <a:latin typeface="Arial"/>
                <a:ea typeface="Arial"/>
                <a:cs typeface="Arial"/>
                <a:sym typeface="Arial"/>
              </a:defRPr>
            </a:lvl1pPr>
            <a:lvl2pPr marL="914400" lvl="1" indent="-342900" algn="l" rtl="0">
              <a:lnSpc>
                <a:spcPct val="90000"/>
              </a:lnSpc>
              <a:spcBef>
                <a:spcPts val="1000"/>
              </a:spcBef>
              <a:spcAft>
                <a:spcPts val="0"/>
              </a:spcAft>
              <a:buClr>
                <a:srgbClr val="353634"/>
              </a:buClr>
              <a:buSzPts val="1800"/>
              <a:buChar char="•"/>
              <a:defRPr/>
            </a:lvl2pPr>
            <a:lvl3pPr marL="1371600" lvl="2" indent="-342900" algn="l" rtl="0">
              <a:lnSpc>
                <a:spcPct val="90000"/>
              </a:lnSpc>
              <a:spcBef>
                <a:spcPts val="1000"/>
              </a:spcBef>
              <a:spcAft>
                <a:spcPts val="0"/>
              </a:spcAft>
              <a:buClr>
                <a:srgbClr val="353634"/>
              </a:buClr>
              <a:buSzPts val="1800"/>
              <a:buChar char="•"/>
              <a:defRPr/>
            </a:lvl3pPr>
            <a:lvl4pPr marL="1828800" lvl="3" indent="-342900" algn="l" rtl="0">
              <a:lnSpc>
                <a:spcPct val="90000"/>
              </a:lnSpc>
              <a:spcBef>
                <a:spcPts val="1000"/>
              </a:spcBef>
              <a:spcAft>
                <a:spcPts val="0"/>
              </a:spcAft>
              <a:buClr>
                <a:srgbClr val="353634"/>
              </a:buClr>
              <a:buSzPts val="1800"/>
              <a:buChar char="•"/>
              <a:defRPr/>
            </a:lvl4pPr>
            <a:lvl5pPr marL="2286000" lvl="4" indent="-342900" algn="l" rtl="0">
              <a:lnSpc>
                <a:spcPct val="90000"/>
              </a:lnSpc>
              <a:spcBef>
                <a:spcPts val="1000"/>
              </a:spcBef>
              <a:spcAft>
                <a:spcPts val="0"/>
              </a:spcAft>
              <a:buClr>
                <a:srgbClr val="353634"/>
              </a:buClr>
              <a:buSzPts val="1800"/>
              <a:buChar char="•"/>
              <a:defRPr/>
            </a:lvl5pPr>
            <a:lvl6pPr marL="2743200" lvl="5" indent="-342900" algn="l" rtl="0">
              <a:lnSpc>
                <a:spcPct val="90000"/>
              </a:lnSpc>
              <a:spcBef>
                <a:spcPts val="1000"/>
              </a:spcBef>
              <a:spcAft>
                <a:spcPts val="0"/>
              </a:spcAft>
              <a:buClr>
                <a:srgbClr val="353634"/>
              </a:buClr>
              <a:buSzPts val="1800"/>
              <a:buChar char="•"/>
              <a:defRPr/>
            </a:lvl6pPr>
            <a:lvl7pPr marL="3200400" lvl="6" indent="-342900" algn="l" rtl="0">
              <a:lnSpc>
                <a:spcPct val="90000"/>
              </a:lnSpc>
              <a:spcBef>
                <a:spcPts val="1000"/>
              </a:spcBef>
              <a:spcAft>
                <a:spcPts val="0"/>
              </a:spcAft>
              <a:buClr>
                <a:srgbClr val="353634"/>
              </a:buClr>
              <a:buSzPts val="1800"/>
              <a:buChar char="•"/>
              <a:defRPr/>
            </a:lvl7pPr>
            <a:lvl8pPr marL="3657600" lvl="7" indent="-342900" algn="l" rtl="0">
              <a:lnSpc>
                <a:spcPct val="90000"/>
              </a:lnSpc>
              <a:spcBef>
                <a:spcPts val="1000"/>
              </a:spcBef>
              <a:spcAft>
                <a:spcPts val="0"/>
              </a:spcAft>
              <a:buClr>
                <a:srgbClr val="353634"/>
              </a:buClr>
              <a:buSzPts val="1800"/>
              <a:buChar char="•"/>
              <a:defRPr/>
            </a:lvl8pPr>
            <a:lvl9pPr marL="4114800" lvl="8" indent="-342900" algn="l" rtl="0">
              <a:lnSpc>
                <a:spcPct val="90000"/>
              </a:lnSpc>
              <a:spcBef>
                <a:spcPts val="1000"/>
              </a:spcBef>
              <a:spcAft>
                <a:spcPts val="0"/>
              </a:spcAft>
              <a:buClr>
                <a:srgbClr val="353634"/>
              </a:buClr>
              <a:buSzPts val="1800"/>
              <a:buChar char="•"/>
              <a:defRPr/>
            </a:lvl9pPr>
          </a:lstStyle>
          <a:p>
            <a:endParaRPr/>
          </a:p>
        </p:txBody>
      </p:sp>
      <p:sp>
        <p:nvSpPr>
          <p:cNvPr id="105" name="Google Shape;105;p26"/>
          <p:cNvSpPr txBox="1">
            <a:spLocks noGrp="1"/>
          </p:cNvSpPr>
          <p:nvPr>
            <p:ph type="body" idx="6"/>
          </p:nvPr>
        </p:nvSpPr>
        <p:spPr>
          <a:xfrm>
            <a:off x="7686451" y="3278745"/>
            <a:ext cx="3320100" cy="519000"/>
          </a:xfrm>
          <a:prstGeom prst="rect">
            <a:avLst/>
          </a:prstGeom>
          <a:noFill/>
          <a:ln>
            <a:noFill/>
          </a:ln>
        </p:spPr>
        <p:txBody>
          <a:bodyPr spcFirstLastPara="1" wrap="square" lIns="45700" tIns="45700" rIns="45700" bIns="45700" anchor="t" anchorCtr="0">
            <a:normAutofit/>
          </a:bodyPr>
          <a:lstStyle>
            <a:lvl1pPr marL="457200" lvl="0" indent="-228600" algn="l" rtl="0">
              <a:lnSpc>
                <a:spcPct val="90000"/>
              </a:lnSpc>
              <a:spcBef>
                <a:spcPts val="1000"/>
              </a:spcBef>
              <a:spcAft>
                <a:spcPts val="0"/>
              </a:spcAft>
              <a:buClr>
                <a:srgbClr val="363636"/>
              </a:buClr>
              <a:buSzPts val="1200"/>
              <a:buFont typeface="Arial"/>
              <a:buNone/>
              <a:defRPr sz="1200">
                <a:solidFill>
                  <a:srgbClr val="363636"/>
                </a:solidFill>
                <a:latin typeface="Arial"/>
                <a:ea typeface="Arial"/>
                <a:cs typeface="Arial"/>
                <a:sym typeface="Arial"/>
              </a:defRPr>
            </a:lvl1pPr>
            <a:lvl2pPr marL="914400" lvl="1" indent="-342900" algn="l" rtl="0">
              <a:lnSpc>
                <a:spcPct val="90000"/>
              </a:lnSpc>
              <a:spcBef>
                <a:spcPts val="1000"/>
              </a:spcBef>
              <a:spcAft>
                <a:spcPts val="0"/>
              </a:spcAft>
              <a:buClr>
                <a:srgbClr val="353634"/>
              </a:buClr>
              <a:buSzPts val="1800"/>
              <a:buChar char="•"/>
              <a:defRPr/>
            </a:lvl2pPr>
            <a:lvl3pPr marL="1371600" lvl="2" indent="-342900" algn="l" rtl="0">
              <a:lnSpc>
                <a:spcPct val="90000"/>
              </a:lnSpc>
              <a:spcBef>
                <a:spcPts val="1000"/>
              </a:spcBef>
              <a:spcAft>
                <a:spcPts val="0"/>
              </a:spcAft>
              <a:buClr>
                <a:srgbClr val="353634"/>
              </a:buClr>
              <a:buSzPts val="1800"/>
              <a:buChar char="•"/>
              <a:defRPr/>
            </a:lvl3pPr>
            <a:lvl4pPr marL="1828800" lvl="3" indent="-342900" algn="l" rtl="0">
              <a:lnSpc>
                <a:spcPct val="90000"/>
              </a:lnSpc>
              <a:spcBef>
                <a:spcPts val="1000"/>
              </a:spcBef>
              <a:spcAft>
                <a:spcPts val="0"/>
              </a:spcAft>
              <a:buClr>
                <a:srgbClr val="353634"/>
              </a:buClr>
              <a:buSzPts val="1800"/>
              <a:buChar char="•"/>
              <a:defRPr/>
            </a:lvl4pPr>
            <a:lvl5pPr marL="2286000" lvl="4" indent="-342900" algn="l" rtl="0">
              <a:lnSpc>
                <a:spcPct val="90000"/>
              </a:lnSpc>
              <a:spcBef>
                <a:spcPts val="1000"/>
              </a:spcBef>
              <a:spcAft>
                <a:spcPts val="0"/>
              </a:spcAft>
              <a:buClr>
                <a:srgbClr val="353634"/>
              </a:buClr>
              <a:buSzPts val="1800"/>
              <a:buChar char="•"/>
              <a:defRPr/>
            </a:lvl5pPr>
            <a:lvl6pPr marL="2743200" lvl="5" indent="-342900" algn="l" rtl="0">
              <a:lnSpc>
                <a:spcPct val="90000"/>
              </a:lnSpc>
              <a:spcBef>
                <a:spcPts val="1000"/>
              </a:spcBef>
              <a:spcAft>
                <a:spcPts val="0"/>
              </a:spcAft>
              <a:buClr>
                <a:srgbClr val="353634"/>
              </a:buClr>
              <a:buSzPts val="1800"/>
              <a:buChar char="•"/>
              <a:defRPr/>
            </a:lvl6pPr>
            <a:lvl7pPr marL="3200400" lvl="6" indent="-342900" algn="l" rtl="0">
              <a:lnSpc>
                <a:spcPct val="90000"/>
              </a:lnSpc>
              <a:spcBef>
                <a:spcPts val="1000"/>
              </a:spcBef>
              <a:spcAft>
                <a:spcPts val="0"/>
              </a:spcAft>
              <a:buClr>
                <a:srgbClr val="353634"/>
              </a:buClr>
              <a:buSzPts val="1800"/>
              <a:buChar char="•"/>
              <a:defRPr/>
            </a:lvl7pPr>
            <a:lvl8pPr marL="3657600" lvl="7" indent="-342900" algn="l" rtl="0">
              <a:lnSpc>
                <a:spcPct val="90000"/>
              </a:lnSpc>
              <a:spcBef>
                <a:spcPts val="1000"/>
              </a:spcBef>
              <a:spcAft>
                <a:spcPts val="0"/>
              </a:spcAft>
              <a:buClr>
                <a:srgbClr val="353634"/>
              </a:buClr>
              <a:buSzPts val="1800"/>
              <a:buChar char="•"/>
              <a:defRPr/>
            </a:lvl8pPr>
            <a:lvl9pPr marL="4114800" lvl="8" indent="-342900" algn="l" rtl="0">
              <a:lnSpc>
                <a:spcPct val="90000"/>
              </a:lnSpc>
              <a:spcBef>
                <a:spcPts val="1000"/>
              </a:spcBef>
              <a:spcAft>
                <a:spcPts val="0"/>
              </a:spcAft>
              <a:buClr>
                <a:srgbClr val="353634"/>
              </a:buClr>
              <a:buSzPts val="1800"/>
              <a:buChar char="•"/>
              <a:defRPr/>
            </a:lvl9pPr>
          </a:lstStyle>
          <a:p>
            <a:endParaRPr/>
          </a:p>
        </p:txBody>
      </p:sp>
      <p:sp>
        <p:nvSpPr>
          <p:cNvPr id="106" name="Google Shape;106;p26"/>
          <p:cNvSpPr txBox="1">
            <a:spLocks noGrp="1"/>
          </p:cNvSpPr>
          <p:nvPr>
            <p:ph type="body" idx="7"/>
          </p:nvPr>
        </p:nvSpPr>
        <p:spPr>
          <a:xfrm>
            <a:off x="7686451" y="4406401"/>
            <a:ext cx="3320100" cy="212700"/>
          </a:xfrm>
          <a:prstGeom prst="rect">
            <a:avLst/>
          </a:prstGeom>
          <a:noFill/>
          <a:ln>
            <a:noFill/>
          </a:ln>
        </p:spPr>
        <p:txBody>
          <a:bodyPr spcFirstLastPara="1" wrap="square" lIns="45700" tIns="45700" rIns="45700" bIns="45700" anchor="t" anchorCtr="0">
            <a:normAutofit/>
          </a:bodyPr>
          <a:lstStyle>
            <a:lvl1pPr marL="457200" lvl="0" indent="-228600" algn="l" rtl="0">
              <a:lnSpc>
                <a:spcPct val="90000"/>
              </a:lnSpc>
              <a:spcBef>
                <a:spcPts val="600"/>
              </a:spcBef>
              <a:spcAft>
                <a:spcPts val="0"/>
              </a:spcAft>
              <a:buClr>
                <a:srgbClr val="363636"/>
              </a:buClr>
              <a:buSzPts val="840"/>
              <a:buFont typeface="Arial"/>
              <a:buNone/>
              <a:defRPr sz="839" b="1">
                <a:solidFill>
                  <a:srgbClr val="363636"/>
                </a:solidFill>
                <a:latin typeface="Arial"/>
                <a:ea typeface="Arial"/>
                <a:cs typeface="Arial"/>
                <a:sym typeface="Arial"/>
              </a:defRPr>
            </a:lvl1pPr>
            <a:lvl2pPr marL="914400" lvl="1" indent="-342900" algn="l" rtl="0">
              <a:lnSpc>
                <a:spcPct val="90000"/>
              </a:lnSpc>
              <a:spcBef>
                <a:spcPts val="1000"/>
              </a:spcBef>
              <a:spcAft>
                <a:spcPts val="0"/>
              </a:spcAft>
              <a:buClr>
                <a:srgbClr val="353634"/>
              </a:buClr>
              <a:buSzPts val="1800"/>
              <a:buChar char="•"/>
              <a:defRPr/>
            </a:lvl2pPr>
            <a:lvl3pPr marL="1371600" lvl="2" indent="-342900" algn="l" rtl="0">
              <a:lnSpc>
                <a:spcPct val="90000"/>
              </a:lnSpc>
              <a:spcBef>
                <a:spcPts val="1000"/>
              </a:spcBef>
              <a:spcAft>
                <a:spcPts val="0"/>
              </a:spcAft>
              <a:buClr>
                <a:srgbClr val="353634"/>
              </a:buClr>
              <a:buSzPts val="1800"/>
              <a:buChar char="•"/>
              <a:defRPr/>
            </a:lvl3pPr>
            <a:lvl4pPr marL="1828800" lvl="3" indent="-342900" algn="l" rtl="0">
              <a:lnSpc>
                <a:spcPct val="90000"/>
              </a:lnSpc>
              <a:spcBef>
                <a:spcPts val="1000"/>
              </a:spcBef>
              <a:spcAft>
                <a:spcPts val="0"/>
              </a:spcAft>
              <a:buClr>
                <a:srgbClr val="353634"/>
              </a:buClr>
              <a:buSzPts val="1800"/>
              <a:buChar char="•"/>
              <a:defRPr/>
            </a:lvl4pPr>
            <a:lvl5pPr marL="2286000" lvl="4" indent="-342900" algn="l" rtl="0">
              <a:lnSpc>
                <a:spcPct val="90000"/>
              </a:lnSpc>
              <a:spcBef>
                <a:spcPts val="1000"/>
              </a:spcBef>
              <a:spcAft>
                <a:spcPts val="0"/>
              </a:spcAft>
              <a:buClr>
                <a:srgbClr val="353634"/>
              </a:buClr>
              <a:buSzPts val="1800"/>
              <a:buChar char="•"/>
              <a:defRPr/>
            </a:lvl5pPr>
            <a:lvl6pPr marL="2743200" lvl="5" indent="-342900" algn="l" rtl="0">
              <a:lnSpc>
                <a:spcPct val="90000"/>
              </a:lnSpc>
              <a:spcBef>
                <a:spcPts val="1000"/>
              </a:spcBef>
              <a:spcAft>
                <a:spcPts val="0"/>
              </a:spcAft>
              <a:buClr>
                <a:srgbClr val="353634"/>
              </a:buClr>
              <a:buSzPts val="1800"/>
              <a:buChar char="•"/>
              <a:defRPr/>
            </a:lvl6pPr>
            <a:lvl7pPr marL="3200400" lvl="6" indent="-342900" algn="l" rtl="0">
              <a:lnSpc>
                <a:spcPct val="90000"/>
              </a:lnSpc>
              <a:spcBef>
                <a:spcPts val="1000"/>
              </a:spcBef>
              <a:spcAft>
                <a:spcPts val="0"/>
              </a:spcAft>
              <a:buClr>
                <a:srgbClr val="353634"/>
              </a:buClr>
              <a:buSzPts val="1800"/>
              <a:buChar char="•"/>
              <a:defRPr/>
            </a:lvl7pPr>
            <a:lvl8pPr marL="3657600" lvl="7" indent="-342900" algn="l" rtl="0">
              <a:lnSpc>
                <a:spcPct val="90000"/>
              </a:lnSpc>
              <a:spcBef>
                <a:spcPts val="1000"/>
              </a:spcBef>
              <a:spcAft>
                <a:spcPts val="0"/>
              </a:spcAft>
              <a:buClr>
                <a:srgbClr val="353634"/>
              </a:buClr>
              <a:buSzPts val="1800"/>
              <a:buChar char="•"/>
              <a:defRPr/>
            </a:lvl8pPr>
            <a:lvl9pPr marL="4114800" lvl="8" indent="-342900" algn="l" rtl="0">
              <a:lnSpc>
                <a:spcPct val="90000"/>
              </a:lnSpc>
              <a:spcBef>
                <a:spcPts val="1000"/>
              </a:spcBef>
              <a:spcAft>
                <a:spcPts val="0"/>
              </a:spcAft>
              <a:buClr>
                <a:srgbClr val="353634"/>
              </a:buClr>
              <a:buSzPts val="1800"/>
              <a:buChar char="•"/>
              <a:defRPr/>
            </a:lvl9pPr>
          </a:lstStyle>
          <a:p>
            <a:endParaRPr/>
          </a:p>
        </p:txBody>
      </p:sp>
      <p:sp>
        <p:nvSpPr>
          <p:cNvPr id="107" name="Google Shape;107;p26"/>
          <p:cNvSpPr txBox="1">
            <a:spLocks noGrp="1"/>
          </p:cNvSpPr>
          <p:nvPr>
            <p:ph type="body" idx="8"/>
          </p:nvPr>
        </p:nvSpPr>
        <p:spPr>
          <a:xfrm>
            <a:off x="7686451" y="4714540"/>
            <a:ext cx="3320100" cy="519000"/>
          </a:xfrm>
          <a:prstGeom prst="rect">
            <a:avLst/>
          </a:prstGeom>
          <a:noFill/>
          <a:ln>
            <a:noFill/>
          </a:ln>
        </p:spPr>
        <p:txBody>
          <a:bodyPr spcFirstLastPara="1" wrap="square" lIns="45700" tIns="45700" rIns="45700" bIns="45700" anchor="t" anchorCtr="0">
            <a:normAutofit/>
          </a:bodyPr>
          <a:lstStyle>
            <a:lvl1pPr marL="457200" lvl="0" indent="-228600" algn="l" rtl="0">
              <a:lnSpc>
                <a:spcPct val="90000"/>
              </a:lnSpc>
              <a:spcBef>
                <a:spcPts val="1000"/>
              </a:spcBef>
              <a:spcAft>
                <a:spcPts val="0"/>
              </a:spcAft>
              <a:buClr>
                <a:srgbClr val="363636"/>
              </a:buClr>
              <a:buSzPts val="1200"/>
              <a:buFont typeface="Arial"/>
              <a:buNone/>
              <a:defRPr sz="1200">
                <a:solidFill>
                  <a:srgbClr val="363636"/>
                </a:solidFill>
                <a:latin typeface="Arial"/>
                <a:ea typeface="Arial"/>
                <a:cs typeface="Arial"/>
                <a:sym typeface="Arial"/>
              </a:defRPr>
            </a:lvl1pPr>
            <a:lvl2pPr marL="914400" lvl="1" indent="-342900" algn="l" rtl="0">
              <a:lnSpc>
                <a:spcPct val="90000"/>
              </a:lnSpc>
              <a:spcBef>
                <a:spcPts val="1000"/>
              </a:spcBef>
              <a:spcAft>
                <a:spcPts val="0"/>
              </a:spcAft>
              <a:buClr>
                <a:srgbClr val="353634"/>
              </a:buClr>
              <a:buSzPts val="1800"/>
              <a:buChar char="•"/>
              <a:defRPr/>
            </a:lvl2pPr>
            <a:lvl3pPr marL="1371600" lvl="2" indent="-342900" algn="l" rtl="0">
              <a:lnSpc>
                <a:spcPct val="90000"/>
              </a:lnSpc>
              <a:spcBef>
                <a:spcPts val="1000"/>
              </a:spcBef>
              <a:spcAft>
                <a:spcPts val="0"/>
              </a:spcAft>
              <a:buClr>
                <a:srgbClr val="353634"/>
              </a:buClr>
              <a:buSzPts val="1800"/>
              <a:buChar char="•"/>
              <a:defRPr/>
            </a:lvl3pPr>
            <a:lvl4pPr marL="1828800" lvl="3" indent="-342900" algn="l" rtl="0">
              <a:lnSpc>
                <a:spcPct val="90000"/>
              </a:lnSpc>
              <a:spcBef>
                <a:spcPts val="1000"/>
              </a:spcBef>
              <a:spcAft>
                <a:spcPts val="0"/>
              </a:spcAft>
              <a:buClr>
                <a:srgbClr val="353634"/>
              </a:buClr>
              <a:buSzPts val="1800"/>
              <a:buChar char="•"/>
              <a:defRPr/>
            </a:lvl4pPr>
            <a:lvl5pPr marL="2286000" lvl="4" indent="-342900" algn="l" rtl="0">
              <a:lnSpc>
                <a:spcPct val="90000"/>
              </a:lnSpc>
              <a:spcBef>
                <a:spcPts val="1000"/>
              </a:spcBef>
              <a:spcAft>
                <a:spcPts val="0"/>
              </a:spcAft>
              <a:buClr>
                <a:srgbClr val="353634"/>
              </a:buClr>
              <a:buSzPts val="1800"/>
              <a:buChar char="•"/>
              <a:defRPr/>
            </a:lvl5pPr>
            <a:lvl6pPr marL="2743200" lvl="5" indent="-342900" algn="l" rtl="0">
              <a:lnSpc>
                <a:spcPct val="90000"/>
              </a:lnSpc>
              <a:spcBef>
                <a:spcPts val="1000"/>
              </a:spcBef>
              <a:spcAft>
                <a:spcPts val="0"/>
              </a:spcAft>
              <a:buClr>
                <a:srgbClr val="353634"/>
              </a:buClr>
              <a:buSzPts val="1800"/>
              <a:buChar char="•"/>
              <a:defRPr/>
            </a:lvl6pPr>
            <a:lvl7pPr marL="3200400" lvl="6" indent="-342900" algn="l" rtl="0">
              <a:lnSpc>
                <a:spcPct val="90000"/>
              </a:lnSpc>
              <a:spcBef>
                <a:spcPts val="1000"/>
              </a:spcBef>
              <a:spcAft>
                <a:spcPts val="0"/>
              </a:spcAft>
              <a:buClr>
                <a:srgbClr val="353634"/>
              </a:buClr>
              <a:buSzPts val="1800"/>
              <a:buChar char="•"/>
              <a:defRPr/>
            </a:lvl7pPr>
            <a:lvl8pPr marL="3657600" lvl="7" indent="-342900" algn="l" rtl="0">
              <a:lnSpc>
                <a:spcPct val="90000"/>
              </a:lnSpc>
              <a:spcBef>
                <a:spcPts val="1000"/>
              </a:spcBef>
              <a:spcAft>
                <a:spcPts val="0"/>
              </a:spcAft>
              <a:buClr>
                <a:srgbClr val="353634"/>
              </a:buClr>
              <a:buSzPts val="1800"/>
              <a:buChar char="•"/>
              <a:defRPr/>
            </a:lvl8pPr>
            <a:lvl9pPr marL="4114800" lvl="8" indent="-342900" algn="l" rtl="0">
              <a:lnSpc>
                <a:spcPct val="90000"/>
              </a:lnSpc>
              <a:spcBef>
                <a:spcPts val="1000"/>
              </a:spcBef>
              <a:spcAft>
                <a:spcPts val="0"/>
              </a:spcAft>
              <a:buClr>
                <a:srgbClr val="353634"/>
              </a:buClr>
              <a:buSzPts val="1800"/>
              <a:buChar char="•"/>
              <a:defRPr/>
            </a:lvl9pPr>
          </a:lstStyle>
          <a:p>
            <a:endParaRPr/>
          </a:p>
        </p:txBody>
      </p:sp>
      <p:sp>
        <p:nvSpPr>
          <p:cNvPr id="108" name="Google Shape;108;p26"/>
          <p:cNvSpPr txBox="1">
            <a:spLocks noGrp="1"/>
          </p:cNvSpPr>
          <p:nvPr>
            <p:ph type="sldNum" idx="12"/>
          </p:nvPr>
        </p:nvSpPr>
        <p:spPr>
          <a:xfrm>
            <a:off x="11080149" y="6404294"/>
            <a:ext cx="273600" cy="27510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8D8E8D"/>
              </a:buClr>
              <a:buSzPts val="1200"/>
              <a:buFont typeface="Helvetica Neue"/>
              <a:buNone/>
              <a:defRPr sz="1200">
                <a:solidFill>
                  <a:srgbClr val="8D8E8D"/>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latin typeface="Arial"/>
              <a:ea typeface="Arial"/>
              <a:cs typeface="Arial"/>
              <a:sym typeface="Arial"/>
            </a:endParaRPr>
          </a:p>
        </p:txBody>
      </p:sp>
    </p:spTree>
    <p:extLst>
      <p:ext uri="{BB962C8B-B14F-4D97-AF65-F5344CB8AC3E}">
        <p14:creationId xmlns:p14="http://schemas.microsoft.com/office/powerpoint/2010/main" val="392976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S Blank">
  <p:cSld name="LS Blank">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425469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DS 1_Blank">
  <p:cSld name="IDS 1_Blank">
    <p:spTree>
      <p:nvGrpSpPr>
        <p:cNvPr id="1" name="Shape 222"/>
        <p:cNvGrpSpPr/>
        <p:nvPr/>
      </p:nvGrpSpPr>
      <p:grpSpPr>
        <a:xfrm>
          <a:off x="0" y="0"/>
          <a:ext cx="0" cy="0"/>
          <a:chOff x="0" y="0"/>
          <a:chExt cx="0" cy="0"/>
        </a:xfrm>
      </p:grpSpPr>
      <p:pic>
        <p:nvPicPr>
          <p:cNvPr id="223" name="Google Shape;223;p45"/>
          <p:cNvPicPr preferRelativeResize="0"/>
          <p:nvPr/>
        </p:nvPicPr>
        <p:blipFill rotWithShape="1">
          <a:blip r:embed="rId2">
            <a:alphaModFix amt="50000"/>
          </a:blip>
          <a:srcRect/>
          <a:stretch/>
        </p:blipFill>
        <p:spPr>
          <a:xfrm>
            <a:off x="11567160" y="6336792"/>
            <a:ext cx="338388" cy="411480"/>
          </a:xfrm>
          <a:prstGeom prst="rect">
            <a:avLst/>
          </a:prstGeom>
          <a:noFill/>
          <a:ln>
            <a:noFill/>
          </a:ln>
        </p:spPr>
      </p:pic>
    </p:spTree>
    <p:extLst>
      <p:ext uri="{BB962C8B-B14F-4D97-AF65-F5344CB8AC3E}">
        <p14:creationId xmlns:p14="http://schemas.microsoft.com/office/powerpoint/2010/main" val="366025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455"/>
        <p:cNvGrpSpPr/>
        <p:nvPr/>
      </p:nvGrpSpPr>
      <p:grpSpPr>
        <a:xfrm>
          <a:off x="0" y="0"/>
          <a:ext cx="0" cy="0"/>
          <a:chOff x="0" y="0"/>
          <a:chExt cx="0" cy="0"/>
        </a:xfrm>
      </p:grpSpPr>
      <p:sp>
        <p:nvSpPr>
          <p:cNvPr id="456" name="Google Shape;456;p91"/>
          <p:cNvSpPr/>
          <p:nvPr/>
        </p:nvSpPr>
        <p:spPr>
          <a:xfrm>
            <a:off x="-1" y="781334"/>
            <a:ext cx="12192001" cy="5295331"/>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91"/>
          <p:cNvSpPr>
            <a:spLocks noGrp="1"/>
          </p:cNvSpPr>
          <p:nvPr>
            <p:ph type="pic" idx="2"/>
          </p:nvPr>
        </p:nvSpPr>
        <p:spPr>
          <a:xfrm>
            <a:off x="-1" y="1341982"/>
            <a:ext cx="7345346" cy="4175125"/>
          </a:xfrm>
          <a:prstGeom prst="rect">
            <a:avLst/>
          </a:prstGeom>
          <a:noFill/>
          <a:ln>
            <a:noFill/>
          </a:ln>
        </p:spPr>
        <p:txBody>
          <a:bodyPr/>
          <a:lstStyle/>
          <a:p>
            <a:endParaRPr lang="en-US"/>
          </a:p>
        </p:txBody>
      </p:sp>
      <p:sp>
        <p:nvSpPr>
          <p:cNvPr id="458" name="Google Shape;458;p91"/>
          <p:cNvSpPr txBox="1">
            <a:spLocks noGrp="1"/>
          </p:cNvSpPr>
          <p:nvPr>
            <p:ph type="body" idx="1"/>
          </p:nvPr>
        </p:nvSpPr>
        <p:spPr>
          <a:xfrm>
            <a:off x="8464795" y="2016820"/>
            <a:ext cx="2782889" cy="1198562"/>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353634"/>
              </a:buClr>
              <a:buSzPts val="2800"/>
              <a:buNone/>
              <a:defRPr sz="2800">
                <a:latin typeface="Arial"/>
                <a:ea typeface="Arial"/>
                <a:cs typeface="Arial"/>
                <a:sym typeface="Arial"/>
              </a:defRPr>
            </a:lvl1pPr>
            <a:lvl2pPr marL="914400" lvl="1" indent="-406400" algn="l">
              <a:lnSpc>
                <a:spcPct val="90000"/>
              </a:lnSpc>
              <a:spcBef>
                <a:spcPts val="1000"/>
              </a:spcBef>
              <a:spcAft>
                <a:spcPts val="0"/>
              </a:spcAft>
              <a:buClr>
                <a:srgbClr val="353634"/>
              </a:buClr>
              <a:buSzPts val="2800"/>
              <a:buChar char="•"/>
              <a:defRPr sz="2800">
                <a:latin typeface="Arial"/>
                <a:ea typeface="Arial"/>
                <a:cs typeface="Arial"/>
                <a:sym typeface="Arial"/>
              </a:defRPr>
            </a:lvl2pPr>
            <a:lvl3pPr marL="1371600" lvl="2" indent="-406400" algn="l">
              <a:lnSpc>
                <a:spcPct val="90000"/>
              </a:lnSpc>
              <a:spcBef>
                <a:spcPts val="1000"/>
              </a:spcBef>
              <a:spcAft>
                <a:spcPts val="0"/>
              </a:spcAft>
              <a:buClr>
                <a:srgbClr val="353634"/>
              </a:buClr>
              <a:buSzPts val="2800"/>
              <a:buChar char="•"/>
              <a:defRPr sz="2800">
                <a:latin typeface="Arial"/>
                <a:ea typeface="Arial"/>
                <a:cs typeface="Arial"/>
                <a:sym typeface="Arial"/>
              </a:defRPr>
            </a:lvl3pPr>
            <a:lvl4pPr marL="1828800" lvl="3" indent="-406400" algn="l">
              <a:lnSpc>
                <a:spcPct val="90000"/>
              </a:lnSpc>
              <a:spcBef>
                <a:spcPts val="1000"/>
              </a:spcBef>
              <a:spcAft>
                <a:spcPts val="0"/>
              </a:spcAft>
              <a:buClr>
                <a:srgbClr val="353634"/>
              </a:buClr>
              <a:buSzPts val="2800"/>
              <a:buChar char="•"/>
              <a:defRPr sz="2800">
                <a:latin typeface="Arial"/>
                <a:ea typeface="Arial"/>
                <a:cs typeface="Arial"/>
                <a:sym typeface="Arial"/>
              </a:defRPr>
            </a:lvl4pPr>
            <a:lvl5pPr marL="2286000" lvl="4" indent="-406400" algn="l">
              <a:lnSpc>
                <a:spcPct val="90000"/>
              </a:lnSpc>
              <a:spcBef>
                <a:spcPts val="1000"/>
              </a:spcBef>
              <a:spcAft>
                <a:spcPts val="0"/>
              </a:spcAft>
              <a:buClr>
                <a:srgbClr val="353634"/>
              </a:buClr>
              <a:buSzPts val="2800"/>
              <a:buChar char="•"/>
              <a:defRPr sz="2800">
                <a:latin typeface="Arial"/>
                <a:ea typeface="Arial"/>
                <a:cs typeface="Arial"/>
                <a:sym typeface="Arial"/>
              </a:defRPr>
            </a:lvl5pPr>
            <a:lvl6pPr marL="2743200" lvl="5" indent="-342900" algn="l">
              <a:lnSpc>
                <a:spcPct val="90000"/>
              </a:lnSpc>
              <a:spcBef>
                <a:spcPts val="1000"/>
              </a:spcBef>
              <a:spcAft>
                <a:spcPts val="0"/>
              </a:spcAft>
              <a:buClr>
                <a:srgbClr val="353634"/>
              </a:buClr>
              <a:buSzPts val="1800"/>
              <a:buChar char="•"/>
              <a:defRPr/>
            </a:lvl6pPr>
            <a:lvl7pPr marL="3200400" lvl="6" indent="-342900" algn="l">
              <a:lnSpc>
                <a:spcPct val="90000"/>
              </a:lnSpc>
              <a:spcBef>
                <a:spcPts val="1000"/>
              </a:spcBef>
              <a:spcAft>
                <a:spcPts val="0"/>
              </a:spcAft>
              <a:buClr>
                <a:srgbClr val="353634"/>
              </a:buClr>
              <a:buSzPts val="1800"/>
              <a:buChar char="•"/>
              <a:defRPr/>
            </a:lvl7pPr>
            <a:lvl8pPr marL="3657600" lvl="7" indent="-342900" algn="l">
              <a:lnSpc>
                <a:spcPct val="90000"/>
              </a:lnSpc>
              <a:spcBef>
                <a:spcPts val="1000"/>
              </a:spcBef>
              <a:spcAft>
                <a:spcPts val="0"/>
              </a:spcAft>
              <a:buClr>
                <a:srgbClr val="353634"/>
              </a:buClr>
              <a:buSzPts val="1800"/>
              <a:buChar char="•"/>
              <a:defRPr/>
            </a:lvl8pPr>
            <a:lvl9pPr marL="4114800" lvl="8" indent="-342900" algn="l">
              <a:lnSpc>
                <a:spcPct val="90000"/>
              </a:lnSpc>
              <a:spcBef>
                <a:spcPts val="1000"/>
              </a:spcBef>
              <a:spcAft>
                <a:spcPts val="0"/>
              </a:spcAft>
              <a:buClr>
                <a:srgbClr val="353634"/>
              </a:buClr>
              <a:buSzPts val="1800"/>
              <a:buChar char="•"/>
              <a:defRPr/>
            </a:lvl9pPr>
          </a:lstStyle>
          <a:p>
            <a:endParaRPr/>
          </a:p>
        </p:txBody>
      </p:sp>
      <p:sp>
        <p:nvSpPr>
          <p:cNvPr id="459" name="Google Shape;459;p91"/>
          <p:cNvSpPr txBox="1">
            <a:spLocks noGrp="1"/>
          </p:cNvSpPr>
          <p:nvPr>
            <p:ph type="body" idx="3"/>
          </p:nvPr>
        </p:nvSpPr>
        <p:spPr>
          <a:xfrm>
            <a:off x="8464795" y="3464620"/>
            <a:ext cx="2782889" cy="1327150"/>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353634"/>
              </a:buClr>
              <a:buSzPts val="1200"/>
              <a:buNone/>
              <a:defRPr sz="1200" b="0" i="0">
                <a:latin typeface="Arial"/>
                <a:ea typeface="Arial"/>
                <a:cs typeface="Arial"/>
                <a:sym typeface="Arial"/>
              </a:defRPr>
            </a:lvl1pPr>
            <a:lvl2pPr marL="914400" lvl="1" indent="-228600" algn="l">
              <a:lnSpc>
                <a:spcPct val="90000"/>
              </a:lnSpc>
              <a:spcBef>
                <a:spcPts val="1000"/>
              </a:spcBef>
              <a:spcAft>
                <a:spcPts val="0"/>
              </a:spcAft>
              <a:buClr>
                <a:srgbClr val="353634"/>
              </a:buClr>
              <a:buSzPts val="1200"/>
              <a:buNone/>
              <a:defRPr sz="1200" b="0" i="0">
                <a:latin typeface="Arial"/>
                <a:ea typeface="Arial"/>
                <a:cs typeface="Arial"/>
                <a:sym typeface="Arial"/>
              </a:defRPr>
            </a:lvl2pPr>
            <a:lvl3pPr marL="1371600" lvl="2" indent="-228600" algn="l">
              <a:lnSpc>
                <a:spcPct val="90000"/>
              </a:lnSpc>
              <a:spcBef>
                <a:spcPts val="1000"/>
              </a:spcBef>
              <a:spcAft>
                <a:spcPts val="0"/>
              </a:spcAft>
              <a:buClr>
                <a:srgbClr val="353634"/>
              </a:buClr>
              <a:buSzPts val="1200"/>
              <a:buNone/>
              <a:defRPr sz="1200" b="0" i="0">
                <a:latin typeface="Arial"/>
                <a:ea typeface="Arial"/>
                <a:cs typeface="Arial"/>
                <a:sym typeface="Arial"/>
              </a:defRPr>
            </a:lvl3pPr>
            <a:lvl4pPr marL="1828800" lvl="3" indent="-228600" algn="l">
              <a:lnSpc>
                <a:spcPct val="90000"/>
              </a:lnSpc>
              <a:spcBef>
                <a:spcPts val="1000"/>
              </a:spcBef>
              <a:spcAft>
                <a:spcPts val="0"/>
              </a:spcAft>
              <a:buClr>
                <a:srgbClr val="353634"/>
              </a:buClr>
              <a:buSzPts val="1200"/>
              <a:buNone/>
              <a:defRPr sz="1200" b="0" i="0">
                <a:latin typeface="Arial"/>
                <a:ea typeface="Arial"/>
                <a:cs typeface="Arial"/>
                <a:sym typeface="Arial"/>
              </a:defRPr>
            </a:lvl4pPr>
            <a:lvl5pPr marL="2286000" lvl="4" indent="-228600" algn="l">
              <a:lnSpc>
                <a:spcPct val="90000"/>
              </a:lnSpc>
              <a:spcBef>
                <a:spcPts val="1000"/>
              </a:spcBef>
              <a:spcAft>
                <a:spcPts val="0"/>
              </a:spcAft>
              <a:buClr>
                <a:srgbClr val="353634"/>
              </a:buClr>
              <a:buSzPts val="1200"/>
              <a:buNone/>
              <a:defRPr sz="1200" b="0" i="0">
                <a:latin typeface="Arial"/>
                <a:ea typeface="Arial"/>
                <a:cs typeface="Arial"/>
                <a:sym typeface="Arial"/>
              </a:defRPr>
            </a:lvl5pPr>
            <a:lvl6pPr marL="2743200" lvl="5" indent="-342900" algn="l">
              <a:lnSpc>
                <a:spcPct val="90000"/>
              </a:lnSpc>
              <a:spcBef>
                <a:spcPts val="1000"/>
              </a:spcBef>
              <a:spcAft>
                <a:spcPts val="0"/>
              </a:spcAft>
              <a:buClr>
                <a:srgbClr val="353634"/>
              </a:buClr>
              <a:buSzPts val="1800"/>
              <a:buChar char="•"/>
              <a:defRPr/>
            </a:lvl6pPr>
            <a:lvl7pPr marL="3200400" lvl="6" indent="-342900" algn="l">
              <a:lnSpc>
                <a:spcPct val="90000"/>
              </a:lnSpc>
              <a:spcBef>
                <a:spcPts val="1000"/>
              </a:spcBef>
              <a:spcAft>
                <a:spcPts val="0"/>
              </a:spcAft>
              <a:buClr>
                <a:srgbClr val="353634"/>
              </a:buClr>
              <a:buSzPts val="1800"/>
              <a:buChar char="•"/>
              <a:defRPr/>
            </a:lvl7pPr>
            <a:lvl8pPr marL="3657600" lvl="7" indent="-342900" algn="l">
              <a:lnSpc>
                <a:spcPct val="90000"/>
              </a:lnSpc>
              <a:spcBef>
                <a:spcPts val="1000"/>
              </a:spcBef>
              <a:spcAft>
                <a:spcPts val="0"/>
              </a:spcAft>
              <a:buClr>
                <a:srgbClr val="353634"/>
              </a:buClr>
              <a:buSzPts val="1800"/>
              <a:buChar char="•"/>
              <a:defRPr/>
            </a:lvl8pPr>
            <a:lvl9pPr marL="4114800" lvl="8" indent="-342900" algn="l">
              <a:lnSpc>
                <a:spcPct val="90000"/>
              </a:lnSpc>
              <a:spcBef>
                <a:spcPts val="1000"/>
              </a:spcBef>
              <a:spcAft>
                <a:spcPts val="0"/>
              </a:spcAft>
              <a:buClr>
                <a:srgbClr val="353634"/>
              </a:buClr>
              <a:buSzPts val="1800"/>
              <a:buChar char="•"/>
              <a:defRPr/>
            </a:lvl9pPr>
          </a:lstStyle>
          <a:p>
            <a:endParaRPr/>
          </a:p>
        </p:txBody>
      </p:sp>
      <p:sp>
        <p:nvSpPr>
          <p:cNvPr id="460" name="Google Shape;460;p91"/>
          <p:cNvSpPr txBox="1">
            <a:spLocks noGrp="1"/>
          </p:cNvSpPr>
          <p:nvPr>
            <p:ph type="sldNum" idx="12"/>
          </p:nvPr>
        </p:nvSpPr>
        <p:spPr>
          <a:xfrm>
            <a:off x="11088880" y="6404293"/>
            <a:ext cx="264921" cy="269239"/>
          </a:xfrm>
          <a:prstGeom prst="rect">
            <a:avLst/>
          </a:prstGeom>
          <a:noFill/>
          <a:ln>
            <a:noFill/>
          </a:ln>
        </p:spPr>
        <p:txBody>
          <a:bodyPr spcFirstLastPara="1" wrap="square" lIns="45700" tIns="45700" rIns="45700" bIns="4570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latin typeface="Arial"/>
              <a:ea typeface="Arial"/>
              <a:cs typeface="Arial"/>
              <a:sym typeface="Arial"/>
            </a:endParaRPr>
          </a:p>
        </p:txBody>
      </p:sp>
    </p:spTree>
    <p:extLst>
      <p:ext uri="{BB962C8B-B14F-4D97-AF65-F5344CB8AC3E}">
        <p14:creationId xmlns:p14="http://schemas.microsoft.com/office/powerpoint/2010/main" val="402436506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86"/>
        <p:cNvGrpSpPr/>
        <p:nvPr/>
      </p:nvGrpSpPr>
      <p:grpSpPr>
        <a:xfrm>
          <a:off x="0" y="0"/>
          <a:ext cx="0" cy="0"/>
          <a:chOff x="0" y="0"/>
          <a:chExt cx="0" cy="0"/>
        </a:xfrm>
      </p:grpSpPr>
      <p:sp>
        <p:nvSpPr>
          <p:cNvPr id="587" name="Google Shape;587;p114"/>
          <p:cNvSpPr txBox="1">
            <a:spLocks noGrp="1"/>
          </p:cNvSpPr>
          <p:nvPr>
            <p:ph type="body" idx="1"/>
          </p:nvPr>
        </p:nvSpPr>
        <p:spPr>
          <a:xfrm>
            <a:off x="1343512" y="1901554"/>
            <a:ext cx="3434362" cy="11985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114"/>
          <p:cNvSpPr txBox="1">
            <a:spLocks noGrp="1"/>
          </p:cNvSpPr>
          <p:nvPr>
            <p:ph type="body" idx="2"/>
          </p:nvPr>
        </p:nvSpPr>
        <p:spPr>
          <a:xfrm>
            <a:off x="1343512" y="3349354"/>
            <a:ext cx="3434362" cy="1327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114"/>
          <p:cNvSpPr/>
          <p:nvPr/>
        </p:nvSpPr>
        <p:spPr>
          <a:xfrm>
            <a:off x="5923128" y="1"/>
            <a:ext cx="6268873" cy="6857999"/>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114"/>
          <p:cNvSpPr>
            <a:spLocks noGrp="1"/>
          </p:cNvSpPr>
          <p:nvPr>
            <p:ph type="pic" idx="3"/>
          </p:nvPr>
        </p:nvSpPr>
        <p:spPr>
          <a:xfrm>
            <a:off x="7087694" y="1077104"/>
            <a:ext cx="828648" cy="830026"/>
          </a:xfrm>
          <a:prstGeom prst="rect">
            <a:avLst/>
          </a:prstGeom>
          <a:noFill/>
          <a:ln>
            <a:noFill/>
          </a:ln>
        </p:spPr>
        <p:txBody>
          <a:bodyPr/>
          <a:lstStyle/>
          <a:p>
            <a:endParaRPr lang="en-US"/>
          </a:p>
        </p:txBody>
      </p:sp>
      <p:sp>
        <p:nvSpPr>
          <p:cNvPr id="591" name="Google Shape;591;p114"/>
          <p:cNvSpPr>
            <a:spLocks noGrp="1"/>
          </p:cNvSpPr>
          <p:nvPr>
            <p:ph type="pic" idx="4"/>
          </p:nvPr>
        </p:nvSpPr>
        <p:spPr>
          <a:xfrm>
            <a:off x="7087694" y="2859136"/>
            <a:ext cx="828648" cy="830026"/>
          </a:xfrm>
          <a:prstGeom prst="rect">
            <a:avLst/>
          </a:prstGeom>
          <a:noFill/>
          <a:ln>
            <a:noFill/>
          </a:ln>
        </p:spPr>
        <p:txBody>
          <a:bodyPr/>
          <a:lstStyle/>
          <a:p>
            <a:endParaRPr lang="en-US"/>
          </a:p>
        </p:txBody>
      </p:sp>
      <p:sp>
        <p:nvSpPr>
          <p:cNvPr id="592" name="Google Shape;592;p114"/>
          <p:cNvSpPr>
            <a:spLocks noGrp="1"/>
          </p:cNvSpPr>
          <p:nvPr>
            <p:ph type="pic" idx="5"/>
          </p:nvPr>
        </p:nvSpPr>
        <p:spPr>
          <a:xfrm>
            <a:off x="7087694" y="4634240"/>
            <a:ext cx="828648" cy="830026"/>
          </a:xfrm>
          <a:prstGeom prst="rect">
            <a:avLst/>
          </a:prstGeom>
          <a:noFill/>
          <a:ln>
            <a:noFill/>
          </a:ln>
        </p:spPr>
        <p:txBody>
          <a:bodyPr/>
          <a:lstStyle/>
          <a:p>
            <a:endParaRPr lang="en-US"/>
          </a:p>
        </p:txBody>
      </p:sp>
      <p:sp>
        <p:nvSpPr>
          <p:cNvPr id="593" name="Google Shape;593;p114"/>
          <p:cNvSpPr txBox="1">
            <a:spLocks noGrp="1"/>
          </p:cNvSpPr>
          <p:nvPr>
            <p:ph type="body" idx="6"/>
          </p:nvPr>
        </p:nvSpPr>
        <p:spPr>
          <a:xfrm>
            <a:off x="8501580" y="1409473"/>
            <a:ext cx="2346907" cy="8300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114"/>
          <p:cNvSpPr txBox="1">
            <a:spLocks noGrp="1"/>
          </p:cNvSpPr>
          <p:nvPr>
            <p:ph type="body" idx="7"/>
          </p:nvPr>
        </p:nvSpPr>
        <p:spPr>
          <a:xfrm>
            <a:off x="8501579" y="3182903"/>
            <a:ext cx="2346907" cy="8300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114"/>
          <p:cNvSpPr txBox="1">
            <a:spLocks noGrp="1"/>
          </p:cNvSpPr>
          <p:nvPr>
            <p:ph type="body" idx="8"/>
          </p:nvPr>
        </p:nvSpPr>
        <p:spPr>
          <a:xfrm>
            <a:off x="8501578" y="4962548"/>
            <a:ext cx="2346907" cy="8300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114"/>
          <p:cNvSpPr txBox="1">
            <a:spLocks noGrp="1"/>
          </p:cNvSpPr>
          <p:nvPr>
            <p:ph type="body" idx="9"/>
          </p:nvPr>
        </p:nvSpPr>
        <p:spPr>
          <a:xfrm>
            <a:off x="8501578" y="1065426"/>
            <a:ext cx="2346907" cy="2340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114"/>
          <p:cNvSpPr txBox="1">
            <a:spLocks noGrp="1"/>
          </p:cNvSpPr>
          <p:nvPr>
            <p:ph type="body" idx="13"/>
          </p:nvPr>
        </p:nvSpPr>
        <p:spPr>
          <a:xfrm>
            <a:off x="8501577" y="2836032"/>
            <a:ext cx="2346907" cy="2340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114"/>
          <p:cNvSpPr txBox="1">
            <a:spLocks noGrp="1"/>
          </p:cNvSpPr>
          <p:nvPr>
            <p:ph type="body" idx="14"/>
          </p:nvPr>
        </p:nvSpPr>
        <p:spPr>
          <a:xfrm>
            <a:off x="8501577" y="4613009"/>
            <a:ext cx="2346907" cy="2340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114"/>
          <p:cNvSpPr txBox="1">
            <a:spLocks noGrp="1"/>
          </p:cNvSpPr>
          <p:nvPr>
            <p:ph type="sldNum" idx="12"/>
          </p:nvPr>
        </p:nvSpPr>
        <p:spPr>
          <a:xfrm>
            <a:off x="95487" y="64798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latin typeface="Arial"/>
              <a:ea typeface="Arial"/>
              <a:cs typeface="Arial"/>
              <a:sym typeface="Arial"/>
            </a:endParaRPr>
          </a:p>
        </p:txBody>
      </p:sp>
    </p:spTree>
    <p:extLst>
      <p:ext uri="{BB962C8B-B14F-4D97-AF65-F5344CB8AC3E}">
        <p14:creationId xmlns:p14="http://schemas.microsoft.com/office/powerpoint/2010/main" val="33136723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777A-2F32-8CAA-E35E-4EB211AB5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05707-E346-1D7D-2301-60221F320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1F3E6-96FF-8BA9-8863-AD6341C4A249}"/>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5" name="Footer Placeholder 4">
            <a:extLst>
              <a:ext uri="{FF2B5EF4-FFF2-40B4-BE49-F238E27FC236}">
                <a16:creationId xmlns:a16="http://schemas.microsoft.com/office/drawing/2014/main" id="{3BBC9521-2437-2187-D847-14B25C4E8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CBBF3-DB67-D76B-20E3-736787C8FF9F}"/>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415539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0E89-94A3-1642-F815-8743E99EC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8A4BB5-3150-D5B0-8064-C958F11EB1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F3960F-7A3F-0EB9-29FD-B82E63557F46}"/>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5" name="Footer Placeholder 4">
            <a:extLst>
              <a:ext uri="{FF2B5EF4-FFF2-40B4-BE49-F238E27FC236}">
                <a16:creationId xmlns:a16="http://schemas.microsoft.com/office/drawing/2014/main" id="{622D7E83-2336-058B-EF1B-E4EA394F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6B619-FFE5-6D1C-E51F-97DC117E51B6}"/>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98358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92FC-2B8F-7374-7FBF-9C1817F80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87953-6F38-1931-D077-EB1687FDB9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CC072-B276-8692-3935-A5FCE9AB1E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D1F514-5E36-EE40-1DD4-2B762E91F77D}"/>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6" name="Footer Placeholder 5">
            <a:extLst>
              <a:ext uri="{FF2B5EF4-FFF2-40B4-BE49-F238E27FC236}">
                <a16:creationId xmlns:a16="http://schemas.microsoft.com/office/drawing/2014/main" id="{D43D07A0-3E8C-EBFF-BAC7-563BD17F9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A8F44-9AB7-9E2B-F64B-03450C355006}"/>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71163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F4E6-8378-95D6-C46C-6D28DF4A14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AB7040-44E4-81BB-00CC-C24E8A948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26733F-E29B-3515-2ABA-6560BA021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96F35-D3A8-E87D-E9E0-BA033057A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131270-1258-D9EC-17FD-56CB7061B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F81AE-6F02-B71B-AF85-DCBC7B82D2C1}"/>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8" name="Footer Placeholder 7">
            <a:extLst>
              <a:ext uri="{FF2B5EF4-FFF2-40B4-BE49-F238E27FC236}">
                <a16:creationId xmlns:a16="http://schemas.microsoft.com/office/drawing/2014/main" id="{252F4BCF-9EFA-84DB-D708-656384D2D9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A67300-5EC8-8F28-9FD6-E0F7FC1DBBDF}"/>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426116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79A6-5134-2384-B674-7F1F945723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9D766-BF1F-1559-73A4-AF63E6F294E0}"/>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4" name="Footer Placeholder 3">
            <a:extLst>
              <a:ext uri="{FF2B5EF4-FFF2-40B4-BE49-F238E27FC236}">
                <a16:creationId xmlns:a16="http://schemas.microsoft.com/office/drawing/2014/main" id="{960CD337-5F4A-9DE0-07C8-B05DF1078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B24AD1-DB39-20DF-0E9C-20DB0F2A06B4}"/>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273169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4CF279-3FBB-FF61-0775-D3A35FEF42B4}"/>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3" name="Footer Placeholder 2">
            <a:extLst>
              <a:ext uri="{FF2B5EF4-FFF2-40B4-BE49-F238E27FC236}">
                <a16:creationId xmlns:a16="http://schemas.microsoft.com/office/drawing/2014/main" id="{29A50295-77A0-C422-F32A-4F5D4A000D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592CA7-64C4-DE6E-5B1D-769716470652}"/>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291179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0D31-8387-CA9E-4281-558924144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ED6289-50C6-520C-9AB4-5D345239B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149B5B-57EF-061D-62F6-110722AFD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08618-2E90-9E06-8534-E130267B1ACF}"/>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6" name="Footer Placeholder 5">
            <a:extLst>
              <a:ext uri="{FF2B5EF4-FFF2-40B4-BE49-F238E27FC236}">
                <a16:creationId xmlns:a16="http://schemas.microsoft.com/office/drawing/2014/main" id="{634107EF-404F-AF01-77E5-475EC8D07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E4141-5F03-8750-3190-6C2CD81E27FA}"/>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283653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CD01-1194-1F09-CDA3-11ABA070A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0B826A-1C63-CF1E-FA6D-C3A28D22E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7CFB79-36FD-DE3F-174C-684BD5A01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E4DAE1-D1C3-88C9-1546-EA1DD75884C0}"/>
              </a:ext>
            </a:extLst>
          </p:cNvPr>
          <p:cNvSpPr>
            <a:spLocks noGrp="1"/>
          </p:cNvSpPr>
          <p:nvPr>
            <p:ph type="dt" sz="half" idx="10"/>
          </p:nvPr>
        </p:nvSpPr>
        <p:spPr/>
        <p:txBody>
          <a:bodyPr/>
          <a:lstStyle/>
          <a:p>
            <a:fld id="{9B17F2CF-667B-1340-BA2B-D8D270AC7684}" type="datetimeFigureOut">
              <a:rPr lang="en-US" smtClean="0"/>
              <a:t>5/26/26</a:t>
            </a:fld>
            <a:endParaRPr lang="en-US"/>
          </a:p>
        </p:txBody>
      </p:sp>
      <p:sp>
        <p:nvSpPr>
          <p:cNvPr id="6" name="Footer Placeholder 5">
            <a:extLst>
              <a:ext uri="{FF2B5EF4-FFF2-40B4-BE49-F238E27FC236}">
                <a16:creationId xmlns:a16="http://schemas.microsoft.com/office/drawing/2014/main" id="{3C48E88D-991B-E3E8-6C46-5D0539B2B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267A4-E26A-0A2B-98BF-7DA059DBD403}"/>
              </a:ext>
            </a:extLst>
          </p:cNvPr>
          <p:cNvSpPr>
            <a:spLocks noGrp="1"/>
          </p:cNvSpPr>
          <p:nvPr>
            <p:ph type="sldNum" sz="quarter" idx="12"/>
          </p:nvPr>
        </p:nvSpPr>
        <p:spPr/>
        <p:txBody>
          <a:bodyPr/>
          <a:lstStyle/>
          <a:p>
            <a:fld id="{9A9632BE-B6E7-5543-92F4-B212F2CA5648}" type="slidenum">
              <a:rPr lang="en-US" smtClean="0"/>
              <a:t>‹#›</a:t>
            </a:fld>
            <a:endParaRPr lang="en-US"/>
          </a:p>
        </p:txBody>
      </p:sp>
    </p:spTree>
    <p:extLst>
      <p:ext uri="{BB962C8B-B14F-4D97-AF65-F5344CB8AC3E}">
        <p14:creationId xmlns:p14="http://schemas.microsoft.com/office/powerpoint/2010/main" val="295799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A45D2C-5918-BB72-5EE5-9D567A0AE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7CECAF-2D75-DDD3-5831-05A5E5900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3F39F-E12F-264E-622F-751557B7E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17F2CF-667B-1340-BA2B-D8D270AC7684}" type="datetimeFigureOut">
              <a:rPr lang="en-US" smtClean="0"/>
              <a:t>5/26/26</a:t>
            </a:fld>
            <a:endParaRPr lang="en-US"/>
          </a:p>
        </p:txBody>
      </p:sp>
      <p:sp>
        <p:nvSpPr>
          <p:cNvPr id="5" name="Footer Placeholder 4">
            <a:extLst>
              <a:ext uri="{FF2B5EF4-FFF2-40B4-BE49-F238E27FC236}">
                <a16:creationId xmlns:a16="http://schemas.microsoft.com/office/drawing/2014/main" id="{3457875E-1E40-A7EC-2526-B00060801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D51BC1-DCE5-0BFD-CC1C-BC40EEF77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9632BE-B6E7-5543-92F4-B212F2CA5648}" type="slidenum">
              <a:rPr lang="en-US" smtClean="0"/>
              <a:t>‹#›</a:t>
            </a:fld>
            <a:endParaRPr lang="en-US"/>
          </a:p>
        </p:txBody>
      </p:sp>
    </p:spTree>
    <p:extLst>
      <p:ext uri="{BB962C8B-B14F-4D97-AF65-F5344CB8AC3E}">
        <p14:creationId xmlns:p14="http://schemas.microsoft.com/office/powerpoint/2010/main" val="2720704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sp>
        <p:nvSpPr>
          <p:cNvPr id="2161" name="Google Shape;2161;p242"/>
          <p:cNvSpPr txBox="1">
            <a:spLocks noGrp="1"/>
          </p:cNvSpPr>
          <p:nvPr>
            <p:ph type="body" idx="1"/>
          </p:nvPr>
        </p:nvSpPr>
        <p:spPr>
          <a:xfrm>
            <a:off x="3085275" y="-201450"/>
            <a:ext cx="6427200" cy="1195500"/>
          </a:xfrm>
          <a:prstGeom prst="rect">
            <a:avLst/>
          </a:prstGeom>
          <a:noFill/>
          <a:ln>
            <a:noFill/>
          </a:ln>
        </p:spPr>
        <p:txBody>
          <a:bodyPr spcFirstLastPara="1" wrap="square" lIns="91425" tIns="45700" rIns="91425" bIns="45700" anchor="b" anchorCtr="0">
            <a:noAutofit/>
          </a:bodyPr>
          <a:lstStyle/>
          <a:p>
            <a:pPr marL="9525" lvl="0" indent="-9525" algn="l" rtl="0">
              <a:lnSpc>
                <a:spcPct val="100000"/>
              </a:lnSpc>
              <a:spcBef>
                <a:spcPts val="0"/>
              </a:spcBef>
              <a:spcAft>
                <a:spcPts val="0"/>
              </a:spcAft>
              <a:buClr>
                <a:srgbClr val="171717"/>
              </a:buClr>
              <a:buSzPts val="3400"/>
              <a:buNone/>
            </a:pPr>
            <a:r>
              <a:rPr lang="en-US" sz="2950" b="1">
                <a:solidFill>
                  <a:srgbClr val="171717"/>
                </a:solidFill>
                <a:latin typeface="Inter"/>
                <a:ea typeface="Inter"/>
                <a:cs typeface="Inter"/>
                <a:sym typeface="Inter"/>
              </a:rPr>
              <a:t>The World has Forever Changed</a:t>
            </a:r>
            <a:endParaRPr sz="2950"/>
          </a:p>
        </p:txBody>
      </p:sp>
      <p:sp>
        <p:nvSpPr>
          <p:cNvPr id="2162" name="Google Shape;2162;p242"/>
          <p:cNvSpPr txBox="1">
            <a:spLocks noGrp="1"/>
          </p:cNvSpPr>
          <p:nvPr>
            <p:ph type="body" idx="6"/>
          </p:nvPr>
        </p:nvSpPr>
        <p:spPr>
          <a:xfrm>
            <a:off x="6133275" y="1260900"/>
            <a:ext cx="5763900" cy="4056000"/>
          </a:xfrm>
          <a:prstGeom prst="rect">
            <a:avLst/>
          </a:prstGeom>
          <a:noFill/>
          <a:ln>
            <a:noFill/>
          </a:ln>
        </p:spPr>
        <p:txBody>
          <a:bodyPr spcFirstLastPara="1" wrap="square" lIns="91425" tIns="45700" rIns="91425" bIns="45700" anchor="t" anchorCtr="0">
            <a:noAutofit/>
          </a:bodyPr>
          <a:lstStyle/>
          <a:p>
            <a:pPr marL="9525" lvl="0" indent="-9525" algn="l" rtl="0">
              <a:lnSpc>
                <a:spcPct val="100000"/>
              </a:lnSpc>
              <a:spcBef>
                <a:spcPts val="0"/>
              </a:spcBef>
              <a:spcAft>
                <a:spcPts val="0"/>
              </a:spcAft>
              <a:buClr>
                <a:srgbClr val="171717"/>
              </a:buClr>
              <a:buSzPts val="2000"/>
              <a:buNone/>
            </a:pPr>
            <a:r>
              <a:rPr lang="en-US" sz="2000" dirty="0">
                <a:solidFill>
                  <a:srgbClr val="171717"/>
                </a:solidFill>
                <a:latin typeface="Inter"/>
                <a:ea typeface="Inter"/>
                <a:cs typeface="Inter"/>
                <a:sym typeface="Inter"/>
              </a:rPr>
              <a:t>We are in a “work from anywhere” revolution.</a:t>
            </a:r>
            <a:endParaRPr sz="2000" dirty="0">
              <a:solidFill>
                <a:srgbClr val="171717"/>
              </a:solidFill>
              <a:latin typeface="Inter"/>
              <a:ea typeface="Inter"/>
              <a:cs typeface="Inter"/>
              <a:sym typeface="Inter"/>
            </a:endParaRPr>
          </a:p>
          <a:p>
            <a:pPr marL="9525" lvl="0" indent="-9525" algn="l" rtl="0">
              <a:lnSpc>
                <a:spcPct val="100000"/>
              </a:lnSpc>
              <a:spcBef>
                <a:spcPts val="0"/>
              </a:spcBef>
              <a:spcAft>
                <a:spcPts val="0"/>
              </a:spcAft>
              <a:buClr>
                <a:srgbClr val="171717"/>
              </a:buClr>
              <a:buSzPts val="2000"/>
              <a:buNone/>
            </a:pPr>
            <a:r>
              <a:rPr lang="en-US" sz="2000" dirty="0">
                <a:solidFill>
                  <a:srgbClr val="171717"/>
                </a:solidFill>
                <a:latin typeface="Inter"/>
                <a:ea typeface="Inter"/>
                <a:cs typeface="Inter"/>
                <a:sym typeface="Inter"/>
              </a:rPr>
              <a:t>Today people are looking for:</a:t>
            </a:r>
            <a:endParaRPr sz="2000" dirty="0">
              <a:solidFill>
                <a:srgbClr val="171717"/>
              </a:solidFill>
              <a:latin typeface="Inter"/>
              <a:ea typeface="Inter"/>
              <a:cs typeface="Inter"/>
              <a:sym typeface="Inter"/>
            </a:endParaRPr>
          </a:p>
          <a:p>
            <a:pPr marL="9525" lvl="0" indent="-9525" algn="l" rtl="0">
              <a:lnSpc>
                <a:spcPct val="100000"/>
              </a:lnSpc>
              <a:spcBef>
                <a:spcPts val="0"/>
              </a:spcBef>
              <a:spcAft>
                <a:spcPts val="0"/>
              </a:spcAft>
              <a:buClr>
                <a:srgbClr val="171717"/>
              </a:buClr>
              <a:buSzPts val="2000"/>
              <a:buNone/>
            </a:pPr>
            <a:endParaRPr sz="2000" dirty="0">
              <a:solidFill>
                <a:srgbClr val="171717"/>
              </a:solidFill>
              <a:latin typeface="Inter"/>
              <a:ea typeface="Inter"/>
              <a:cs typeface="Inter"/>
              <a:sym typeface="Inter"/>
            </a:endParaRPr>
          </a:p>
          <a:p>
            <a:pPr marL="285743" lvl="0" indent="-285743" algn="l" rtl="0">
              <a:lnSpc>
                <a:spcPct val="100000"/>
              </a:lnSpc>
              <a:spcBef>
                <a:spcPts val="1000"/>
              </a:spcBef>
              <a:spcAft>
                <a:spcPts val="0"/>
              </a:spcAft>
              <a:buClr>
                <a:srgbClr val="171717"/>
              </a:buClr>
              <a:buSzPts val="2000"/>
              <a:buFont typeface="Arial"/>
              <a:buChar char="•"/>
            </a:pPr>
            <a:r>
              <a:rPr lang="en-US" sz="2000" dirty="0">
                <a:solidFill>
                  <a:srgbClr val="171717"/>
                </a:solidFill>
                <a:latin typeface="Inter"/>
                <a:ea typeface="Inter"/>
                <a:cs typeface="Inter"/>
                <a:sym typeface="Inter"/>
              </a:rPr>
              <a:t>More Income </a:t>
            </a:r>
            <a:endParaRPr dirty="0"/>
          </a:p>
          <a:p>
            <a:pPr marL="285743" lvl="0" indent="-285743" algn="l" rtl="0">
              <a:lnSpc>
                <a:spcPct val="100000"/>
              </a:lnSpc>
              <a:spcBef>
                <a:spcPts val="1000"/>
              </a:spcBef>
              <a:spcAft>
                <a:spcPts val="0"/>
              </a:spcAft>
              <a:buClr>
                <a:srgbClr val="171717"/>
              </a:buClr>
              <a:buSzPts val="2000"/>
              <a:buFont typeface="Arial"/>
              <a:buChar char="•"/>
            </a:pPr>
            <a:r>
              <a:rPr lang="en-US" sz="2000" dirty="0">
                <a:solidFill>
                  <a:srgbClr val="171717"/>
                </a:solidFill>
                <a:latin typeface="Inter"/>
                <a:ea typeface="Inter"/>
                <a:cs typeface="Inter"/>
                <a:sym typeface="Inter"/>
              </a:rPr>
              <a:t>More Time </a:t>
            </a:r>
            <a:endParaRPr dirty="0"/>
          </a:p>
          <a:p>
            <a:pPr marL="285743" lvl="0" indent="-285743" algn="l" rtl="0">
              <a:lnSpc>
                <a:spcPct val="100000"/>
              </a:lnSpc>
              <a:spcBef>
                <a:spcPts val="1000"/>
              </a:spcBef>
              <a:spcAft>
                <a:spcPts val="0"/>
              </a:spcAft>
              <a:buClr>
                <a:srgbClr val="171717"/>
              </a:buClr>
              <a:buSzPts val="2000"/>
              <a:buFont typeface="Arial"/>
              <a:buChar char="•"/>
            </a:pPr>
            <a:r>
              <a:rPr lang="en-US" sz="2000" dirty="0">
                <a:solidFill>
                  <a:srgbClr val="171717"/>
                </a:solidFill>
                <a:latin typeface="Inter"/>
                <a:ea typeface="Inter"/>
                <a:cs typeface="Inter"/>
                <a:sym typeface="Inter"/>
              </a:rPr>
              <a:t>More Flexibility</a:t>
            </a:r>
            <a:endParaRPr dirty="0"/>
          </a:p>
          <a:p>
            <a:pPr marL="285743" lvl="0" indent="-285743" algn="l" rtl="0">
              <a:lnSpc>
                <a:spcPct val="100000"/>
              </a:lnSpc>
              <a:spcBef>
                <a:spcPts val="1000"/>
              </a:spcBef>
              <a:spcAft>
                <a:spcPts val="0"/>
              </a:spcAft>
              <a:buClr>
                <a:srgbClr val="171717"/>
              </a:buClr>
              <a:buSzPts val="2000"/>
              <a:buFont typeface="Arial"/>
              <a:buChar char="•"/>
            </a:pPr>
            <a:r>
              <a:rPr lang="en-US" sz="2000" dirty="0">
                <a:solidFill>
                  <a:srgbClr val="171717"/>
                </a:solidFill>
                <a:latin typeface="Inter"/>
                <a:ea typeface="Inter"/>
                <a:cs typeface="Inter"/>
                <a:sym typeface="Inter"/>
              </a:rPr>
              <a:t>Independence</a:t>
            </a:r>
            <a:br>
              <a:rPr lang="en-US" sz="2000" dirty="0">
                <a:solidFill>
                  <a:srgbClr val="171717"/>
                </a:solidFill>
                <a:latin typeface="Inter"/>
                <a:ea typeface="Inter"/>
                <a:cs typeface="Inter"/>
                <a:sym typeface="Inter"/>
              </a:rPr>
            </a:br>
            <a:endParaRPr sz="2000" dirty="0">
              <a:solidFill>
                <a:srgbClr val="171717"/>
              </a:solidFill>
              <a:latin typeface="Inter"/>
              <a:ea typeface="Inter"/>
              <a:cs typeface="Inter"/>
              <a:sym typeface="Inter"/>
            </a:endParaRPr>
          </a:p>
          <a:p>
            <a:pPr marL="0" lvl="0" indent="0" algn="l" rtl="0">
              <a:lnSpc>
                <a:spcPct val="100000"/>
              </a:lnSpc>
              <a:spcBef>
                <a:spcPts val="1000"/>
              </a:spcBef>
              <a:spcAft>
                <a:spcPts val="0"/>
              </a:spcAft>
              <a:buClr>
                <a:srgbClr val="171717"/>
              </a:buClr>
              <a:buSzPts val="2000"/>
              <a:buNone/>
            </a:pPr>
            <a:r>
              <a:rPr lang="en-US" sz="2000" dirty="0">
                <a:solidFill>
                  <a:srgbClr val="171717"/>
                </a:solidFill>
                <a:latin typeface="Inter"/>
                <a:ea typeface="Inter"/>
                <a:cs typeface="Inter"/>
                <a:sym typeface="Inter"/>
              </a:rPr>
              <a:t>In these uncertain times, doesn’t it make sense to have a backup plan?</a:t>
            </a:r>
            <a:endParaRPr dirty="0"/>
          </a:p>
        </p:txBody>
      </p:sp>
      <p:pic>
        <p:nvPicPr>
          <p:cNvPr id="2163" name="Google Shape;2163;p242" descr="A person sitting at a table with a computer  Description automatically generated with medium confidence"/>
          <p:cNvPicPr preferRelativeResize="0">
            <a:picLocks noGrp="1"/>
          </p:cNvPicPr>
          <p:nvPr>
            <p:ph type="pic" idx="2"/>
          </p:nvPr>
        </p:nvPicPr>
        <p:blipFill rotWithShape="1">
          <a:blip r:embed="rId3">
            <a:alphaModFix/>
          </a:blip>
          <a:srcRect/>
          <a:stretch/>
        </p:blipFill>
        <p:spPr>
          <a:xfrm>
            <a:off x="1185353" y="1174750"/>
            <a:ext cx="4508400" cy="4508401"/>
          </a:xfrm>
          <a:prstGeom prst="rect">
            <a:avLst/>
          </a:prstGeom>
          <a:noFill/>
          <a:ln>
            <a:noFill/>
          </a:ln>
        </p:spPr>
      </p:pic>
      <p:sp>
        <p:nvSpPr>
          <p:cNvPr id="2164" name="Google Shape;2164;p242"/>
          <p:cNvSpPr txBox="1"/>
          <p:nvPr/>
        </p:nvSpPr>
        <p:spPr>
          <a:xfrm>
            <a:off x="11690188" y="6498157"/>
            <a:ext cx="387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100" b="0" i="0" u="none" strike="noStrike" cap="none">
                <a:solidFill>
                  <a:srgbClr val="8D8E8D"/>
                </a:solidFill>
                <a:latin typeface="Inter"/>
                <a:ea typeface="Inter"/>
                <a:cs typeface="Inter"/>
                <a:sym typeface="Inter"/>
              </a:rPr>
              <a:t>1</a:t>
            </a:fld>
            <a:endParaRPr sz="1100" b="0" i="0" u="none" strike="noStrike" cap="none">
              <a:solidFill>
                <a:srgbClr val="8D8E8D"/>
              </a:solidFill>
              <a:latin typeface="Inter"/>
              <a:ea typeface="Inter"/>
              <a:cs typeface="Inter"/>
              <a:sym typeface="Inter"/>
            </a:endParaRPr>
          </a:p>
        </p:txBody>
      </p:sp>
      <p:sp>
        <p:nvSpPr>
          <p:cNvPr id="2165" name="Google Shape;2165;p242"/>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049146" y="363521"/>
            <a:ext cx="1692431" cy="2847034"/>
            <a:chOff x="8250935" y="914400"/>
            <a:chExt cx="3019425" cy="5637530"/>
          </a:xfrm>
        </p:grpSpPr>
        <p:pic>
          <p:nvPicPr>
            <p:cNvPr id="4" name="object 4"/>
            <p:cNvPicPr/>
            <p:nvPr/>
          </p:nvPicPr>
          <p:blipFill>
            <a:blip r:embed="rId2" cstate="print"/>
            <a:stretch>
              <a:fillRect/>
            </a:stretch>
          </p:blipFill>
          <p:spPr>
            <a:xfrm>
              <a:off x="8250935" y="914400"/>
              <a:ext cx="3019043" cy="5637275"/>
            </a:xfrm>
            <a:prstGeom prst="rect">
              <a:avLst/>
            </a:prstGeom>
          </p:spPr>
        </p:pic>
        <p:pic>
          <p:nvPicPr>
            <p:cNvPr id="5" name="object 5"/>
            <p:cNvPicPr/>
            <p:nvPr/>
          </p:nvPicPr>
          <p:blipFill>
            <a:blip r:embed="rId3" cstate="print"/>
            <a:stretch>
              <a:fillRect/>
            </a:stretch>
          </p:blipFill>
          <p:spPr>
            <a:xfrm>
              <a:off x="8310371" y="973836"/>
              <a:ext cx="2811767" cy="5430011"/>
            </a:xfrm>
            <a:prstGeom prst="rect">
              <a:avLst/>
            </a:prstGeom>
          </p:spPr>
        </p:pic>
      </p:grpSp>
      <p:sp>
        <p:nvSpPr>
          <p:cNvPr id="6" name="object 6"/>
          <p:cNvSpPr txBox="1">
            <a:spLocks noGrp="1"/>
          </p:cNvSpPr>
          <p:nvPr>
            <p:ph type="title"/>
          </p:nvPr>
        </p:nvSpPr>
        <p:spPr>
          <a:xfrm>
            <a:off x="399962" y="261733"/>
            <a:ext cx="7739203" cy="1181734"/>
          </a:xfrm>
          <a:prstGeom prst="rect">
            <a:avLst/>
          </a:prstGeom>
        </p:spPr>
        <p:txBody>
          <a:bodyPr vert="horz" wrap="square" lIns="0" tIns="12065" rIns="0" bIns="0" rtlCol="0">
            <a:spAutoFit/>
          </a:bodyPr>
          <a:lstStyle/>
          <a:p>
            <a:pPr marL="12700">
              <a:lnSpc>
                <a:spcPct val="100000"/>
              </a:lnSpc>
              <a:spcBef>
                <a:spcPts val="95"/>
              </a:spcBef>
            </a:pPr>
            <a:r>
              <a:rPr dirty="0"/>
              <a:t>IDShield Plan</a:t>
            </a:r>
          </a:p>
          <a:p>
            <a:pPr marR="5080" algn="l"/>
            <a:r>
              <a:rPr sz="1400" dirty="0"/>
              <a:t>Family Plan $34.95 per month with 3 bureau monitoring </a:t>
            </a:r>
            <a:br>
              <a:rPr lang="en-US" sz="1400" dirty="0"/>
            </a:br>
            <a:r>
              <a:rPr sz="1400" dirty="0"/>
              <a:t>Individual Plan $19.95 per month with 3 bureau monitoring</a:t>
            </a:r>
            <a:br>
              <a:rPr lang="en-US" sz="1400" dirty="0"/>
            </a:br>
            <a:r>
              <a:rPr lang="en-US" sz="1400" dirty="0"/>
              <a:t>Employee Group Rates available </a:t>
            </a:r>
            <a:endParaRPr sz="1400" dirty="0"/>
          </a:p>
        </p:txBody>
      </p:sp>
      <p:sp>
        <p:nvSpPr>
          <p:cNvPr id="2" name="TextBox 1">
            <a:extLst>
              <a:ext uri="{FF2B5EF4-FFF2-40B4-BE49-F238E27FC236}">
                <a16:creationId xmlns:a16="http://schemas.microsoft.com/office/drawing/2014/main" id="{37C3D2FD-ED8E-273B-50BB-61C518848616}"/>
              </a:ext>
            </a:extLst>
          </p:cNvPr>
          <p:cNvSpPr txBox="1"/>
          <p:nvPr/>
        </p:nvSpPr>
        <p:spPr>
          <a:xfrm>
            <a:off x="252394" y="2450865"/>
            <a:ext cx="3785008"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sym typeface="Helvetica"/>
              </a:rPr>
              <a:t>   Credit Score </a:t>
            </a:r>
          </a:p>
          <a:p>
            <a:pPr marL="0" marR="0" lvl="0" indent="0" algn="l" defTabSz="914400"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sym typeface="Helvetica"/>
              </a:rPr>
              <a:t>   SSN, Passport, Driver’s License</a:t>
            </a:r>
          </a:p>
          <a:p>
            <a:pPr marL="0" marR="0" lvl="0" indent="0" algn="l" defTabSz="914400"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sym typeface="Helvetica"/>
              </a:rPr>
              <a:t>   Address, Email, Phone, DOB</a:t>
            </a:r>
          </a:p>
          <a:p>
            <a:pPr marL="0" marR="0" lvl="0" indent="0" algn="l" defTabSz="914400"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sym typeface="Helvetica"/>
              </a:rPr>
              <a:t>   Court &amp; Public Records</a:t>
            </a:r>
          </a:p>
          <a:p>
            <a:pPr marL="0" marR="0" lvl="0" indent="0" algn="l" defTabSz="914126"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sym typeface="Helvetica"/>
              </a:rPr>
              <a:t>   Dark Web &amp; Internet</a:t>
            </a:r>
          </a:p>
          <a:p>
            <a:pPr marL="0" marR="0" lvl="0" indent="0" algn="l" defTabSz="914126"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sym typeface="Helvetica"/>
              </a:rPr>
              <a:t>   Social Media</a:t>
            </a:r>
          </a:p>
          <a:p>
            <a:pPr marL="0" marR="0" lvl="0" indent="0" algn="l" defTabSz="914126"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sym typeface="Helvetica"/>
              </a:rPr>
              <a:t>   And More!</a:t>
            </a:r>
          </a:p>
        </p:txBody>
      </p:sp>
      <p:sp>
        <p:nvSpPr>
          <p:cNvPr id="7" name="Text Placeholder 2">
            <a:extLst>
              <a:ext uri="{FF2B5EF4-FFF2-40B4-BE49-F238E27FC236}">
                <a16:creationId xmlns:a16="http://schemas.microsoft.com/office/drawing/2014/main" id="{4BA9D068-C9E9-96B4-BC84-4972DCFB8B14}"/>
              </a:ext>
            </a:extLst>
          </p:cNvPr>
          <p:cNvSpPr txBox="1">
            <a:spLocks/>
          </p:cNvSpPr>
          <p:nvPr/>
        </p:nvSpPr>
        <p:spPr>
          <a:xfrm>
            <a:off x="252394" y="2225041"/>
            <a:ext cx="4327143" cy="32005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b="0" i="0" kern="1200">
                <a:solidFill>
                  <a:schemeClr val="tx1"/>
                </a:solidFill>
                <a:latin typeface="Inter Light" panose="02000503000000020004" pitchFamily="2" charset="0"/>
                <a:ea typeface="Inter Light" panose="02000503000000020004" pitchFamily="2" charset="0"/>
                <a:cs typeface="+mn-cs"/>
              </a:defRPr>
            </a:lvl1pPr>
            <a:lvl2pPr marL="4572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2pPr>
            <a:lvl3pPr marL="6858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3pPr>
            <a:lvl4pPr marL="9144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4pPr>
            <a:lvl5pPr marL="11430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Monitoring &amp; Alerts</a:t>
            </a:r>
          </a:p>
        </p:txBody>
      </p:sp>
      <p:sp>
        <p:nvSpPr>
          <p:cNvPr id="8" name="Text Placeholder 4">
            <a:extLst>
              <a:ext uri="{FF2B5EF4-FFF2-40B4-BE49-F238E27FC236}">
                <a16:creationId xmlns:a16="http://schemas.microsoft.com/office/drawing/2014/main" id="{677D3F01-2C9D-A368-5767-376427092BEA}"/>
              </a:ext>
            </a:extLst>
          </p:cNvPr>
          <p:cNvSpPr txBox="1">
            <a:spLocks/>
          </p:cNvSpPr>
          <p:nvPr/>
        </p:nvSpPr>
        <p:spPr>
          <a:xfrm>
            <a:off x="223508" y="4056214"/>
            <a:ext cx="4091278" cy="4175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b="0" i="0" kern="1200">
                <a:solidFill>
                  <a:schemeClr val="tx1"/>
                </a:solidFill>
                <a:latin typeface="Inter Light" panose="02000503000000020004" pitchFamily="2" charset="0"/>
                <a:ea typeface="Inter Light" panose="02000503000000020004" pitchFamily="2" charset="0"/>
                <a:cs typeface="+mn-cs"/>
              </a:defRPr>
            </a:lvl1pPr>
            <a:lvl2pPr marL="4572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2pPr>
            <a:lvl3pPr marL="6858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3pPr>
            <a:lvl4pPr marL="9144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4pPr>
            <a:lvl5pPr marL="11430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Financial Threshold Account Monitoring</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Receive an alert on financial withdraws, balance transfers &amp; large purchases</a:t>
            </a:r>
          </a:p>
        </p:txBody>
      </p:sp>
      <p:sp>
        <p:nvSpPr>
          <p:cNvPr id="9" name="Text Placeholder 3">
            <a:extLst>
              <a:ext uri="{FF2B5EF4-FFF2-40B4-BE49-F238E27FC236}">
                <a16:creationId xmlns:a16="http://schemas.microsoft.com/office/drawing/2014/main" id="{EB66AF69-62B0-CDB6-AF69-244AC7A055AA}"/>
              </a:ext>
            </a:extLst>
          </p:cNvPr>
          <p:cNvSpPr txBox="1">
            <a:spLocks/>
          </p:cNvSpPr>
          <p:nvPr/>
        </p:nvSpPr>
        <p:spPr>
          <a:xfrm>
            <a:off x="231528" y="4850438"/>
            <a:ext cx="4032723" cy="825762"/>
          </a:xfrm>
          <a:prstGeom prst="rect">
            <a:avLst/>
          </a:prstGeom>
        </p:spPr>
        <p:txBody>
          <a:bodyPr/>
          <a:lstStyle>
            <a:lvl1pPr marL="9525" indent="-9525" algn="l" defTabSz="914400" rtl="0" eaLnBrk="1" latinLnBrk="0" hangingPunct="1">
              <a:lnSpc>
                <a:spcPct val="90000"/>
              </a:lnSpc>
              <a:spcBef>
                <a:spcPts val="1000"/>
              </a:spcBef>
              <a:buFont typeface="Arial" panose="020B0604020202020204" pitchFamily="34" charset="0"/>
              <a:buNone/>
              <a:tabLst/>
              <a:defRPr sz="1200" b="0" i="0" kern="1200">
                <a:solidFill>
                  <a:srgbClr val="363636"/>
                </a:solidFill>
                <a:latin typeface="BestDefense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400" b="1" i="0" kern="1200">
                <a:solidFill>
                  <a:srgbClr val="264C92"/>
                </a:solidFill>
                <a:latin typeface="BestDefense"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400" b="1" i="0" kern="1200">
                <a:solidFill>
                  <a:srgbClr val="264C92"/>
                </a:solidFill>
                <a:latin typeface="BestDefense"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400" b="1" i="0" kern="1200">
                <a:solidFill>
                  <a:srgbClr val="264C92"/>
                </a:solidFill>
                <a:latin typeface="BestDefense"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400" b="1" i="0" kern="1200">
                <a:solidFill>
                  <a:srgbClr val="264C92"/>
                </a:solidFill>
                <a:latin typeface="BestDefense"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87000"/>
              </a:lnSpc>
              <a:spcBef>
                <a:spcPts val="0"/>
              </a:spcBef>
              <a:spcAft>
                <a:spcPts val="4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rPr>
              <a:t>Credit Cards </a:t>
            </a:r>
          </a:p>
          <a:p>
            <a:pPr marL="171450" marR="0" lvl="0" indent="-171450" algn="l" defTabSz="914400" rtl="0" eaLnBrk="1" fontAlgn="auto" latinLnBrk="0" hangingPunct="1">
              <a:lnSpc>
                <a:spcPct val="87000"/>
              </a:lnSpc>
              <a:spcBef>
                <a:spcPts val="0"/>
              </a:spcBef>
              <a:spcAft>
                <a:spcPts val="4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rPr>
              <a:t>Checking/Savings Account</a:t>
            </a:r>
          </a:p>
          <a:p>
            <a:pPr marL="171450" marR="0" lvl="0" indent="-171450" algn="l" defTabSz="914400" rtl="0" eaLnBrk="1" fontAlgn="auto" latinLnBrk="0" hangingPunct="1">
              <a:lnSpc>
                <a:spcPct val="87000"/>
              </a:lnSpc>
              <a:spcBef>
                <a:spcPts val="0"/>
              </a:spcBef>
              <a:spcAft>
                <a:spcPts val="4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rPr>
              <a:t>Retirement Plans</a:t>
            </a:r>
          </a:p>
          <a:p>
            <a:pPr marL="171450" marR="0" lvl="0" indent="-171450" algn="l" defTabSz="914400" rtl="0" eaLnBrk="1" fontAlgn="auto" latinLnBrk="0" hangingPunct="1">
              <a:lnSpc>
                <a:spcPct val="87000"/>
              </a:lnSpc>
              <a:spcBef>
                <a:spcPts val="0"/>
              </a:spcBef>
              <a:spcAft>
                <a:spcPts val="4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rPr>
              <a:t>Loans</a:t>
            </a:r>
          </a:p>
          <a:p>
            <a:pPr marL="171450" marR="0" lvl="0" indent="-171450" algn="l" defTabSz="914400" rtl="0" eaLnBrk="1" fontAlgn="auto" latinLnBrk="0" hangingPunct="1">
              <a:lnSpc>
                <a:spcPct val="87000"/>
              </a:lnSpc>
              <a:spcBef>
                <a:spcPts val="0"/>
              </a:spcBef>
              <a:spcAft>
                <a:spcPts val="4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And More!</a:t>
            </a:r>
          </a:p>
          <a:p>
            <a:pPr marL="171450" marR="0" lvl="0" indent="-171450" algn="l" defTabSz="914400" rtl="0" eaLnBrk="1" fontAlgn="auto" latinLnBrk="0" hangingPunct="1">
              <a:lnSpc>
                <a:spcPct val="87000"/>
              </a:lnSpc>
              <a:spcBef>
                <a:spcPts val="0"/>
              </a:spcBef>
              <a:spcAft>
                <a:spcPts val="400"/>
              </a:spcAft>
              <a:buClr>
                <a:srgbClr val="3355F8"/>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a:p>
            <a:pPr marL="0" marR="0" lvl="0" indent="0" algn="l" defTabSz="914400" rtl="0" eaLnBrk="1" fontAlgn="auto" latinLnBrk="0" hangingPunct="1">
              <a:lnSpc>
                <a:spcPct val="87000"/>
              </a:lnSpc>
              <a:spcBef>
                <a:spcPts val="0"/>
              </a:spcBef>
              <a:spcAft>
                <a:spcPts val="4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353634"/>
              </a:solidFill>
              <a:effectLst/>
              <a:uLnTx/>
              <a:uFillTx/>
              <a:latin typeface="BestDefense Light" panose="020F0302020204030203" pitchFamily="34" charset="77"/>
              <a:ea typeface="+mn-ea"/>
              <a:cs typeface="Rubik"/>
              <a:sym typeface="Helvetica"/>
            </a:endParaRPr>
          </a:p>
        </p:txBody>
      </p:sp>
      <p:sp>
        <p:nvSpPr>
          <p:cNvPr id="11" name="TextBox 10">
            <a:extLst>
              <a:ext uri="{FF2B5EF4-FFF2-40B4-BE49-F238E27FC236}">
                <a16:creationId xmlns:a16="http://schemas.microsoft.com/office/drawing/2014/main" id="{2F8C0DF1-3C8F-5FC6-4E0D-A5D058C95854}"/>
              </a:ext>
            </a:extLst>
          </p:cNvPr>
          <p:cNvSpPr txBox="1"/>
          <p:nvPr/>
        </p:nvSpPr>
        <p:spPr>
          <a:xfrm>
            <a:off x="239549" y="1667550"/>
            <a:ext cx="4024702" cy="536044"/>
          </a:xfrm>
          <a:prstGeom prst="rect">
            <a:avLst/>
          </a:prstGeom>
          <a:noFill/>
        </p:spPr>
        <p:txBody>
          <a:bodyPr wrap="square">
            <a:spAutoFit/>
          </a:bodyPr>
          <a:lstStyle/>
          <a:p>
            <a:pPr marL="12065" marR="5080" lvl="0" indent="0" defTabSz="914400" eaLnBrk="1" fontAlgn="auto" latinLnBrk="0" hangingPunct="1">
              <a:lnSpc>
                <a:spcPct val="100000"/>
              </a:lnSpc>
              <a:spcBef>
                <a:spcPts val="95"/>
              </a:spcBef>
              <a:spcAft>
                <a:spcPts val="0"/>
              </a:spcAft>
              <a:buClrTx/>
              <a:buSzTx/>
              <a:buFontTx/>
              <a:buNone/>
              <a:tabLst>
                <a:tab pos="469265" algn="l"/>
              </a:tabLst>
              <a:defRPr/>
            </a:pPr>
            <a:r>
              <a:rPr kumimoji="0" lang="en-US" sz="1400" b="1" i="0" u="none" strike="noStrike" kern="0" cap="none" spc="0" normalizeH="0" baseline="0" noProof="0" dirty="0">
                <a:ln>
                  <a:noFill/>
                </a:ln>
                <a:solidFill>
                  <a:srgbClr val="3355F8"/>
                </a:solidFill>
                <a:effectLst/>
                <a:uLnTx/>
                <a:uFillTx/>
                <a:latin typeface="Tahoma"/>
                <a:cs typeface="Tahoma"/>
              </a:rPr>
              <a:t>Credit Score Tracker </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a:p>
            <a:pPr marL="12065" marR="5080" lvl="0" indent="0" defTabSz="914400" eaLnBrk="1" fontAlgn="auto" latinLnBrk="0" hangingPunct="1">
              <a:lnSpc>
                <a:spcPct val="100000"/>
              </a:lnSpc>
              <a:spcBef>
                <a:spcPts val="95"/>
              </a:spcBef>
              <a:spcAft>
                <a:spcPts val="0"/>
              </a:spcAft>
              <a:buClrTx/>
              <a:buSzTx/>
              <a:buFontTx/>
              <a:buNone/>
              <a:tabLst>
                <a:tab pos="469265" algn="l"/>
              </a:tabLst>
              <a:defRPr/>
            </a:pPr>
            <a:r>
              <a:rPr kumimoji="0" lang="en-US" sz="1400" b="0" i="0" u="none" strike="noStrike" kern="0" cap="none" spc="0" normalizeH="0" baseline="0" noProof="0" dirty="0">
                <a:ln>
                  <a:noFill/>
                </a:ln>
                <a:solidFill>
                  <a:sysClr val="windowText" lastClr="000000"/>
                </a:solidFill>
                <a:effectLst/>
                <a:uLnTx/>
                <a:uFillTx/>
                <a:latin typeface="Tahoma"/>
                <a:cs typeface="Tahoma"/>
              </a:rPr>
              <a:t>Track your Experian credit score each month</a:t>
            </a:r>
          </a:p>
        </p:txBody>
      </p:sp>
      <p:sp>
        <p:nvSpPr>
          <p:cNvPr id="12" name="object 9">
            <a:extLst>
              <a:ext uri="{FF2B5EF4-FFF2-40B4-BE49-F238E27FC236}">
                <a16:creationId xmlns:a16="http://schemas.microsoft.com/office/drawing/2014/main" id="{101B264F-AEA9-4FBF-CE4C-890DAD0748C7}"/>
              </a:ext>
            </a:extLst>
          </p:cNvPr>
          <p:cNvSpPr txBox="1"/>
          <p:nvPr/>
        </p:nvSpPr>
        <p:spPr>
          <a:xfrm>
            <a:off x="284206" y="6314903"/>
            <a:ext cx="11269448" cy="543097"/>
          </a:xfrm>
          <a:prstGeom prst="rect">
            <a:avLst/>
          </a:prstGeom>
        </p:spPr>
        <p:txBody>
          <a:bodyPr vert="horz" wrap="square" lIns="0" tIns="12065" rIns="0" bIns="0" rtlCol="0">
            <a:spAutoFit/>
          </a:bodyPr>
          <a:lstStyle/>
          <a:p>
            <a:pPr marL="0" marR="5080" lvl="0" indent="0" defTabSz="914400" eaLnBrk="1" fontAlgn="auto" latinLnBrk="0" hangingPunct="1">
              <a:lnSpc>
                <a:spcPct val="100000"/>
              </a:lnSpc>
              <a:spcBef>
                <a:spcPts val="95"/>
              </a:spcBef>
              <a:spcAft>
                <a:spcPts val="0"/>
              </a:spcAft>
              <a:buClrTx/>
              <a:buSzTx/>
              <a:buFontTx/>
              <a:buNone/>
              <a:tabLst/>
              <a:defRPr/>
            </a:pPr>
            <a:r>
              <a:rPr kumimoji="0" sz="800" b="1" i="0" u="none" strike="noStrike" kern="0" cap="none" spc="0" normalizeH="0" baseline="0" noProof="0" dirty="0">
                <a:ln>
                  <a:noFill/>
                </a:ln>
                <a:solidFill>
                  <a:srgbClr val="252525"/>
                </a:solidFill>
                <a:effectLst/>
                <a:uLnTx/>
                <a:uFillTx/>
                <a:latin typeface="Tahoma"/>
                <a:cs typeface="Tahoma"/>
              </a:rPr>
              <a:t>Family Plan </a:t>
            </a:r>
            <a:r>
              <a:rPr kumimoji="0" sz="800" b="0" i="0" u="none" strike="noStrike" kern="0" cap="none" spc="0" normalizeH="0" baseline="0" noProof="0" dirty="0">
                <a:ln>
                  <a:noFill/>
                </a:ln>
                <a:solidFill>
                  <a:srgbClr val="252525"/>
                </a:solidFill>
                <a:effectLst/>
                <a:uLnTx/>
                <a:uFillTx/>
                <a:latin typeface="Tahoma"/>
                <a:cs typeface="Tahoma"/>
              </a:rPr>
              <a:t>Covers member and spouse and up to 10 dependent children under the age of 18. Provides consultation and restoration for eligible dependents up to age 26.</a:t>
            </a:r>
            <a:r>
              <a:rPr kumimoji="0" lang="en-US" sz="800" b="0" i="0" u="none" strike="noStrike" kern="0" cap="none" spc="0" normalizeH="0" baseline="0" noProof="0" dirty="0">
                <a:ln>
                  <a:noFill/>
                </a:ln>
                <a:solidFill>
                  <a:srgbClr val="252525"/>
                </a:solidFill>
                <a:effectLst/>
                <a:uLnTx/>
                <a:uFillTx/>
                <a:latin typeface="Tahoma"/>
                <a:cs typeface="Tahoma"/>
              </a:rPr>
              <a:t> </a:t>
            </a:r>
            <a:r>
              <a:rPr kumimoji="0" sz="800" b="1" i="0" u="none" strike="noStrike" kern="0" cap="none" spc="0" normalizeH="0" baseline="0" noProof="0" dirty="0">
                <a:ln>
                  <a:noFill/>
                </a:ln>
                <a:solidFill>
                  <a:srgbClr val="252525"/>
                </a:solidFill>
                <a:effectLst/>
                <a:uLnTx/>
                <a:uFillTx/>
                <a:latin typeface="Tahoma"/>
                <a:cs typeface="Tahoma"/>
              </a:rPr>
              <a:t>Individual Plan </a:t>
            </a:r>
            <a:r>
              <a:rPr kumimoji="0" sz="800" b="0" i="0" u="none" strike="noStrike" kern="0" cap="none" spc="0" normalizeH="0" baseline="0" noProof="0" dirty="0">
                <a:ln>
                  <a:noFill/>
                </a:ln>
                <a:solidFill>
                  <a:srgbClr val="252525"/>
                </a:solidFill>
                <a:effectLst/>
                <a:uLnTx/>
                <a:uFillTx/>
                <a:latin typeface="Tahoma"/>
                <a:cs typeface="Tahoma"/>
              </a:rPr>
              <a:t>Covers the member.</a:t>
            </a:r>
            <a:endParaRPr kumimoji="0" lang="en-US" sz="800" b="0" i="0" u="none" strike="noStrike" kern="0" cap="none" spc="0" normalizeH="0" baseline="0" noProof="0" dirty="0">
              <a:ln>
                <a:noFill/>
              </a:ln>
              <a:solidFill>
                <a:srgbClr val="252525"/>
              </a:solidFill>
              <a:effectLst/>
              <a:uLnTx/>
              <a:uFillTx/>
              <a:latin typeface="Tahoma"/>
              <a:cs typeface="Tahoma"/>
            </a:endParaRPr>
          </a:p>
          <a:p>
            <a:pPr marL="0" marR="5080" lvl="0" indent="0" defTabSz="914400" eaLnBrk="1" fontAlgn="auto" latinLnBrk="0" hangingPunct="1">
              <a:lnSpc>
                <a:spcPct val="100000"/>
              </a:lnSpc>
              <a:spcBef>
                <a:spcPts val="95"/>
              </a:spcBef>
              <a:spcAft>
                <a:spcPts val="0"/>
              </a:spcAft>
              <a:buClrTx/>
              <a:buSzTx/>
              <a:buFontTx/>
              <a:buNone/>
              <a:tabLst/>
              <a:defRPr/>
            </a:pPr>
            <a:r>
              <a:rPr kumimoji="0" lang="en-US" sz="800" b="0" i="0" u="none" strike="noStrike" kern="0" cap="none" spc="10" normalizeH="0" baseline="0" noProof="0" dirty="0">
                <a:ln>
                  <a:noFill/>
                </a:ln>
                <a:solidFill>
                  <a:srgbClr val="252525"/>
                </a:solidFill>
                <a:effectLst/>
                <a:uLnTx/>
                <a:uFillTx/>
                <a:latin typeface="Tahoma"/>
                <a:cs typeface="Tahoma"/>
              </a:rPr>
              <a:t>*All</a:t>
            </a:r>
            <a:r>
              <a:rPr kumimoji="0" lang="en-US" sz="800" b="0" i="0" u="none" strike="noStrike" kern="0" cap="none" spc="25" normalizeH="0" baseline="0" noProof="0" dirty="0">
                <a:ln>
                  <a:noFill/>
                </a:ln>
                <a:solidFill>
                  <a:srgbClr val="252525"/>
                </a:solidFill>
                <a:effectLst/>
                <a:uLnTx/>
                <a:uFillTx/>
                <a:latin typeface="Tahoma"/>
                <a:cs typeface="Tahoma"/>
              </a:rPr>
              <a:t> </a:t>
            </a:r>
            <a:r>
              <a:rPr kumimoji="0" lang="en-US" sz="800" b="0" i="0" u="none" strike="noStrike" kern="0" cap="none" spc="45" normalizeH="0" baseline="0" noProof="0" dirty="0">
                <a:ln>
                  <a:noFill/>
                </a:ln>
                <a:solidFill>
                  <a:srgbClr val="252525"/>
                </a:solidFill>
                <a:effectLst/>
                <a:uLnTx/>
                <a:uFillTx/>
                <a:latin typeface="Tahoma"/>
                <a:cs typeface="Tahoma"/>
              </a:rPr>
              <a:t>Licensed</a:t>
            </a:r>
            <a:r>
              <a:rPr kumimoji="0" lang="en-US" sz="800" b="0" i="0" u="none" strike="noStrike" kern="0" cap="none" spc="85"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Private</a:t>
            </a:r>
            <a:r>
              <a:rPr kumimoji="0" lang="en-US" sz="800" b="0" i="0" u="none" strike="noStrike" kern="0" cap="none" spc="45"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Investigators</a:t>
            </a:r>
            <a:r>
              <a:rPr kumimoji="0" lang="en-US" sz="800" b="0" i="0" u="none" strike="noStrike" kern="0" cap="none" spc="15"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are</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licensed</a:t>
            </a:r>
            <a:r>
              <a:rPr kumimoji="0" lang="en-US" sz="800" b="0" i="0" u="none" strike="noStrike" kern="0" cap="none" spc="65"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in</a:t>
            </a:r>
            <a:r>
              <a:rPr kumimoji="0" lang="en-US" sz="800" b="0" i="0" u="none" strike="noStrike" kern="0" cap="none" spc="45"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the</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state</a:t>
            </a:r>
            <a:r>
              <a:rPr kumimoji="0" lang="en-US" sz="800" b="0" i="0" u="none" strike="noStrike" kern="0" cap="none" spc="50" normalizeH="0" baseline="0" noProof="0" dirty="0">
                <a:ln>
                  <a:noFill/>
                </a:ln>
                <a:solidFill>
                  <a:srgbClr val="252525"/>
                </a:solidFill>
                <a:effectLst/>
                <a:uLnTx/>
                <a:uFillTx/>
                <a:latin typeface="Tahoma"/>
                <a:cs typeface="Tahoma"/>
              </a:rPr>
              <a:t> of</a:t>
            </a:r>
            <a:r>
              <a:rPr kumimoji="0" lang="en-US" sz="800" b="0" i="0" u="none" strike="noStrike" kern="0" cap="none" spc="55"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Oklahoma</a:t>
            </a:r>
            <a:endParaRPr kumimoji="0" lang="en-US" sz="800" b="0" i="0" u="none" strike="noStrike" kern="0" cap="none" spc="0" normalizeH="0" baseline="0" noProof="0" dirty="0">
              <a:ln>
                <a:noFill/>
              </a:ln>
              <a:solidFill>
                <a:srgbClr val="252525"/>
              </a:solidFill>
              <a:effectLst/>
              <a:uLnTx/>
              <a:uFillTx/>
              <a:latin typeface="Tahoma"/>
              <a:cs typeface="Tahoma"/>
            </a:endParaRPr>
          </a:p>
          <a:p>
            <a:pPr marL="12700" marR="0" lvl="0" indent="0" defTabSz="914400" eaLnBrk="1" fontAlgn="auto" latinLnBrk="0" hangingPunct="1">
              <a:lnSpc>
                <a:spcPct val="100000"/>
              </a:lnSpc>
              <a:spcBef>
                <a:spcPts val="95"/>
              </a:spcBef>
              <a:spcAft>
                <a:spcPts val="0"/>
              </a:spcAft>
              <a:buClrTx/>
              <a:buSzTx/>
              <a:buFontTx/>
              <a:buNone/>
              <a:tabLst/>
              <a:defRPr/>
            </a:pPr>
            <a:r>
              <a:rPr kumimoji="0" lang="en-US" sz="800" b="0" i="0" u="none" strike="noStrike" kern="0" cap="none" spc="0" normalizeH="0" baseline="0" noProof="0" dirty="0">
                <a:ln>
                  <a:noFill/>
                </a:ln>
                <a:solidFill>
                  <a:srgbClr val="252525"/>
                </a:solidFill>
                <a:effectLst/>
                <a:uLnTx/>
                <a:uFillTx/>
                <a:latin typeface="Tahoma"/>
                <a:cs typeface="Tahoma"/>
              </a:rPr>
              <a:t>*Individual</a:t>
            </a:r>
            <a:r>
              <a:rPr kumimoji="0" lang="en-US" sz="800" b="0" i="0" u="none" strike="noStrike" kern="0" cap="none" spc="5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plan</a:t>
            </a:r>
            <a:r>
              <a:rPr kumimoji="0" lang="en-US" sz="800" b="0" i="0" u="none" strike="noStrike" kern="0" cap="none" spc="20" normalizeH="0" baseline="0" noProof="0" dirty="0">
                <a:ln>
                  <a:noFill/>
                </a:ln>
                <a:solidFill>
                  <a:srgbClr val="252525"/>
                </a:solidFill>
                <a:effectLst/>
                <a:uLnTx/>
                <a:uFillTx/>
                <a:latin typeface="Tahoma"/>
                <a:cs typeface="Tahoma"/>
              </a:rPr>
              <a:t> </a:t>
            </a:r>
            <a:r>
              <a:rPr kumimoji="0" lang="en-US" sz="800" b="0" i="0" u="none" strike="noStrike" kern="0" cap="none" spc="50" normalizeH="0" baseline="0" noProof="0" dirty="0">
                <a:ln>
                  <a:noFill/>
                </a:ln>
                <a:solidFill>
                  <a:srgbClr val="252525"/>
                </a:solidFill>
                <a:effectLst/>
                <a:uLnTx/>
                <a:uFillTx/>
                <a:latin typeface="Tahoma"/>
                <a:cs typeface="Tahoma"/>
              </a:rPr>
              <a:t>covers</a:t>
            </a:r>
            <a:r>
              <a:rPr kumimoji="0" lang="en-US" sz="800" b="0" i="0" u="none" strike="noStrike" kern="0" cap="none" spc="9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up</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to</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three</a:t>
            </a:r>
            <a:r>
              <a:rPr kumimoji="0" lang="en-US" sz="800" b="0" i="0" u="none" strike="noStrike" kern="0" cap="none" spc="5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(3)</a:t>
            </a:r>
            <a:r>
              <a:rPr kumimoji="0" lang="en-US" sz="800" b="0" i="0" u="none" strike="noStrike" kern="0" cap="none" spc="6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devices.</a:t>
            </a:r>
            <a:r>
              <a:rPr kumimoji="0" lang="en-US" sz="800" b="0" i="0" u="none" strike="noStrike" kern="0" cap="none" spc="9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Family</a:t>
            </a:r>
            <a:r>
              <a:rPr kumimoji="0" lang="en-US" sz="800" b="0" i="0" u="none" strike="noStrike" kern="0" cap="none" spc="4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plan</a:t>
            </a:r>
            <a:r>
              <a:rPr kumimoji="0" lang="en-US" sz="800" b="0" i="0" u="none" strike="noStrike" kern="0" cap="none" spc="35" normalizeH="0" baseline="0" noProof="0" dirty="0">
                <a:ln>
                  <a:noFill/>
                </a:ln>
                <a:solidFill>
                  <a:srgbClr val="252525"/>
                </a:solidFill>
                <a:effectLst/>
                <a:uLnTx/>
                <a:uFillTx/>
                <a:latin typeface="Tahoma"/>
                <a:cs typeface="Tahoma"/>
              </a:rPr>
              <a:t> </a:t>
            </a:r>
            <a:r>
              <a:rPr kumimoji="0" lang="en-US" sz="800" b="0" i="0" u="none" strike="noStrike" kern="0" cap="none" spc="50" normalizeH="0" baseline="0" noProof="0" dirty="0">
                <a:ln>
                  <a:noFill/>
                </a:ln>
                <a:solidFill>
                  <a:srgbClr val="252525"/>
                </a:solidFill>
                <a:effectLst/>
                <a:uLnTx/>
                <a:uFillTx/>
                <a:latin typeface="Tahoma"/>
                <a:cs typeface="Tahoma"/>
              </a:rPr>
              <a:t>covers</a:t>
            </a:r>
            <a:r>
              <a:rPr kumimoji="0" lang="en-US" sz="800" b="0" i="0" u="none" strike="noStrike" kern="0" cap="none" spc="9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up</a:t>
            </a:r>
            <a:r>
              <a:rPr kumimoji="0" lang="en-US" sz="800" b="0" i="0" u="none" strike="noStrike" kern="0" cap="none" spc="7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to</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fifteen</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20" normalizeH="0" baseline="0" noProof="0" dirty="0">
                <a:ln>
                  <a:noFill/>
                </a:ln>
                <a:solidFill>
                  <a:srgbClr val="252525"/>
                </a:solidFill>
                <a:effectLst/>
                <a:uLnTx/>
                <a:uFillTx/>
                <a:latin typeface="Tahoma"/>
                <a:cs typeface="Tahoma"/>
              </a:rPr>
              <a:t>(15)</a:t>
            </a:r>
            <a:r>
              <a:rPr kumimoji="0" lang="en-US" sz="800" b="0" i="0" u="none" strike="noStrike" kern="0" cap="none" spc="60"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devices.</a:t>
            </a:r>
            <a:r>
              <a:rPr kumimoji="0" lang="en-US" sz="800" b="0" i="0" u="none" strike="noStrike" kern="0" cap="none" spc="-10" normalizeH="0" baseline="0" noProof="0" dirty="0">
                <a:ln>
                  <a:noFill/>
                </a:ln>
                <a:solidFill>
                  <a:sysClr val="windowText" lastClr="000000"/>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**Individual</a:t>
            </a:r>
            <a:r>
              <a:rPr kumimoji="0" lang="en-US" sz="800" b="0" i="0" u="none" strike="noStrike" kern="0" cap="none" spc="4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plan</a:t>
            </a:r>
            <a:r>
              <a:rPr kumimoji="0" lang="en-US" sz="800" b="0" i="0" u="none" strike="noStrike" kern="0" cap="none" spc="5" normalizeH="0" baseline="0" noProof="0" dirty="0">
                <a:ln>
                  <a:noFill/>
                </a:ln>
                <a:solidFill>
                  <a:srgbClr val="252525"/>
                </a:solidFill>
                <a:effectLst/>
                <a:uLnTx/>
                <a:uFillTx/>
                <a:latin typeface="Tahoma"/>
                <a:cs typeface="Tahoma"/>
              </a:rPr>
              <a:t> </a:t>
            </a:r>
            <a:r>
              <a:rPr kumimoji="0" lang="en-US" sz="800" b="0" i="0" u="none" strike="noStrike" kern="0" cap="none" spc="50" normalizeH="0" baseline="0" noProof="0" dirty="0">
                <a:ln>
                  <a:noFill/>
                </a:ln>
                <a:solidFill>
                  <a:srgbClr val="252525"/>
                </a:solidFill>
                <a:effectLst/>
                <a:uLnTx/>
                <a:uFillTx/>
                <a:latin typeface="Tahoma"/>
                <a:cs typeface="Tahoma"/>
              </a:rPr>
              <a:t>covers</a:t>
            </a:r>
            <a:r>
              <a:rPr kumimoji="0" lang="en-US" sz="800" b="0" i="0" u="none" strike="noStrike" kern="0" cap="none" spc="7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up</a:t>
            </a:r>
            <a:r>
              <a:rPr kumimoji="0" lang="en-US" sz="800" b="0" i="0" u="none" strike="noStrike" kern="0" cap="none" spc="5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to</a:t>
            </a:r>
            <a:r>
              <a:rPr kumimoji="0" lang="en-US" sz="800" b="0" i="0" u="none" strike="noStrike" kern="0" cap="none" spc="5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one</a:t>
            </a:r>
            <a:r>
              <a:rPr kumimoji="0" lang="en-US" sz="800" b="0" i="0" u="none" strike="noStrike" kern="0" cap="none" spc="40" normalizeH="0" baseline="0" noProof="0" dirty="0">
                <a:ln>
                  <a:noFill/>
                </a:ln>
                <a:solidFill>
                  <a:srgbClr val="252525"/>
                </a:solidFill>
                <a:effectLst/>
                <a:uLnTx/>
                <a:uFillTx/>
                <a:latin typeface="Tahoma"/>
                <a:cs typeface="Tahoma"/>
              </a:rPr>
              <a:t> </a:t>
            </a:r>
            <a:r>
              <a:rPr kumimoji="0" lang="en-US" sz="800" b="0" i="0" u="none" strike="noStrike" kern="0" cap="none" spc="-55" normalizeH="0" baseline="0" noProof="0" dirty="0">
                <a:ln>
                  <a:noFill/>
                </a:ln>
                <a:solidFill>
                  <a:srgbClr val="252525"/>
                </a:solidFill>
                <a:effectLst/>
                <a:uLnTx/>
                <a:uFillTx/>
                <a:latin typeface="Tahoma"/>
                <a:cs typeface="Tahoma"/>
              </a:rPr>
              <a:t>(1)</a:t>
            </a:r>
            <a:r>
              <a:rPr kumimoji="0" lang="en-US" sz="800" b="0" i="0" u="none" strike="noStrike" kern="0" cap="none" spc="3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device.</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Family</a:t>
            </a:r>
            <a:r>
              <a:rPr kumimoji="0" lang="en-US" sz="800" b="0" i="0" u="none" strike="noStrike" kern="0" cap="none" spc="4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plan</a:t>
            </a:r>
            <a:r>
              <a:rPr kumimoji="0" lang="en-US" sz="800" b="0" i="0" u="none" strike="noStrike" kern="0" cap="none" spc="25" normalizeH="0" baseline="0" noProof="0" dirty="0">
                <a:ln>
                  <a:noFill/>
                </a:ln>
                <a:solidFill>
                  <a:srgbClr val="252525"/>
                </a:solidFill>
                <a:effectLst/>
                <a:uLnTx/>
                <a:uFillTx/>
                <a:latin typeface="Tahoma"/>
                <a:cs typeface="Tahoma"/>
              </a:rPr>
              <a:t> </a:t>
            </a:r>
            <a:r>
              <a:rPr kumimoji="0" lang="en-US" sz="800" b="0" i="0" u="none" strike="noStrike" kern="0" cap="none" spc="50" normalizeH="0" baseline="0" noProof="0" dirty="0">
                <a:ln>
                  <a:noFill/>
                </a:ln>
                <a:solidFill>
                  <a:srgbClr val="252525"/>
                </a:solidFill>
                <a:effectLst/>
                <a:uLnTx/>
                <a:uFillTx/>
                <a:latin typeface="Tahoma"/>
                <a:cs typeface="Tahoma"/>
              </a:rPr>
              <a:t>covers</a:t>
            </a:r>
            <a:r>
              <a:rPr kumimoji="0" lang="en-US" sz="800" b="0" i="0" u="none" strike="noStrike" kern="0" cap="none" spc="7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up</a:t>
            </a:r>
            <a:r>
              <a:rPr kumimoji="0" lang="en-US" sz="800" b="0" i="0" u="none" strike="noStrike" kern="0" cap="none" spc="5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to</a:t>
            </a:r>
            <a:r>
              <a:rPr kumimoji="0" lang="en-US" sz="800" b="0" i="0" u="none" strike="noStrike" kern="0" cap="none" spc="45"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six</a:t>
            </a:r>
            <a:r>
              <a:rPr kumimoji="0" lang="en-US" sz="800" b="0" i="0" u="none" strike="noStrike" kern="0" cap="none" spc="50" normalizeH="0" baseline="0" noProof="0" dirty="0">
                <a:ln>
                  <a:noFill/>
                </a:ln>
                <a:solidFill>
                  <a:srgbClr val="252525"/>
                </a:solidFill>
                <a:effectLst/>
                <a:uLnTx/>
                <a:uFillTx/>
                <a:latin typeface="Tahoma"/>
                <a:cs typeface="Tahoma"/>
              </a:rPr>
              <a:t> </a:t>
            </a:r>
            <a:r>
              <a:rPr kumimoji="0" lang="en-US" sz="800" b="0" i="0" u="none" strike="noStrike" kern="0" cap="none" spc="0" normalizeH="0" baseline="0" noProof="0" dirty="0">
                <a:ln>
                  <a:noFill/>
                </a:ln>
                <a:solidFill>
                  <a:srgbClr val="252525"/>
                </a:solidFill>
                <a:effectLst/>
                <a:uLnTx/>
                <a:uFillTx/>
                <a:latin typeface="Tahoma"/>
                <a:cs typeface="Tahoma"/>
              </a:rPr>
              <a:t>(6)</a:t>
            </a:r>
            <a:r>
              <a:rPr kumimoji="0" lang="en-US" sz="800" b="0" i="0" u="none" strike="noStrike" kern="0" cap="none" spc="50" normalizeH="0" baseline="0" noProof="0" dirty="0">
                <a:ln>
                  <a:noFill/>
                </a:ln>
                <a:solidFill>
                  <a:srgbClr val="252525"/>
                </a:solidFill>
                <a:effectLst/>
                <a:uLnTx/>
                <a:uFillTx/>
                <a:latin typeface="Tahoma"/>
                <a:cs typeface="Tahoma"/>
              </a:rPr>
              <a:t> </a:t>
            </a:r>
            <a:r>
              <a:rPr kumimoji="0" lang="en-US" sz="800" b="0" i="0" u="none" strike="noStrike" kern="0" cap="none" spc="-10" normalizeH="0" baseline="0" noProof="0" dirty="0">
                <a:ln>
                  <a:noFill/>
                </a:ln>
                <a:solidFill>
                  <a:srgbClr val="252525"/>
                </a:solidFill>
                <a:effectLst/>
                <a:uLnTx/>
                <a:uFillTx/>
                <a:latin typeface="Tahoma"/>
                <a:cs typeface="Tahoma"/>
              </a:rPr>
              <a:t>devices.</a:t>
            </a:r>
            <a:endParaRPr kumimoji="0" lang="en-US" sz="800" b="0" i="0" u="none" strike="noStrike" kern="0" cap="none" spc="0" normalizeH="0" baseline="0" noProof="0" dirty="0">
              <a:ln>
                <a:noFill/>
              </a:ln>
              <a:solidFill>
                <a:sysClr val="windowText" lastClr="000000"/>
              </a:solidFill>
              <a:effectLst/>
              <a:uLnTx/>
              <a:uFillTx/>
              <a:latin typeface="Tahoma"/>
              <a:cs typeface="Tahoma"/>
            </a:endParaRPr>
          </a:p>
          <a:p>
            <a:pPr marL="0" marR="5080" lvl="0" indent="0" defTabSz="914400" eaLnBrk="1" fontAlgn="auto" latinLnBrk="0" hangingPunct="1">
              <a:lnSpc>
                <a:spcPct val="100000"/>
              </a:lnSpc>
              <a:spcBef>
                <a:spcPts val="95"/>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Tahoma"/>
              <a:cs typeface="Tahoma"/>
            </a:endParaRPr>
          </a:p>
        </p:txBody>
      </p:sp>
      <p:sp>
        <p:nvSpPr>
          <p:cNvPr id="17" name="Text Placeholder 9">
            <a:extLst>
              <a:ext uri="{FF2B5EF4-FFF2-40B4-BE49-F238E27FC236}">
                <a16:creationId xmlns:a16="http://schemas.microsoft.com/office/drawing/2014/main" id="{B2BBB5CD-B2D3-9C38-1F01-AF98843DD18F}"/>
              </a:ext>
            </a:extLst>
          </p:cNvPr>
          <p:cNvSpPr txBox="1">
            <a:spLocks/>
          </p:cNvSpPr>
          <p:nvPr/>
        </p:nvSpPr>
        <p:spPr>
          <a:xfrm>
            <a:off x="9221966" y="3931759"/>
            <a:ext cx="2970034" cy="27484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b="0" i="0" kern="1200">
                <a:solidFill>
                  <a:schemeClr val="tx1"/>
                </a:solidFill>
                <a:latin typeface="Inter Light" panose="02000503000000020004" pitchFamily="2" charset="0"/>
                <a:ea typeface="Inter Light" panose="02000503000000020004" pitchFamily="2" charset="0"/>
                <a:cs typeface="+mn-cs"/>
              </a:defRPr>
            </a:lvl1pPr>
            <a:lvl2pPr marL="4572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2pPr>
            <a:lvl3pPr marL="6858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3pPr>
            <a:lvl4pPr marL="9144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4pPr>
            <a:lvl5pPr marL="11430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Identity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2525"/>
                </a:solidFill>
                <a:effectLst/>
                <a:uLnTx/>
                <a:uFillTx/>
                <a:latin typeface="Tahoma"/>
                <a:ea typeface="Inter Light" panose="02000503000000020004" pitchFamily="2" charset="0"/>
                <a:cs typeface="Tahoma"/>
              </a:rPr>
              <a:t>Identity theft specialists available 24/7 for covered emergencies.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Full-Service Restoration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2525"/>
                </a:solidFill>
                <a:effectLst/>
                <a:uLnTx/>
                <a:uFillTx/>
                <a:latin typeface="Tahoma"/>
                <a:ea typeface="Tahoma" panose="020B0604030504040204" pitchFamily="34" charset="0"/>
                <a:cs typeface="Tahoma"/>
              </a:rPr>
              <a:t>By licensed private investigators.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$3M Fraud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7D7D7">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Up to $3M for covered identity theft-related losses.</a:t>
            </a:r>
          </a:p>
        </p:txBody>
      </p:sp>
      <p:grpSp>
        <p:nvGrpSpPr>
          <p:cNvPr id="35" name="object 3">
            <a:extLst>
              <a:ext uri="{FF2B5EF4-FFF2-40B4-BE49-F238E27FC236}">
                <a16:creationId xmlns:a16="http://schemas.microsoft.com/office/drawing/2014/main" id="{BD5A4800-8B7F-E6F9-7F38-50B440E37BB1}"/>
              </a:ext>
            </a:extLst>
          </p:cNvPr>
          <p:cNvGrpSpPr/>
          <p:nvPr/>
        </p:nvGrpSpPr>
        <p:grpSpPr>
          <a:xfrm>
            <a:off x="10210376" y="972989"/>
            <a:ext cx="1609736" cy="2846906"/>
            <a:chOff x="8253983" y="914400"/>
            <a:chExt cx="3016250" cy="5637530"/>
          </a:xfrm>
        </p:grpSpPr>
        <p:pic>
          <p:nvPicPr>
            <p:cNvPr id="36" name="object 4">
              <a:extLst>
                <a:ext uri="{FF2B5EF4-FFF2-40B4-BE49-F238E27FC236}">
                  <a16:creationId xmlns:a16="http://schemas.microsoft.com/office/drawing/2014/main" id="{8EFB93B2-0DE4-B33E-73B1-66E06FED736F}"/>
                </a:ext>
              </a:extLst>
            </p:cNvPr>
            <p:cNvPicPr/>
            <p:nvPr/>
          </p:nvPicPr>
          <p:blipFill>
            <a:blip r:embed="rId4" cstate="print"/>
            <a:stretch>
              <a:fillRect/>
            </a:stretch>
          </p:blipFill>
          <p:spPr>
            <a:xfrm>
              <a:off x="8253983" y="914400"/>
              <a:ext cx="3015983" cy="5637275"/>
            </a:xfrm>
            <a:prstGeom prst="rect">
              <a:avLst/>
            </a:prstGeom>
          </p:spPr>
        </p:pic>
        <p:pic>
          <p:nvPicPr>
            <p:cNvPr id="37" name="object 5">
              <a:extLst>
                <a:ext uri="{FF2B5EF4-FFF2-40B4-BE49-F238E27FC236}">
                  <a16:creationId xmlns:a16="http://schemas.microsoft.com/office/drawing/2014/main" id="{2145BE2F-24B5-B4A6-7381-573A5F222DD9}"/>
                </a:ext>
              </a:extLst>
            </p:cNvPr>
            <p:cNvPicPr/>
            <p:nvPr/>
          </p:nvPicPr>
          <p:blipFill>
            <a:blip r:embed="rId5" cstate="print"/>
            <a:stretch>
              <a:fillRect/>
            </a:stretch>
          </p:blipFill>
          <p:spPr>
            <a:xfrm>
              <a:off x="8313419" y="973836"/>
              <a:ext cx="2808731" cy="5430011"/>
            </a:xfrm>
            <a:prstGeom prst="rect">
              <a:avLst/>
            </a:prstGeom>
          </p:spPr>
        </p:pic>
      </p:grpSp>
      <p:sp>
        <p:nvSpPr>
          <p:cNvPr id="38" name="Text Placeholder 9">
            <a:extLst>
              <a:ext uri="{FF2B5EF4-FFF2-40B4-BE49-F238E27FC236}">
                <a16:creationId xmlns:a16="http://schemas.microsoft.com/office/drawing/2014/main" id="{C238784E-71E3-9690-7BBB-786B41D0354C}"/>
              </a:ext>
            </a:extLst>
          </p:cNvPr>
          <p:cNvSpPr txBox="1">
            <a:spLocks/>
          </p:cNvSpPr>
          <p:nvPr/>
        </p:nvSpPr>
        <p:spPr>
          <a:xfrm>
            <a:off x="4876000" y="1552401"/>
            <a:ext cx="3828285" cy="3143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b="0" i="0" kern="1200">
                <a:solidFill>
                  <a:schemeClr val="tx1"/>
                </a:solidFill>
                <a:latin typeface="Inter Light" panose="02000503000000020004" pitchFamily="2" charset="0"/>
                <a:ea typeface="Inter Light" panose="02000503000000020004" pitchFamily="2" charset="0"/>
                <a:cs typeface="+mn-cs"/>
              </a:defRPr>
            </a:lvl1pPr>
            <a:lvl2pPr marL="4572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2pPr>
            <a:lvl3pPr marL="6858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3pPr>
            <a:lvl4pPr marL="9144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4pPr>
            <a:lvl5pPr marL="11430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Inter Light" panose="02000503000000020004" pitchFamily="2" charset="0"/>
                <a:ea typeface="Inter Light"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Privacy 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Inter Light" panose="02000503000000020004" pitchFamily="2" charset="0"/>
                <a:cs typeface="Tahoma"/>
              </a:rPr>
              <a:t>Help keep your information away from data brokers.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ahoma"/>
              <a:ea typeface="Inter Light" panose="02000503000000020004"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Trend Micro Maximum Security </a:t>
            </a:r>
          </a:p>
          <a:p>
            <a:pPr marL="285750" marR="0" lvl="0" indent="-285750" algn="l" defTabSz="914400" rtl="0" eaLnBrk="1" fontAlgn="auto" latinLnBrk="0" hangingPunct="1">
              <a:lnSpc>
                <a:spcPct val="100000"/>
              </a:lnSpc>
              <a:spcBef>
                <a:spcPts val="0"/>
              </a:spcBef>
              <a:spcAft>
                <a:spcPts val="10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rPr>
              <a:t>VPN - </a:t>
            </a: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Turns a public hotspot into a secure Wi-Fi connection.</a:t>
            </a:r>
            <a:r>
              <a:rPr kumimoji="0" lang="en-US" sz="1400" b="0" i="0" u="none" strike="noStrike" kern="1200" cap="none" spc="0" normalizeH="0" baseline="26455"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a:p>
            <a:pPr marL="285750" marR="0" lvl="0" indent="-285750" algn="l" defTabSz="914400" rtl="0" eaLnBrk="1" fontAlgn="auto" latinLnBrk="0" hangingPunct="1">
              <a:lnSpc>
                <a:spcPct val="100000"/>
              </a:lnSpc>
              <a:spcBef>
                <a:spcPts val="0"/>
              </a:spcBef>
              <a:spcAft>
                <a:spcPts val="10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rPr>
              <a:t>Password Manager -  </a:t>
            </a: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Multiple device protection for your digital life.</a:t>
            </a:r>
            <a:r>
              <a:rPr kumimoji="0" lang="en-US" sz="1400" b="0" i="0" u="none" strike="noStrike" kern="1200" cap="none" spc="0" normalizeH="0" baseline="26455"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a:p>
            <a:pPr marL="285750" marR="0" lvl="0" indent="-285750" algn="l" defTabSz="914400" rtl="0" eaLnBrk="1" fontAlgn="auto" latinLnBrk="0" hangingPunct="1">
              <a:lnSpc>
                <a:spcPct val="100000"/>
              </a:lnSpc>
              <a:spcBef>
                <a:spcPts val="0"/>
              </a:spcBef>
              <a:spcAft>
                <a:spcPts val="100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Cybersecurity and device protection: </a:t>
            </a: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We help protect your devices from viruses, malware, and ransomware.*</a:t>
            </a:r>
            <a:endParaRPr kumimoji="0" lang="en-US" sz="1400" b="0" i="0" u="none" strike="noStrike" kern="1200" cap="none" spc="0" normalizeH="0" baseline="0" noProof="0" dirty="0">
              <a:ln>
                <a:noFill/>
              </a:ln>
              <a:solidFill>
                <a:prstClr val="black"/>
              </a:solidFill>
              <a:effectLst/>
              <a:uLnTx/>
              <a:uFillTx/>
              <a:latin typeface="Tahoma"/>
              <a:ea typeface="Inter Light" panose="02000503000000020004"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55F8"/>
                </a:solidFill>
                <a:effectLst/>
                <a:uLnTx/>
                <a:uFillTx/>
                <a:latin typeface="Tahoma" panose="020B0604030504040204" pitchFamily="34" charset="0"/>
                <a:ea typeface="Tahoma" panose="020B0604030504040204" pitchFamily="34" charset="0"/>
                <a:cs typeface="Tahoma" panose="020B0604030504040204" pitchFamily="34" charset="0"/>
              </a:rPr>
              <a:t>Reputation Management</a:t>
            </a:r>
          </a:p>
          <a:p>
            <a:pPr marL="0" marR="0" lvl="0" indent="0" algn="l" defTabSz="914400"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Our technology scans certain social media</a:t>
            </a:r>
          </a:p>
          <a:p>
            <a:pPr marL="0" marR="0" lvl="0" indent="0" algn="l" defTabSz="914400" rtl="0" eaLnBrk="1" fontAlgn="auto" latinLnBrk="0" hangingPunct="1">
              <a:lnSpc>
                <a:spcPct val="100000"/>
              </a:lnSpc>
              <a:spcBef>
                <a:spcPts val="0"/>
              </a:spcBef>
              <a:spcAft>
                <a:spcPts val="0"/>
              </a:spcAft>
              <a:buClr>
                <a:srgbClr val="3355F8"/>
              </a:buClr>
              <a:buSzTx/>
              <a:buFontTx/>
              <a:buNone/>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accounts and Google searches every week</a:t>
            </a:r>
          </a:p>
          <a:p>
            <a:pPr marL="0" marR="0" lvl="0" indent="0" algn="l" defTabSz="914400" rtl="0" eaLnBrk="1" fontAlgn="auto" latinLnBrk="0" hangingPunct="1">
              <a:lnSpc>
                <a:spcPct val="100000"/>
              </a:lnSpc>
              <a:spcBef>
                <a:spcPts val="0"/>
              </a:spcBef>
              <a:spcAft>
                <a:spcPts val="0"/>
              </a:spcAft>
              <a:buClr>
                <a:srgbClr val="3355F8"/>
              </a:buClr>
              <a:buSzTx/>
              <a:buFontTx/>
              <a:buNone/>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for harmful content.</a:t>
            </a:r>
          </a:p>
          <a:p>
            <a:pPr marL="0" marR="0" lvl="0" indent="0" algn="l" defTabSz="914400"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3355F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We can monitor Facebook, Instagram,</a:t>
            </a:r>
          </a:p>
          <a:p>
            <a:pPr marL="0" marR="0" lvl="0" indent="0" algn="l" defTabSz="914400" rtl="0" eaLnBrk="1" fontAlgn="auto" latinLnBrk="0" hangingPunct="1">
              <a:lnSpc>
                <a:spcPct val="100000"/>
              </a:lnSpc>
              <a:spcBef>
                <a:spcPts val="0"/>
              </a:spcBef>
              <a:spcAft>
                <a:spcPts val="0"/>
              </a:spcAft>
              <a:buClr>
                <a:srgbClr val="3355F8"/>
              </a:buClr>
              <a:buSzTx/>
              <a:buFontTx/>
              <a:buNone/>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LinkedIn YouTube and X (formerly known</a:t>
            </a:r>
          </a:p>
          <a:p>
            <a:pPr marL="0" marR="0" lvl="0" indent="0" algn="l" defTabSz="914400" rtl="0" eaLnBrk="1" fontAlgn="auto" latinLnBrk="0" hangingPunct="1">
              <a:lnSpc>
                <a:spcPct val="100000"/>
              </a:lnSpc>
              <a:spcBef>
                <a:spcPts val="0"/>
              </a:spcBef>
              <a:spcAft>
                <a:spcPts val="0"/>
              </a:spcAft>
              <a:buClr>
                <a:srgbClr val="3355F8"/>
              </a:buClr>
              <a:buSzTx/>
              <a:buFontTx/>
              <a:buNone/>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as Twitter).</a:t>
            </a:r>
          </a:p>
        </p:txBody>
      </p:sp>
    </p:spTree>
    <p:extLst>
      <p:ext uri="{BB962C8B-B14F-4D97-AF65-F5344CB8AC3E}">
        <p14:creationId xmlns:p14="http://schemas.microsoft.com/office/powerpoint/2010/main" val="329364880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group of logos on a white background&#10;&#10;AI-generated content may be incorrect.">
            <a:extLst>
              <a:ext uri="{FF2B5EF4-FFF2-40B4-BE49-F238E27FC236}">
                <a16:creationId xmlns:a16="http://schemas.microsoft.com/office/drawing/2014/main" id="{B3474575-4D65-C279-1A24-4A97B2AF4F87}"/>
              </a:ext>
            </a:extLst>
          </p:cNvPr>
          <p:cNvPicPr>
            <a:picLocks noChangeAspect="1"/>
          </p:cNvPicPr>
          <p:nvPr/>
        </p:nvPicPr>
        <p:blipFill>
          <a:blip r:embed="rId2" cstate="print">
            <a:extLst>
              <a:ext uri="{28A0092B-C50C-407E-A947-70E740481C1C}">
                <a14:useLocalDpi xmlns:a14="http://schemas.microsoft.com/office/drawing/2010/main" val="0"/>
              </a:ext>
            </a:extLst>
          </a:blip>
          <a:srcRect b="4177"/>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209101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386"/>
        <p:cNvGrpSpPr/>
        <p:nvPr/>
      </p:nvGrpSpPr>
      <p:grpSpPr>
        <a:xfrm>
          <a:off x="0" y="0"/>
          <a:ext cx="0" cy="0"/>
          <a:chOff x="0" y="0"/>
          <a:chExt cx="0" cy="0"/>
        </a:xfrm>
      </p:grpSpPr>
      <p:sp>
        <p:nvSpPr>
          <p:cNvPr id="2387" name="Google Shape;2387;p260"/>
          <p:cNvSpPr txBox="1">
            <a:spLocks noGrp="1"/>
          </p:cNvSpPr>
          <p:nvPr>
            <p:ph type="body" idx="1"/>
          </p:nvPr>
        </p:nvSpPr>
        <p:spPr>
          <a:xfrm>
            <a:off x="5906850" y="3573300"/>
            <a:ext cx="5677200" cy="402300"/>
          </a:xfrm>
          <a:prstGeom prst="rect">
            <a:avLst/>
          </a:prstGeom>
          <a:noFill/>
          <a:ln>
            <a:noFill/>
          </a:ln>
        </p:spPr>
        <p:txBody>
          <a:bodyPr spcFirstLastPara="1" wrap="square" lIns="45700" tIns="45700" rIns="45700" bIns="45700" anchor="b" anchorCtr="0">
            <a:noAutofit/>
          </a:bodyPr>
          <a:lstStyle/>
          <a:p>
            <a:pPr marL="0" lvl="0" indent="0" algn="l" rtl="0">
              <a:lnSpc>
                <a:spcPct val="100000"/>
              </a:lnSpc>
              <a:spcBef>
                <a:spcPts val="0"/>
              </a:spcBef>
              <a:spcAft>
                <a:spcPts val="0"/>
              </a:spcAft>
              <a:buClr>
                <a:srgbClr val="080808"/>
              </a:buClr>
              <a:buSzPts val="3200"/>
              <a:buNone/>
            </a:pPr>
            <a:endParaRPr sz="3200" dirty="0">
              <a:solidFill>
                <a:srgbClr val="080808"/>
              </a:solidFill>
            </a:endParaRPr>
          </a:p>
          <a:p>
            <a:pPr marL="0" lvl="0" indent="0" algn="l" rtl="0">
              <a:lnSpc>
                <a:spcPct val="100000"/>
              </a:lnSpc>
              <a:spcBef>
                <a:spcPts val="0"/>
              </a:spcBef>
              <a:spcAft>
                <a:spcPts val="0"/>
              </a:spcAft>
              <a:buClr>
                <a:srgbClr val="080808"/>
              </a:buClr>
              <a:buSzPts val="3200"/>
              <a:buNone/>
            </a:pPr>
            <a:endParaRPr sz="3200" dirty="0">
              <a:solidFill>
                <a:srgbClr val="080808"/>
              </a:solidFill>
            </a:endParaRPr>
          </a:p>
          <a:p>
            <a:pPr marL="0" lvl="0" indent="0" algn="l" rtl="0">
              <a:lnSpc>
                <a:spcPct val="100000"/>
              </a:lnSpc>
              <a:spcBef>
                <a:spcPts val="0"/>
              </a:spcBef>
              <a:spcAft>
                <a:spcPts val="0"/>
              </a:spcAft>
              <a:buClr>
                <a:srgbClr val="080808"/>
              </a:buClr>
              <a:buSzPts val="3200"/>
              <a:buNone/>
            </a:pPr>
            <a:endParaRPr sz="3200" dirty="0">
              <a:solidFill>
                <a:srgbClr val="080808"/>
              </a:solidFill>
            </a:endParaRPr>
          </a:p>
          <a:p>
            <a:pPr marL="0" lvl="0" indent="0" algn="l" rtl="0">
              <a:lnSpc>
                <a:spcPct val="100000"/>
              </a:lnSpc>
              <a:spcBef>
                <a:spcPts val="0"/>
              </a:spcBef>
              <a:spcAft>
                <a:spcPts val="0"/>
              </a:spcAft>
              <a:buClr>
                <a:srgbClr val="080808"/>
              </a:buClr>
              <a:buSzPts val="3200"/>
              <a:buNone/>
            </a:pPr>
            <a:r>
              <a:rPr lang="en-US" sz="2950" b="1" dirty="0">
                <a:solidFill>
                  <a:srgbClr val="080808"/>
                </a:solidFill>
                <a:latin typeface="Inter"/>
                <a:ea typeface="Inter"/>
                <a:cs typeface="Inter"/>
                <a:sym typeface="Inter"/>
              </a:rPr>
              <a:t>Is this an idea worth sharing?</a:t>
            </a:r>
            <a:endParaRPr sz="2950" b="1" dirty="0">
              <a:solidFill>
                <a:srgbClr val="080808"/>
              </a:solidFill>
              <a:latin typeface="Inter"/>
              <a:ea typeface="Inter"/>
              <a:cs typeface="Inter"/>
              <a:sym typeface="Inter"/>
            </a:endParaRPr>
          </a:p>
          <a:p>
            <a:pPr marL="0" lvl="0" indent="0" algn="l" rtl="0">
              <a:lnSpc>
                <a:spcPct val="100000"/>
              </a:lnSpc>
              <a:spcBef>
                <a:spcPts val="0"/>
              </a:spcBef>
              <a:spcAft>
                <a:spcPts val="0"/>
              </a:spcAft>
              <a:buClr>
                <a:srgbClr val="080808"/>
              </a:buClr>
              <a:buSzPts val="3200"/>
              <a:buNone/>
            </a:pPr>
            <a:endParaRPr sz="3200" dirty="0">
              <a:solidFill>
                <a:srgbClr val="080808"/>
              </a:solidFill>
            </a:endParaRPr>
          </a:p>
          <a:p>
            <a:pPr marL="0" lvl="0" indent="0" algn="ctr" rtl="0">
              <a:lnSpc>
                <a:spcPct val="100000"/>
              </a:lnSpc>
              <a:spcBef>
                <a:spcPts val="0"/>
              </a:spcBef>
              <a:spcAft>
                <a:spcPts val="0"/>
              </a:spcAft>
              <a:buClr>
                <a:srgbClr val="080808"/>
              </a:buClr>
              <a:buSzPts val="3200"/>
              <a:buNone/>
            </a:pPr>
            <a:r>
              <a:rPr lang="en-US" sz="2700" b="1" dirty="0">
                <a:solidFill>
                  <a:srgbClr val="080808"/>
                </a:solidFill>
                <a:latin typeface="Inter"/>
                <a:ea typeface="Inter"/>
                <a:cs typeface="Inter"/>
                <a:sym typeface="Inter"/>
              </a:rPr>
              <a:t>Help us spread the word </a:t>
            </a:r>
            <a:endParaRPr sz="2300" b="1" dirty="0">
              <a:latin typeface="Inter"/>
              <a:ea typeface="Inter"/>
              <a:cs typeface="Inter"/>
              <a:sym typeface="Inter"/>
            </a:endParaRPr>
          </a:p>
        </p:txBody>
      </p:sp>
      <p:pic>
        <p:nvPicPr>
          <p:cNvPr id="2388" name="Google Shape;2388;p260"/>
          <p:cNvPicPr preferRelativeResize="0"/>
          <p:nvPr/>
        </p:nvPicPr>
        <p:blipFill rotWithShape="1">
          <a:blip r:embed="rId3">
            <a:alphaModFix/>
          </a:blip>
          <a:srcRect l="6461" r="6453"/>
          <a:stretch/>
        </p:blipFill>
        <p:spPr>
          <a:xfrm>
            <a:off x="662248" y="681553"/>
            <a:ext cx="5244600" cy="5722731"/>
          </a:xfrm>
          <a:custGeom>
            <a:avLst/>
            <a:gdLst/>
            <a:ahLst/>
            <a:cxnLst/>
            <a:rect l="l" t="t" r="r" b="b"/>
            <a:pathLst>
              <a:path w="10000" h="10910" extrusionOk="0">
                <a:moveTo>
                  <a:pt x="0" y="1116"/>
                </a:moveTo>
                <a:cubicBezTo>
                  <a:pt x="2275" y="-10"/>
                  <a:pt x="6429" y="-693"/>
                  <a:pt x="10000" y="1115"/>
                </a:cubicBezTo>
                <a:cubicBezTo>
                  <a:pt x="9775" y="4679"/>
                  <a:pt x="9205" y="7632"/>
                  <a:pt x="4950" y="10910"/>
                </a:cubicBezTo>
                <a:cubicBezTo>
                  <a:pt x="630" y="7436"/>
                  <a:pt x="20" y="4034"/>
                  <a:pt x="0" y="1116"/>
                </a:cubicBezTo>
                <a:close/>
              </a:path>
            </a:pathLst>
          </a:custGeom>
          <a:noFill/>
          <a:ln>
            <a:noFill/>
          </a:ln>
        </p:spPr>
      </p:pic>
      <p:sp>
        <p:nvSpPr>
          <p:cNvPr id="2389" name="Google Shape;2389;p260"/>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3"/>
        <p:cNvGrpSpPr/>
        <p:nvPr/>
      </p:nvGrpSpPr>
      <p:grpSpPr>
        <a:xfrm>
          <a:off x="0" y="0"/>
          <a:ext cx="0" cy="0"/>
          <a:chOff x="0" y="0"/>
          <a:chExt cx="0" cy="0"/>
        </a:xfrm>
      </p:grpSpPr>
      <p:sp>
        <p:nvSpPr>
          <p:cNvPr id="2404" name="Google Shape;2404;p262"/>
          <p:cNvSpPr txBox="1">
            <a:spLocks noGrp="1"/>
          </p:cNvSpPr>
          <p:nvPr>
            <p:ph type="body" idx="3"/>
          </p:nvPr>
        </p:nvSpPr>
        <p:spPr>
          <a:xfrm>
            <a:off x="454700" y="1020625"/>
            <a:ext cx="5641500" cy="3781800"/>
          </a:xfrm>
          <a:prstGeom prst="rect">
            <a:avLst/>
          </a:prstGeom>
          <a:noFill/>
          <a:ln>
            <a:noFill/>
          </a:ln>
        </p:spPr>
        <p:txBody>
          <a:bodyPr spcFirstLastPara="1" wrap="square" lIns="91425" tIns="45700" rIns="91425" bIns="45700" anchor="t" anchorCtr="0">
            <a:noAutofit/>
          </a:bodyPr>
          <a:lstStyle/>
          <a:p>
            <a:pPr marL="9522" lvl="0" indent="-9522" algn="l" rtl="0">
              <a:lnSpc>
                <a:spcPct val="110000"/>
              </a:lnSpc>
              <a:spcBef>
                <a:spcPts val="0"/>
              </a:spcBef>
              <a:spcAft>
                <a:spcPts val="0"/>
              </a:spcAft>
              <a:buClr>
                <a:srgbClr val="262626"/>
              </a:buClr>
              <a:buSzPts val="1799"/>
              <a:buNone/>
            </a:pPr>
            <a:r>
              <a:rPr lang="en-US" sz="1799" b="1" dirty="0">
                <a:solidFill>
                  <a:srgbClr val="262626"/>
                </a:solidFill>
                <a:latin typeface="Inter"/>
                <a:ea typeface="Inter"/>
                <a:cs typeface="Inter"/>
                <a:sym typeface="Inter"/>
              </a:rPr>
              <a:t>Enroll Members</a:t>
            </a:r>
            <a:br>
              <a:rPr lang="en-US" sz="1799" dirty="0">
                <a:solidFill>
                  <a:srgbClr val="262626"/>
                </a:solidFill>
                <a:latin typeface="Inter"/>
                <a:ea typeface="Inter"/>
                <a:cs typeface="Inter"/>
                <a:sym typeface="Inter Light"/>
              </a:rPr>
            </a:br>
            <a:r>
              <a:rPr lang="en-US" sz="1799" dirty="0">
                <a:solidFill>
                  <a:srgbClr val="262626"/>
                </a:solidFill>
                <a:latin typeface="Inter"/>
                <a:ea typeface="Inter"/>
                <a:cs typeface="Inter"/>
                <a:sym typeface="Inter"/>
              </a:rPr>
              <a:t>Get paid</a:t>
            </a:r>
            <a:r>
              <a:rPr lang="en-US" sz="1799" b="1" dirty="0">
                <a:solidFill>
                  <a:srgbClr val="8124BB"/>
                </a:solidFill>
                <a:latin typeface="Inter"/>
                <a:ea typeface="Inter"/>
                <a:cs typeface="Inter"/>
                <a:sym typeface="Inter"/>
              </a:rPr>
              <a:t> $82 – $427</a:t>
            </a:r>
            <a:r>
              <a:rPr lang="en-US" sz="1799" dirty="0">
                <a:solidFill>
                  <a:srgbClr val="262626"/>
                </a:solidFill>
                <a:latin typeface="Inter"/>
                <a:ea typeface="Inter"/>
                <a:cs typeface="Inter"/>
                <a:sym typeface="Inter"/>
              </a:rPr>
              <a:t> per new member.</a:t>
            </a:r>
            <a:br>
              <a:rPr lang="en-US" sz="1799" dirty="0">
                <a:solidFill>
                  <a:srgbClr val="262626"/>
                </a:solidFill>
                <a:latin typeface="Inter"/>
                <a:ea typeface="Inter"/>
                <a:cs typeface="Inter"/>
                <a:sym typeface="Inter"/>
              </a:rPr>
            </a:br>
            <a:r>
              <a:rPr lang="en-US" sz="1400" dirty="0">
                <a:solidFill>
                  <a:srgbClr val="262626"/>
                </a:solidFill>
                <a:latin typeface="Inter"/>
                <a:ea typeface="Inter"/>
                <a:cs typeface="Inter"/>
                <a:sym typeface="Inter"/>
              </a:rPr>
              <a:t>($80 at associate level up to $416 at Executive Director level)</a:t>
            </a:r>
            <a:endParaRPr sz="1400" dirty="0">
              <a:solidFill>
                <a:srgbClr val="262626"/>
              </a:solidFill>
              <a:latin typeface="Inter"/>
              <a:ea typeface="Inter"/>
              <a:cs typeface="Inter"/>
              <a:sym typeface="Inter"/>
            </a:endParaRPr>
          </a:p>
          <a:p>
            <a:pPr marL="9522" lvl="0" indent="-9522" algn="l" rtl="0">
              <a:lnSpc>
                <a:spcPct val="110000"/>
              </a:lnSpc>
              <a:spcBef>
                <a:spcPts val="0"/>
              </a:spcBef>
              <a:spcAft>
                <a:spcPts val="0"/>
              </a:spcAft>
              <a:buClr>
                <a:srgbClr val="262626"/>
              </a:buClr>
              <a:buSzPts val="1799"/>
              <a:buNone/>
            </a:pPr>
            <a:endParaRPr sz="1400" dirty="0">
              <a:solidFill>
                <a:srgbClr val="262626"/>
              </a:solidFill>
              <a:latin typeface="Inter"/>
              <a:ea typeface="Inter"/>
              <a:cs typeface="Inter"/>
              <a:sym typeface="Inter"/>
            </a:endParaRPr>
          </a:p>
          <a:p>
            <a:pPr marL="9522" lvl="0" indent="-9522" algn="l" rtl="0">
              <a:lnSpc>
                <a:spcPct val="110000"/>
              </a:lnSpc>
              <a:spcBef>
                <a:spcPts val="360"/>
              </a:spcBef>
              <a:spcAft>
                <a:spcPts val="0"/>
              </a:spcAft>
              <a:buClr>
                <a:srgbClr val="262626"/>
              </a:buClr>
              <a:buSzPts val="1799"/>
              <a:buNone/>
            </a:pPr>
            <a:r>
              <a:rPr lang="en-US" sz="1799" b="1" dirty="0">
                <a:solidFill>
                  <a:srgbClr val="262626"/>
                </a:solidFill>
                <a:latin typeface="Inter"/>
                <a:ea typeface="Inter"/>
                <a:cs typeface="Inter"/>
                <a:sym typeface="Inter"/>
              </a:rPr>
              <a:t>Leveraged Income</a:t>
            </a:r>
            <a:br>
              <a:rPr lang="en-US" sz="1799" dirty="0">
                <a:solidFill>
                  <a:srgbClr val="262626"/>
                </a:solidFill>
                <a:latin typeface="Inter"/>
                <a:ea typeface="Inter"/>
                <a:cs typeface="Inter"/>
                <a:sym typeface="Inter Light"/>
              </a:rPr>
            </a:br>
            <a:r>
              <a:rPr lang="en-US" sz="1799" dirty="0">
                <a:solidFill>
                  <a:srgbClr val="262626"/>
                </a:solidFill>
                <a:latin typeface="Inter"/>
                <a:ea typeface="Inter"/>
                <a:cs typeface="Inter"/>
                <a:sym typeface="Inter"/>
              </a:rPr>
              <a:t>Build a team and earn income on memberships they enroll.</a:t>
            </a:r>
            <a:endParaRPr sz="1799" dirty="0">
              <a:solidFill>
                <a:srgbClr val="262626"/>
              </a:solidFill>
              <a:latin typeface="Inter"/>
              <a:ea typeface="Inter"/>
              <a:cs typeface="Inter"/>
              <a:sym typeface="Inter"/>
            </a:endParaRPr>
          </a:p>
          <a:p>
            <a:pPr marL="9522" lvl="0" indent="-9522" algn="l" rtl="0">
              <a:lnSpc>
                <a:spcPct val="110000"/>
              </a:lnSpc>
              <a:spcBef>
                <a:spcPts val="360"/>
              </a:spcBef>
              <a:spcAft>
                <a:spcPts val="0"/>
              </a:spcAft>
              <a:buClr>
                <a:srgbClr val="262626"/>
              </a:buClr>
              <a:buSzPts val="1799"/>
              <a:buNone/>
            </a:pPr>
            <a:endParaRPr sz="1799" dirty="0">
              <a:solidFill>
                <a:srgbClr val="262626"/>
              </a:solidFill>
              <a:latin typeface="Inter"/>
              <a:ea typeface="Inter"/>
              <a:cs typeface="Inter"/>
              <a:sym typeface="Inter"/>
            </a:endParaRPr>
          </a:p>
          <a:p>
            <a:pPr marL="9522" lvl="0" indent="-9522" algn="l" rtl="0">
              <a:lnSpc>
                <a:spcPct val="110000"/>
              </a:lnSpc>
              <a:spcBef>
                <a:spcPts val="360"/>
              </a:spcBef>
              <a:spcAft>
                <a:spcPts val="0"/>
              </a:spcAft>
              <a:buClr>
                <a:srgbClr val="262626"/>
              </a:buClr>
              <a:buSzPts val="1799"/>
              <a:buNone/>
            </a:pPr>
            <a:r>
              <a:rPr lang="en-US" sz="1799" b="1" dirty="0">
                <a:solidFill>
                  <a:srgbClr val="262626"/>
                </a:solidFill>
                <a:latin typeface="Inter"/>
                <a:ea typeface="Inter"/>
                <a:cs typeface="Inter"/>
                <a:sym typeface="Inter"/>
              </a:rPr>
              <a:t>Residual Income</a:t>
            </a:r>
            <a:br>
              <a:rPr lang="en-US" sz="1799" dirty="0">
                <a:solidFill>
                  <a:srgbClr val="262626"/>
                </a:solidFill>
                <a:latin typeface="Inter"/>
                <a:ea typeface="Inter"/>
                <a:cs typeface="Inter"/>
                <a:sym typeface="Inter Light"/>
              </a:rPr>
            </a:br>
            <a:r>
              <a:rPr lang="en-US" sz="1799" dirty="0">
                <a:solidFill>
                  <a:srgbClr val="262626"/>
                </a:solidFill>
                <a:latin typeface="Inter"/>
                <a:ea typeface="Inter"/>
                <a:cs typeface="Inter"/>
                <a:sym typeface="Inter"/>
              </a:rPr>
              <a:t>Get paid 10% of commissions again on month 13! Earn commission every month for the lifetime of the membership.</a:t>
            </a:r>
            <a:endParaRPr sz="1799" dirty="0">
              <a:solidFill>
                <a:srgbClr val="262626"/>
              </a:solidFill>
              <a:latin typeface="Inter"/>
              <a:ea typeface="Inter"/>
              <a:cs typeface="Inter"/>
              <a:sym typeface="Inter"/>
            </a:endParaRPr>
          </a:p>
          <a:p>
            <a:pPr marL="9522" lvl="0" indent="-9522" algn="l" rtl="0">
              <a:lnSpc>
                <a:spcPct val="110000"/>
              </a:lnSpc>
              <a:spcBef>
                <a:spcPts val="360"/>
              </a:spcBef>
              <a:spcAft>
                <a:spcPts val="0"/>
              </a:spcAft>
              <a:buClr>
                <a:srgbClr val="262626"/>
              </a:buClr>
              <a:buSzPts val="1799"/>
              <a:buNone/>
            </a:pPr>
            <a:endParaRPr sz="1799" dirty="0">
              <a:solidFill>
                <a:srgbClr val="262626"/>
              </a:solidFill>
              <a:latin typeface="Inter"/>
              <a:ea typeface="Inter"/>
              <a:cs typeface="Inter"/>
              <a:sym typeface="Inter"/>
            </a:endParaRPr>
          </a:p>
          <a:p>
            <a:pPr marL="9522" lvl="0" indent="-9522" algn="l" rtl="0">
              <a:lnSpc>
                <a:spcPct val="110000"/>
              </a:lnSpc>
              <a:spcBef>
                <a:spcPts val="360"/>
              </a:spcBef>
              <a:spcAft>
                <a:spcPts val="0"/>
              </a:spcAft>
              <a:buClr>
                <a:srgbClr val="262626"/>
              </a:buClr>
              <a:buSzPts val="1799"/>
              <a:buNone/>
            </a:pPr>
            <a:r>
              <a:rPr lang="en-US" sz="1799" b="1" dirty="0">
                <a:solidFill>
                  <a:srgbClr val="262626"/>
                </a:solidFill>
                <a:latin typeface="Inter"/>
                <a:ea typeface="Inter"/>
                <a:cs typeface="Inter"/>
                <a:sym typeface="Inter"/>
              </a:rPr>
              <a:t>Opportunity to Earn Bonuses</a:t>
            </a:r>
            <a:br>
              <a:rPr lang="en-US" sz="1799" dirty="0">
                <a:solidFill>
                  <a:srgbClr val="262626"/>
                </a:solidFill>
                <a:latin typeface="Inter"/>
                <a:ea typeface="Inter"/>
                <a:cs typeface="Inter"/>
                <a:sym typeface="Inter Light"/>
              </a:rPr>
            </a:br>
            <a:r>
              <a:rPr lang="en-US" sz="1799" dirty="0">
                <a:solidFill>
                  <a:srgbClr val="262626"/>
                </a:solidFill>
                <a:latin typeface="Inter"/>
                <a:ea typeface="Inter"/>
                <a:cs typeface="Inter"/>
                <a:sym typeface="Inter"/>
              </a:rPr>
              <a:t>Earn up to </a:t>
            </a:r>
            <a:r>
              <a:rPr lang="en-US" sz="1799" b="1" dirty="0">
                <a:solidFill>
                  <a:srgbClr val="8124BB"/>
                </a:solidFill>
                <a:latin typeface="Inter"/>
                <a:ea typeface="Inter"/>
                <a:cs typeface="Inter"/>
                <a:sym typeface="Inter"/>
              </a:rPr>
              <a:t>$600</a:t>
            </a:r>
            <a:r>
              <a:rPr lang="en-US" sz="1799" dirty="0">
                <a:solidFill>
                  <a:srgbClr val="262626"/>
                </a:solidFill>
                <a:latin typeface="Inter"/>
                <a:ea typeface="Inter"/>
                <a:cs typeface="Inter"/>
                <a:sym typeface="Inter"/>
              </a:rPr>
              <a:t> in your first 45 days. </a:t>
            </a:r>
            <a:endParaRPr dirty="0"/>
          </a:p>
        </p:txBody>
      </p:sp>
      <p:sp>
        <p:nvSpPr>
          <p:cNvPr id="2405" name="Google Shape;2405;p262"/>
          <p:cNvSpPr txBox="1">
            <a:spLocks noGrp="1"/>
          </p:cNvSpPr>
          <p:nvPr>
            <p:ph type="body" idx="1"/>
          </p:nvPr>
        </p:nvSpPr>
        <p:spPr>
          <a:xfrm>
            <a:off x="4188489" y="134777"/>
            <a:ext cx="4255500" cy="482100"/>
          </a:xfrm>
          <a:prstGeom prst="rect">
            <a:avLst/>
          </a:prstGeom>
          <a:noFill/>
          <a:ln>
            <a:noFill/>
          </a:ln>
        </p:spPr>
        <p:txBody>
          <a:bodyPr spcFirstLastPara="1" wrap="square" lIns="91425" tIns="45700" rIns="91425" bIns="45700" anchor="b" anchorCtr="0">
            <a:noAutofit/>
          </a:bodyPr>
          <a:lstStyle/>
          <a:p>
            <a:pPr marL="9522" lvl="0" indent="-9522" algn="ctr" rtl="0">
              <a:spcBef>
                <a:spcPts val="0"/>
              </a:spcBef>
              <a:spcAft>
                <a:spcPts val="0"/>
              </a:spcAft>
              <a:buClr>
                <a:srgbClr val="262626"/>
              </a:buClr>
              <a:buSzPts val="3399"/>
              <a:buNone/>
            </a:pPr>
            <a:r>
              <a:rPr lang="en-US" sz="2950" b="1" dirty="0">
                <a:solidFill>
                  <a:srgbClr val="262626"/>
                </a:solidFill>
                <a:latin typeface="Inter"/>
                <a:ea typeface="Inter"/>
                <a:cs typeface="Inter"/>
                <a:sym typeface="Inter ExtraBold"/>
              </a:rPr>
              <a:t>Compensation</a:t>
            </a:r>
            <a:endParaRPr sz="2950" b="1" dirty="0">
              <a:latin typeface="Inter"/>
              <a:ea typeface="Inter"/>
              <a:cs typeface="Inter"/>
              <a:sym typeface="Inter ExtraBold"/>
            </a:endParaRPr>
          </a:p>
        </p:txBody>
      </p:sp>
      <p:sp>
        <p:nvSpPr>
          <p:cNvPr id="2406" name="Google Shape;2406;p262"/>
          <p:cNvSpPr txBox="1"/>
          <p:nvPr/>
        </p:nvSpPr>
        <p:spPr>
          <a:xfrm>
            <a:off x="759489" y="6242008"/>
            <a:ext cx="10563900" cy="4155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dk1"/>
              </a:buClr>
              <a:buSzPts val="700"/>
              <a:buFont typeface="Inter Light"/>
              <a:buNone/>
            </a:pPr>
            <a:r>
              <a:rPr lang="en-US" sz="700" b="0" i="0" u="none" strike="noStrike" cap="none">
                <a:solidFill>
                  <a:schemeClr val="dk1"/>
                </a:solidFill>
                <a:latin typeface="Inter"/>
                <a:ea typeface="Inter"/>
                <a:cs typeface="Inter"/>
                <a:sym typeface="Inter Light"/>
              </a:rPr>
              <a:t>Individual results may vary. Pre-Paid Legal Services, Inc. ("LegalShield") makes no guarantees on income or success. Average 2023 compensation for active LegalShield Independent Sales Associates was approximately $2,647.89 before expenses. There’s a mandatory, one-time $49 registration fee to become an Independent Sales Associate. Optional LegalShield Advantage Plus service available for $24.95/month. This service can be cancelled at anytime. Securing career-level income with LegalShield is not typical and requires sustained hard work and dedication. Please see LegalShield’s Income Disclosure at https://www.pplsi.com/income-disclosure/ for more earnings and expense information. </a:t>
            </a:r>
            <a:endParaRPr/>
          </a:p>
        </p:txBody>
      </p:sp>
      <p:sp>
        <p:nvSpPr>
          <p:cNvPr id="2407" name="Google Shape;2407;p262"/>
          <p:cNvSpPr txBox="1"/>
          <p:nvPr/>
        </p:nvSpPr>
        <p:spPr>
          <a:xfrm>
            <a:off x="11690188" y="6497358"/>
            <a:ext cx="3873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D8E8D"/>
              </a:buClr>
              <a:buSzPts val="1100"/>
              <a:buFont typeface="Inter"/>
              <a:buNone/>
            </a:pPr>
            <a:fld id="{00000000-1234-1234-1234-123412341234}" type="slidenum">
              <a:rPr lang="en-US" sz="1100" b="0" i="0" u="none" strike="noStrike" cap="none">
                <a:solidFill>
                  <a:srgbClr val="8D8E8D"/>
                </a:solidFill>
                <a:latin typeface="Inter"/>
                <a:ea typeface="Inter"/>
                <a:cs typeface="Inter"/>
                <a:sym typeface="Inter"/>
              </a:rPr>
              <a:t>13</a:t>
            </a:fld>
            <a:endParaRPr sz="1100" b="0" i="0" u="none" strike="noStrike" cap="none">
              <a:solidFill>
                <a:srgbClr val="8D8E8D"/>
              </a:solidFill>
              <a:latin typeface="Inter"/>
              <a:ea typeface="Inter"/>
              <a:cs typeface="Inter"/>
              <a:sym typeface="Inter"/>
            </a:endParaRPr>
          </a:p>
        </p:txBody>
      </p:sp>
      <p:grpSp>
        <p:nvGrpSpPr>
          <p:cNvPr id="2408" name="Google Shape;2408;p262"/>
          <p:cNvGrpSpPr/>
          <p:nvPr/>
        </p:nvGrpSpPr>
        <p:grpSpPr>
          <a:xfrm>
            <a:off x="6154964" y="3392907"/>
            <a:ext cx="6121917" cy="2691403"/>
            <a:chOff x="6529663" y="3306017"/>
            <a:chExt cx="5746660" cy="2620390"/>
          </a:xfrm>
        </p:grpSpPr>
        <p:grpSp>
          <p:nvGrpSpPr>
            <p:cNvPr id="2409" name="Google Shape;2409;p262"/>
            <p:cNvGrpSpPr/>
            <p:nvPr/>
          </p:nvGrpSpPr>
          <p:grpSpPr>
            <a:xfrm>
              <a:off x="6529663" y="3306017"/>
              <a:ext cx="2002200" cy="2608161"/>
              <a:chOff x="6529663" y="3306017"/>
              <a:chExt cx="2002200" cy="2608161"/>
            </a:xfrm>
          </p:grpSpPr>
          <p:pic>
            <p:nvPicPr>
              <p:cNvPr id="2410" name="Google Shape;2410;p262" descr="A close-up of a person smiling&#10;&#10;Description automatically generated"/>
              <p:cNvPicPr preferRelativeResize="0"/>
              <p:nvPr/>
            </p:nvPicPr>
            <p:blipFill rotWithShape="1">
              <a:blip r:embed="rId3">
                <a:alphaModFix/>
              </a:blip>
              <a:srcRect/>
              <a:stretch/>
            </p:blipFill>
            <p:spPr>
              <a:xfrm>
                <a:off x="6529663" y="3306017"/>
                <a:ext cx="1889203" cy="2608161"/>
              </a:xfrm>
              <a:prstGeom prst="rect">
                <a:avLst/>
              </a:prstGeom>
              <a:noFill/>
              <a:ln>
                <a:noFill/>
              </a:ln>
            </p:spPr>
          </p:pic>
          <p:sp>
            <p:nvSpPr>
              <p:cNvPr id="2411" name="Google Shape;2411;p262"/>
              <p:cNvSpPr txBox="1"/>
              <p:nvPr/>
            </p:nvSpPr>
            <p:spPr>
              <a:xfrm>
                <a:off x="6529663" y="5484645"/>
                <a:ext cx="2002200" cy="41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Anita Sarda</a:t>
                </a:r>
                <a:endParaRPr/>
              </a:p>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BUSINESS</a:t>
                </a:r>
                <a:endParaRPr/>
              </a:p>
            </p:txBody>
          </p:sp>
        </p:grpSp>
        <p:grpSp>
          <p:nvGrpSpPr>
            <p:cNvPr id="2412" name="Google Shape;2412;p262"/>
            <p:cNvGrpSpPr/>
            <p:nvPr/>
          </p:nvGrpSpPr>
          <p:grpSpPr>
            <a:xfrm>
              <a:off x="10274123" y="3306018"/>
              <a:ext cx="2002200" cy="2608161"/>
              <a:chOff x="10274123" y="3306018"/>
              <a:chExt cx="2002200" cy="2608161"/>
            </a:xfrm>
          </p:grpSpPr>
          <p:pic>
            <p:nvPicPr>
              <p:cNvPr id="2413" name="Google Shape;2413;p262" descr="A person and person posing for a picture&#10;&#10;Description automatically generated with medium confidence"/>
              <p:cNvPicPr preferRelativeResize="0"/>
              <p:nvPr/>
            </p:nvPicPr>
            <p:blipFill rotWithShape="1">
              <a:blip r:embed="rId4">
                <a:alphaModFix/>
              </a:blip>
              <a:srcRect/>
              <a:stretch/>
            </p:blipFill>
            <p:spPr>
              <a:xfrm>
                <a:off x="10308069" y="3306018"/>
                <a:ext cx="1889203" cy="2608161"/>
              </a:xfrm>
              <a:prstGeom prst="rect">
                <a:avLst/>
              </a:prstGeom>
              <a:noFill/>
              <a:ln>
                <a:noFill/>
              </a:ln>
            </p:spPr>
          </p:pic>
          <p:sp>
            <p:nvSpPr>
              <p:cNvPr id="2414" name="Google Shape;2414;p262"/>
              <p:cNvSpPr txBox="1"/>
              <p:nvPr/>
            </p:nvSpPr>
            <p:spPr>
              <a:xfrm>
                <a:off x="10274123" y="5484645"/>
                <a:ext cx="2002200" cy="41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Daniel &amp; Rebecca Gonzalez</a:t>
                </a:r>
                <a:endParaRPr/>
              </a:p>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HEALTHCARE</a:t>
                </a:r>
                <a:endParaRPr/>
              </a:p>
            </p:txBody>
          </p:sp>
        </p:grpSp>
        <p:grpSp>
          <p:nvGrpSpPr>
            <p:cNvPr id="2415" name="Google Shape;2415;p262"/>
            <p:cNvGrpSpPr/>
            <p:nvPr/>
          </p:nvGrpSpPr>
          <p:grpSpPr>
            <a:xfrm>
              <a:off x="8401893" y="3306017"/>
              <a:ext cx="2002200" cy="2620390"/>
              <a:chOff x="8401893" y="3306017"/>
              <a:chExt cx="2002200" cy="2620390"/>
            </a:xfrm>
          </p:grpSpPr>
          <p:pic>
            <p:nvPicPr>
              <p:cNvPr id="2416" name="Google Shape;2416;p262" descr="A person and person posing for a picture&#10;&#10;Description automatically generated"/>
              <p:cNvPicPr preferRelativeResize="0"/>
              <p:nvPr/>
            </p:nvPicPr>
            <p:blipFill rotWithShape="1">
              <a:blip r:embed="rId5">
                <a:alphaModFix/>
              </a:blip>
              <a:srcRect/>
              <a:stretch/>
            </p:blipFill>
            <p:spPr>
              <a:xfrm>
                <a:off x="8418866" y="3306017"/>
                <a:ext cx="1889203" cy="2608161"/>
              </a:xfrm>
              <a:prstGeom prst="rect">
                <a:avLst/>
              </a:prstGeom>
              <a:noFill/>
              <a:ln>
                <a:noFill/>
              </a:ln>
            </p:spPr>
          </p:pic>
          <p:sp>
            <p:nvSpPr>
              <p:cNvPr id="2417" name="Google Shape;2417;p262"/>
              <p:cNvSpPr txBox="1"/>
              <p:nvPr/>
            </p:nvSpPr>
            <p:spPr>
              <a:xfrm>
                <a:off x="8401893" y="5506707"/>
                <a:ext cx="2002200" cy="41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Liz &amp; David Lequeux </a:t>
                </a:r>
                <a:endParaRPr/>
              </a:p>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SALES</a:t>
                </a:r>
                <a:endParaRPr/>
              </a:p>
            </p:txBody>
          </p:sp>
        </p:grpSp>
      </p:grpSp>
      <p:grpSp>
        <p:nvGrpSpPr>
          <p:cNvPr id="2418" name="Google Shape;2418;p262"/>
          <p:cNvGrpSpPr/>
          <p:nvPr/>
        </p:nvGrpSpPr>
        <p:grpSpPr>
          <a:xfrm>
            <a:off x="6096290" y="762040"/>
            <a:ext cx="6096257" cy="2715192"/>
            <a:chOff x="6469427" y="525728"/>
            <a:chExt cx="5722573" cy="2643552"/>
          </a:xfrm>
        </p:grpSpPr>
        <p:grpSp>
          <p:nvGrpSpPr>
            <p:cNvPr id="2419" name="Google Shape;2419;p262"/>
            <p:cNvGrpSpPr/>
            <p:nvPr/>
          </p:nvGrpSpPr>
          <p:grpSpPr>
            <a:xfrm>
              <a:off x="8418866" y="525728"/>
              <a:ext cx="3773134" cy="2637046"/>
              <a:chOff x="8418866" y="525728"/>
              <a:chExt cx="3773134" cy="2637046"/>
            </a:xfrm>
          </p:grpSpPr>
          <p:pic>
            <p:nvPicPr>
              <p:cNvPr id="2420" name="Google Shape;2420;p262" descr="A picture containing outdoor, tree, grass, person&#10;&#10;Description automatically generated"/>
              <p:cNvPicPr preferRelativeResize="0"/>
              <p:nvPr/>
            </p:nvPicPr>
            <p:blipFill rotWithShape="1">
              <a:blip r:embed="rId6">
                <a:alphaModFix/>
              </a:blip>
              <a:srcRect/>
              <a:stretch/>
            </p:blipFill>
            <p:spPr>
              <a:xfrm>
                <a:off x="10302797" y="541699"/>
                <a:ext cx="1889203" cy="2608161"/>
              </a:xfrm>
              <a:prstGeom prst="rect">
                <a:avLst/>
              </a:prstGeom>
              <a:noFill/>
              <a:ln>
                <a:noFill/>
              </a:ln>
            </p:spPr>
          </p:pic>
          <p:sp>
            <p:nvSpPr>
              <p:cNvPr id="2421" name="Google Shape;2421;p262"/>
              <p:cNvSpPr txBox="1"/>
              <p:nvPr/>
            </p:nvSpPr>
            <p:spPr>
              <a:xfrm>
                <a:off x="10302797" y="2743074"/>
                <a:ext cx="1889100" cy="41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Alex &amp; Julia Shahid</a:t>
                </a:r>
                <a:endParaRPr/>
              </a:p>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STUDENTS</a:t>
                </a:r>
                <a:endParaRPr/>
              </a:p>
            </p:txBody>
          </p:sp>
          <p:grpSp>
            <p:nvGrpSpPr>
              <p:cNvPr id="2422" name="Google Shape;2422;p262"/>
              <p:cNvGrpSpPr/>
              <p:nvPr/>
            </p:nvGrpSpPr>
            <p:grpSpPr>
              <a:xfrm>
                <a:off x="8418866" y="525728"/>
                <a:ext cx="1929000" cy="2637046"/>
                <a:chOff x="8418866" y="525728"/>
                <a:chExt cx="1929000" cy="2637046"/>
              </a:xfrm>
            </p:grpSpPr>
            <p:pic>
              <p:nvPicPr>
                <p:cNvPr id="2423" name="Google Shape;2423;p262" descr="Two people smiling&#10;&#10;Description automatically generated with low confidence"/>
                <p:cNvPicPr preferRelativeResize="0"/>
                <p:nvPr/>
              </p:nvPicPr>
              <p:blipFill rotWithShape="1">
                <a:blip r:embed="rId7">
                  <a:alphaModFix/>
                </a:blip>
                <a:srcRect t="-351"/>
                <a:stretch/>
              </p:blipFill>
              <p:spPr>
                <a:xfrm>
                  <a:off x="8418866" y="525728"/>
                  <a:ext cx="1889203" cy="2624134"/>
                </a:xfrm>
                <a:prstGeom prst="rect">
                  <a:avLst/>
                </a:prstGeom>
                <a:noFill/>
                <a:ln>
                  <a:noFill/>
                </a:ln>
              </p:spPr>
            </p:pic>
            <p:sp>
              <p:nvSpPr>
                <p:cNvPr id="2424" name="Google Shape;2424;p262"/>
                <p:cNvSpPr txBox="1"/>
                <p:nvPr/>
              </p:nvSpPr>
              <p:spPr>
                <a:xfrm>
                  <a:off x="8418866" y="2743074"/>
                  <a:ext cx="1929000" cy="41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Darnell &amp; Traci S</a:t>
                  </a:r>
                  <a:r>
                    <a:rPr lang="en-US" sz="1100" b="0" i="0" u="none" strike="noStrike" cap="none">
                      <a:solidFill>
                        <a:schemeClr val="lt1"/>
                      </a:solidFill>
                      <a:latin typeface="Calibri"/>
                      <a:ea typeface="Calibri"/>
                      <a:cs typeface="Calibri"/>
                      <a:sym typeface="Calibri"/>
                    </a:rPr>
                    <a:t>elf</a:t>
                  </a:r>
                  <a:endParaRPr>
                    <a:solidFill>
                      <a:schemeClr val="lt1"/>
                    </a:solidFill>
                  </a:endParaRPr>
                </a:p>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RETAIL</a:t>
                  </a:r>
                  <a:endParaRPr/>
                </a:p>
              </p:txBody>
            </p:sp>
          </p:grpSp>
        </p:grpSp>
        <p:grpSp>
          <p:nvGrpSpPr>
            <p:cNvPr id="2425" name="Google Shape;2425;p262"/>
            <p:cNvGrpSpPr/>
            <p:nvPr/>
          </p:nvGrpSpPr>
          <p:grpSpPr>
            <a:xfrm>
              <a:off x="6469427" y="541699"/>
              <a:ext cx="2116800" cy="2627581"/>
              <a:chOff x="6469427" y="541699"/>
              <a:chExt cx="2116800" cy="2627581"/>
            </a:xfrm>
          </p:grpSpPr>
          <p:pic>
            <p:nvPicPr>
              <p:cNvPr id="2426" name="Google Shape;2426;p262"/>
              <p:cNvPicPr preferRelativeResize="0"/>
              <p:nvPr/>
            </p:nvPicPr>
            <p:blipFill rotWithShape="1">
              <a:blip r:embed="rId8">
                <a:alphaModFix/>
              </a:blip>
              <a:srcRect/>
              <a:stretch/>
            </p:blipFill>
            <p:spPr>
              <a:xfrm>
                <a:off x="6529663" y="541699"/>
                <a:ext cx="1889203" cy="2608161"/>
              </a:xfrm>
              <a:prstGeom prst="rect">
                <a:avLst/>
              </a:prstGeom>
              <a:noFill/>
              <a:ln>
                <a:noFill/>
              </a:ln>
            </p:spPr>
          </p:pic>
          <p:sp>
            <p:nvSpPr>
              <p:cNvPr id="2427" name="Google Shape;2427;p262"/>
              <p:cNvSpPr txBox="1"/>
              <p:nvPr/>
            </p:nvSpPr>
            <p:spPr>
              <a:xfrm>
                <a:off x="6469427" y="2749580"/>
                <a:ext cx="2116800" cy="41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Brian &amp; Melissa Carruthers</a:t>
                </a:r>
                <a:endParaRPr/>
              </a:p>
              <a:p>
                <a:pPr marL="0" marR="0" lvl="0" indent="0" algn="l"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REAL ESTATE</a:t>
                </a:r>
                <a:endParaRPr/>
              </a:p>
            </p:txBody>
          </p:sp>
        </p:grpSp>
      </p:grpSp>
      <p:sp>
        <p:nvSpPr>
          <p:cNvPr id="2428" name="Google Shape;2428;p262"/>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7B60-E4BC-0999-11F5-763403B22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0441A-DCC8-4D19-FBAD-15E09220392D}"/>
              </a:ext>
            </a:extLst>
          </p:cNvPr>
          <p:cNvSpPr>
            <a:spLocks noGrp="1"/>
          </p:cNvSpPr>
          <p:nvPr>
            <p:ph type="title"/>
          </p:nvPr>
        </p:nvSpPr>
        <p:spPr>
          <a:xfrm>
            <a:off x="3038725" y="724743"/>
            <a:ext cx="6487444" cy="940462"/>
          </a:xfrm>
        </p:spPr>
        <p:txBody>
          <a:bodyPr wrap="square" anchor="t">
            <a:normAutofit fontScale="90000"/>
          </a:bodyPr>
          <a:lstStyle/>
          <a:p>
            <a:pPr>
              <a:lnSpc>
                <a:spcPct val="90000"/>
              </a:lnSpc>
            </a:pPr>
            <a:r>
              <a:rPr lang="en-US" dirty="0">
                <a:solidFill>
                  <a:srgbClr val="C00000"/>
                </a:solidFill>
              </a:rPr>
              <a:t>How to earn $1000 this week:</a:t>
            </a:r>
          </a:p>
        </p:txBody>
      </p:sp>
      <p:sp>
        <p:nvSpPr>
          <p:cNvPr id="3" name="Content Placeholder 2">
            <a:extLst>
              <a:ext uri="{FF2B5EF4-FFF2-40B4-BE49-F238E27FC236}">
                <a16:creationId xmlns:a16="http://schemas.microsoft.com/office/drawing/2014/main" id="{006A7CA8-5154-9F80-6113-8720E66C9EC3}"/>
              </a:ext>
            </a:extLst>
          </p:cNvPr>
          <p:cNvSpPr>
            <a:spLocks noGrp="1"/>
          </p:cNvSpPr>
          <p:nvPr>
            <p:ph idx="1"/>
          </p:nvPr>
        </p:nvSpPr>
        <p:spPr>
          <a:xfrm>
            <a:off x="2776870" y="1665205"/>
            <a:ext cx="6487445" cy="4367463"/>
          </a:xfrm>
        </p:spPr>
        <p:txBody>
          <a:bodyPr anchor="t">
            <a:normAutofit/>
          </a:bodyPr>
          <a:lstStyle/>
          <a:p>
            <a:pPr>
              <a:lnSpc>
                <a:spcPct val="100000"/>
              </a:lnSpc>
            </a:pPr>
            <a:r>
              <a:rPr lang="en-US" sz="2000" dirty="0"/>
              <a:t>(Assoc --&gt; Sr Assoc) Three $74.90 Legal / </a:t>
            </a:r>
            <a:r>
              <a:rPr lang="en-US" sz="2000" dirty="0" err="1"/>
              <a:t>IDShield</a:t>
            </a:r>
            <a:r>
              <a:rPr lang="en-US" sz="2000" dirty="0"/>
              <a:t> plans  + 1 Associate = $246 + FSQ bonus of $200 = </a:t>
            </a:r>
            <a:r>
              <a:rPr lang="en-US" sz="2000" b="1" dirty="0"/>
              <a:t>$446</a:t>
            </a:r>
          </a:p>
          <a:p>
            <a:pPr>
              <a:lnSpc>
                <a:spcPct val="100000"/>
              </a:lnSpc>
            </a:pPr>
            <a:endParaRPr lang="en-US" sz="2000" b="1" dirty="0"/>
          </a:p>
          <a:p>
            <a:pPr>
              <a:lnSpc>
                <a:spcPct val="100000"/>
              </a:lnSpc>
            </a:pPr>
            <a:r>
              <a:rPr lang="en-US" sz="2000" dirty="0"/>
              <a:t>(Sr Assoc –&gt; MGR)  2 more Associates with $72.90 combos = $206 + ATM Bonus of $400 = </a:t>
            </a:r>
            <a:r>
              <a:rPr lang="en-US" sz="2000" b="1" dirty="0"/>
              <a:t>$606</a:t>
            </a:r>
          </a:p>
          <a:p>
            <a:pPr>
              <a:lnSpc>
                <a:spcPct val="100000"/>
              </a:lnSpc>
            </a:pPr>
            <a:endParaRPr lang="en-US" sz="2000" b="1" dirty="0"/>
          </a:p>
          <a:p>
            <a:pPr>
              <a:lnSpc>
                <a:spcPct val="100000"/>
              </a:lnSpc>
            </a:pPr>
            <a:r>
              <a:rPr lang="en-US" sz="2000" b="1" dirty="0"/>
              <a:t>Total Income = $1052</a:t>
            </a:r>
          </a:p>
          <a:p>
            <a:pPr>
              <a:lnSpc>
                <a:spcPct val="100000"/>
              </a:lnSpc>
            </a:pPr>
            <a:endParaRPr lang="en-US" sz="2000" b="1" dirty="0"/>
          </a:p>
          <a:p>
            <a:pPr>
              <a:lnSpc>
                <a:spcPct val="100000"/>
              </a:lnSpc>
            </a:pPr>
            <a:r>
              <a:rPr lang="en-US" sz="2000" dirty="0"/>
              <a:t>Basically Enroll 5 Customers w/ Combo Package and 3 of them as Associates</a:t>
            </a:r>
          </a:p>
          <a:p>
            <a:pPr>
              <a:lnSpc>
                <a:spcPct val="100000"/>
              </a:lnSpc>
            </a:pPr>
            <a:endParaRPr lang="en-US" sz="2000" dirty="0"/>
          </a:p>
        </p:txBody>
      </p:sp>
    </p:spTree>
    <p:extLst>
      <p:ext uri="{BB962C8B-B14F-4D97-AF65-F5344CB8AC3E}">
        <p14:creationId xmlns:p14="http://schemas.microsoft.com/office/powerpoint/2010/main" val="20033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3"/>
        <p:cNvGrpSpPr/>
        <p:nvPr/>
      </p:nvGrpSpPr>
      <p:grpSpPr>
        <a:xfrm>
          <a:off x="0" y="0"/>
          <a:ext cx="0" cy="0"/>
          <a:chOff x="0" y="0"/>
          <a:chExt cx="0" cy="0"/>
        </a:xfrm>
      </p:grpSpPr>
      <p:sp>
        <p:nvSpPr>
          <p:cNvPr id="2444" name="Google Shape;2444;p264"/>
          <p:cNvSpPr txBox="1"/>
          <p:nvPr/>
        </p:nvSpPr>
        <p:spPr>
          <a:xfrm>
            <a:off x="577068" y="854546"/>
            <a:ext cx="11037900" cy="606300"/>
          </a:xfrm>
          <a:prstGeom prst="rect">
            <a:avLst/>
          </a:prstGeom>
          <a:noFill/>
          <a:ln>
            <a:noFill/>
          </a:ln>
        </p:spPr>
        <p:txBody>
          <a:bodyPr spcFirstLastPara="1" wrap="square" lIns="91425" tIns="45700" rIns="91425" bIns="45700" anchor="b" anchorCtr="0">
            <a:noAutofit/>
          </a:bodyPr>
          <a:lstStyle/>
          <a:p>
            <a:pPr marL="9525" marR="0" lvl="0" indent="-9525" algn="ctr" rtl="0">
              <a:lnSpc>
                <a:spcPct val="90000"/>
              </a:lnSpc>
              <a:spcBef>
                <a:spcPts val="0"/>
              </a:spcBef>
              <a:spcAft>
                <a:spcPts val="0"/>
              </a:spcAft>
              <a:buClr>
                <a:srgbClr val="262626"/>
              </a:buClr>
              <a:buSzPts val="2500"/>
              <a:buFont typeface="Arial"/>
              <a:buNone/>
            </a:pPr>
            <a:r>
              <a:rPr lang="en-US" sz="2500" b="1" dirty="0">
                <a:solidFill>
                  <a:srgbClr val="262626"/>
                </a:solidFill>
                <a:latin typeface="Inter"/>
                <a:ea typeface="Inter"/>
                <a:cs typeface="Inter"/>
                <a:sym typeface="Inter"/>
              </a:rPr>
              <a:t>Commissions (Based on $39.95 Preferred Legal + $34.95 </a:t>
            </a:r>
            <a:r>
              <a:rPr lang="en-US" sz="2500" b="1" dirty="0" err="1">
                <a:solidFill>
                  <a:srgbClr val="262626"/>
                </a:solidFill>
                <a:latin typeface="Inter"/>
                <a:ea typeface="Inter"/>
                <a:cs typeface="Inter"/>
                <a:sym typeface="Inter"/>
              </a:rPr>
              <a:t>IDShield</a:t>
            </a:r>
            <a:r>
              <a:rPr lang="en-US" sz="2500" b="1" dirty="0">
                <a:solidFill>
                  <a:srgbClr val="262626"/>
                </a:solidFill>
                <a:latin typeface="Inter"/>
                <a:ea typeface="Inter"/>
                <a:cs typeface="Inter"/>
                <a:sym typeface="Inter"/>
              </a:rPr>
              <a:t>)</a:t>
            </a:r>
            <a:endParaRPr dirty="0"/>
          </a:p>
        </p:txBody>
      </p:sp>
      <p:grpSp>
        <p:nvGrpSpPr>
          <p:cNvPr id="2445" name="Google Shape;2445;p264"/>
          <p:cNvGrpSpPr/>
          <p:nvPr/>
        </p:nvGrpSpPr>
        <p:grpSpPr>
          <a:xfrm>
            <a:off x="5305461" y="1712689"/>
            <a:ext cx="2228301" cy="3921967"/>
            <a:chOff x="4589394" y="1691991"/>
            <a:chExt cx="2743200" cy="4708809"/>
          </a:xfrm>
        </p:grpSpPr>
        <p:sp>
          <p:nvSpPr>
            <p:cNvPr id="2446" name="Google Shape;2446;p264"/>
            <p:cNvSpPr txBox="1"/>
            <p:nvPr/>
          </p:nvSpPr>
          <p:spPr>
            <a:xfrm>
              <a:off x="4589394" y="1691991"/>
              <a:ext cx="2743200" cy="727800"/>
            </a:xfrm>
            <a:prstGeom prst="rect">
              <a:avLst/>
            </a:prstGeom>
            <a:solidFill>
              <a:srgbClr val="8231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Inter"/>
                  <a:ea typeface="Inter"/>
                  <a:cs typeface="Inter"/>
                  <a:sym typeface="Inter"/>
                </a:rPr>
                <a:t>Personal Income</a:t>
              </a:r>
              <a:endParaRPr/>
            </a:p>
          </p:txBody>
        </p:sp>
        <p:sp>
          <p:nvSpPr>
            <p:cNvPr id="2447" name="Google Shape;2447;p264"/>
            <p:cNvSpPr txBox="1"/>
            <p:nvPr/>
          </p:nvSpPr>
          <p:spPr>
            <a:xfrm>
              <a:off x="4589394" y="2531340"/>
              <a:ext cx="27432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$427</a:t>
              </a:r>
              <a:endParaRPr dirty="0"/>
            </a:p>
          </p:txBody>
        </p:sp>
        <p:sp>
          <p:nvSpPr>
            <p:cNvPr id="2448" name="Google Shape;2448;p264"/>
            <p:cNvSpPr txBox="1"/>
            <p:nvPr/>
          </p:nvSpPr>
          <p:spPr>
            <a:xfrm>
              <a:off x="4589394" y="3100050"/>
              <a:ext cx="27432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$340</a:t>
              </a:r>
              <a:endParaRPr dirty="0"/>
            </a:p>
          </p:txBody>
        </p:sp>
        <p:sp>
          <p:nvSpPr>
            <p:cNvPr id="2449" name="Google Shape;2449;p264"/>
            <p:cNvSpPr txBox="1"/>
            <p:nvPr/>
          </p:nvSpPr>
          <p:spPr>
            <a:xfrm>
              <a:off x="4589394" y="3668760"/>
              <a:ext cx="27432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$253</a:t>
              </a:r>
              <a:endParaRPr dirty="0"/>
            </a:p>
          </p:txBody>
        </p:sp>
        <p:sp>
          <p:nvSpPr>
            <p:cNvPr id="2450" name="Google Shape;2450;p264"/>
            <p:cNvSpPr txBox="1"/>
            <p:nvPr/>
          </p:nvSpPr>
          <p:spPr>
            <a:xfrm>
              <a:off x="4589394" y="4237470"/>
              <a:ext cx="27432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$183</a:t>
              </a:r>
              <a:endParaRPr dirty="0"/>
            </a:p>
          </p:txBody>
        </p:sp>
        <p:sp>
          <p:nvSpPr>
            <p:cNvPr id="2451" name="Google Shape;2451;p264"/>
            <p:cNvSpPr txBox="1"/>
            <p:nvPr/>
          </p:nvSpPr>
          <p:spPr>
            <a:xfrm>
              <a:off x="4589394" y="4806180"/>
              <a:ext cx="27432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$136</a:t>
              </a:r>
              <a:endParaRPr dirty="0"/>
            </a:p>
          </p:txBody>
        </p:sp>
        <p:sp>
          <p:nvSpPr>
            <p:cNvPr id="2452" name="Google Shape;2452;p264"/>
            <p:cNvSpPr txBox="1"/>
            <p:nvPr/>
          </p:nvSpPr>
          <p:spPr>
            <a:xfrm>
              <a:off x="4589394" y="5374890"/>
              <a:ext cx="27432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$103</a:t>
              </a:r>
              <a:endParaRPr dirty="0"/>
            </a:p>
          </p:txBody>
        </p:sp>
        <p:sp>
          <p:nvSpPr>
            <p:cNvPr id="2453" name="Google Shape;2453;p264"/>
            <p:cNvSpPr txBox="1"/>
            <p:nvPr/>
          </p:nvSpPr>
          <p:spPr>
            <a:xfrm>
              <a:off x="4589394" y="5943600"/>
              <a:ext cx="27432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$82</a:t>
              </a:r>
              <a:endParaRPr dirty="0"/>
            </a:p>
          </p:txBody>
        </p:sp>
      </p:grpSp>
      <p:grpSp>
        <p:nvGrpSpPr>
          <p:cNvPr id="2454" name="Google Shape;2454;p264"/>
          <p:cNvGrpSpPr/>
          <p:nvPr/>
        </p:nvGrpSpPr>
        <p:grpSpPr>
          <a:xfrm>
            <a:off x="7635832" y="1712665"/>
            <a:ext cx="2228232" cy="3448109"/>
            <a:chOff x="7464674" y="1691991"/>
            <a:chExt cx="2758054" cy="3639934"/>
          </a:xfrm>
        </p:grpSpPr>
        <p:sp>
          <p:nvSpPr>
            <p:cNvPr id="2455" name="Google Shape;2455;p264"/>
            <p:cNvSpPr txBox="1"/>
            <p:nvPr/>
          </p:nvSpPr>
          <p:spPr>
            <a:xfrm>
              <a:off x="7464674" y="1691991"/>
              <a:ext cx="2743200" cy="639900"/>
            </a:xfrm>
            <a:prstGeom prst="rect">
              <a:avLst/>
            </a:prstGeom>
            <a:solidFill>
              <a:srgbClr val="8231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Inter"/>
                  <a:ea typeface="Inter"/>
                  <a:cs typeface="Inter"/>
                  <a:sym typeface="Inter"/>
                </a:rPr>
                <a:t>Team Override</a:t>
              </a:r>
              <a:endParaRPr/>
            </a:p>
          </p:txBody>
        </p:sp>
        <p:sp>
          <p:nvSpPr>
            <p:cNvPr id="2456" name="Google Shape;2456;p264"/>
            <p:cNvSpPr txBox="1"/>
            <p:nvPr/>
          </p:nvSpPr>
          <p:spPr>
            <a:xfrm>
              <a:off x="7464674" y="2429803"/>
              <a:ext cx="2743200" cy="3996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$87 +</a:t>
              </a:r>
              <a:endParaRPr dirty="0"/>
            </a:p>
          </p:txBody>
        </p:sp>
        <p:sp>
          <p:nvSpPr>
            <p:cNvPr id="2457" name="Google Shape;2457;p264"/>
            <p:cNvSpPr txBox="1"/>
            <p:nvPr/>
          </p:nvSpPr>
          <p:spPr>
            <a:xfrm>
              <a:off x="7479528" y="2927282"/>
              <a:ext cx="2743200" cy="3996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$87 +</a:t>
              </a:r>
              <a:endParaRPr dirty="0"/>
            </a:p>
          </p:txBody>
        </p:sp>
        <p:sp>
          <p:nvSpPr>
            <p:cNvPr id="2458" name="Google Shape;2458;p264"/>
            <p:cNvSpPr txBox="1"/>
            <p:nvPr/>
          </p:nvSpPr>
          <p:spPr>
            <a:xfrm>
              <a:off x="7479528" y="3429102"/>
              <a:ext cx="2743200" cy="3996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$70 +</a:t>
              </a:r>
              <a:endParaRPr dirty="0"/>
            </a:p>
          </p:txBody>
        </p:sp>
        <p:sp>
          <p:nvSpPr>
            <p:cNvPr id="2459" name="Google Shape;2459;p264"/>
            <p:cNvSpPr txBox="1"/>
            <p:nvPr/>
          </p:nvSpPr>
          <p:spPr>
            <a:xfrm>
              <a:off x="7464674" y="3931038"/>
              <a:ext cx="2743200" cy="3996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$47 +</a:t>
              </a:r>
              <a:endParaRPr dirty="0"/>
            </a:p>
          </p:txBody>
        </p:sp>
        <p:sp>
          <p:nvSpPr>
            <p:cNvPr id="2460" name="Google Shape;2460;p264"/>
            <p:cNvSpPr txBox="1"/>
            <p:nvPr/>
          </p:nvSpPr>
          <p:spPr>
            <a:xfrm>
              <a:off x="7464674" y="4428519"/>
              <a:ext cx="2743200" cy="4035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$33 +</a:t>
              </a:r>
              <a:endParaRPr dirty="0"/>
            </a:p>
          </p:txBody>
        </p:sp>
        <p:sp>
          <p:nvSpPr>
            <p:cNvPr id="2461" name="Google Shape;2461;p264"/>
            <p:cNvSpPr txBox="1"/>
            <p:nvPr/>
          </p:nvSpPr>
          <p:spPr>
            <a:xfrm>
              <a:off x="7464674" y="4929925"/>
              <a:ext cx="2743200" cy="4020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$21</a:t>
              </a:r>
              <a:endParaRPr dirty="0"/>
            </a:p>
          </p:txBody>
        </p:sp>
      </p:grpSp>
      <p:grpSp>
        <p:nvGrpSpPr>
          <p:cNvPr id="2462" name="Google Shape;2462;p264"/>
          <p:cNvGrpSpPr/>
          <p:nvPr/>
        </p:nvGrpSpPr>
        <p:grpSpPr>
          <a:xfrm>
            <a:off x="2974969" y="1712689"/>
            <a:ext cx="2228456" cy="3921967"/>
            <a:chOff x="921634" y="1691991"/>
            <a:chExt cx="3566100" cy="4708809"/>
          </a:xfrm>
        </p:grpSpPr>
        <p:sp>
          <p:nvSpPr>
            <p:cNvPr id="2463" name="Google Shape;2463;p264"/>
            <p:cNvSpPr txBox="1"/>
            <p:nvPr/>
          </p:nvSpPr>
          <p:spPr>
            <a:xfrm>
              <a:off x="921634" y="2531340"/>
              <a:ext cx="35661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63636"/>
                  </a:solidFill>
                  <a:latin typeface="Inter"/>
                  <a:ea typeface="Inter"/>
                  <a:cs typeface="Inter"/>
                  <a:sym typeface="Inter"/>
                </a:rPr>
                <a:t>Executive Director</a:t>
              </a:r>
              <a:r>
                <a:rPr lang="en-US" sz="1600" baseline="30000">
                  <a:solidFill>
                    <a:srgbClr val="363636"/>
                  </a:solidFill>
                  <a:latin typeface="Inter"/>
                  <a:ea typeface="Inter"/>
                  <a:cs typeface="Inter"/>
                  <a:sym typeface="Inter"/>
                </a:rPr>
                <a:t>*</a:t>
              </a:r>
              <a:endParaRPr/>
            </a:p>
          </p:txBody>
        </p:sp>
        <p:sp>
          <p:nvSpPr>
            <p:cNvPr id="2464" name="Google Shape;2464;p264"/>
            <p:cNvSpPr txBox="1"/>
            <p:nvPr/>
          </p:nvSpPr>
          <p:spPr>
            <a:xfrm>
              <a:off x="921634" y="3100050"/>
              <a:ext cx="35661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63636"/>
                  </a:solidFill>
                  <a:latin typeface="Inter"/>
                  <a:ea typeface="Inter"/>
                  <a:cs typeface="Inter"/>
                  <a:sym typeface="Inter"/>
                </a:rPr>
                <a:t>Senior Director</a:t>
              </a:r>
              <a:r>
                <a:rPr lang="en-US" sz="1600" baseline="30000">
                  <a:solidFill>
                    <a:srgbClr val="363636"/>
                  </a:solidFill>
                  <a:latin typeface="Inter"/>
                  <a:ea typeface="Inter"/>
                  <a:cs typeface="Inter"/>
                  <a:sym typeface="Inter"/>
                </a:rPr>
                <a:t>*</a:t>
              </a:r>
              <a:endParaRPr/>
            </a:p>
          </p:txBody>
        </p:sp>
        <p:sp>
          <p:nvSpPr>
            <p:cNvPr id="2465" name="Google Shape;2465;p264"/>
            <p:cNvSpPr txBox="1"/>
            <p:nvPr/>
          </p:nvSpPr>
          <p:spPr>
            <a:xfrm>
              <a:off x="921634" y="3668760"/>
              <a:ext cx="35661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63636"/>
                  </a:solidFill>
                  <a:latin typeface="Inter"/>
                  <a:ea typeface="Inter"/>
                  <a:cs typeface="Inter"/>
                  <a:sym typeface="Inter"/>
                </a:rPr>
                <a:t>Director</a:t>
              </a:r>
              <a:endParaRPr/>
            </a:p>
          </p:txBody>
        </p:sp>
        <p:sp>
          <p:nvSpPr>
            <p:cNvPr id="2466" name="Google Shape;2466;p264"/>
            <p:cNvSpPr txBox="1"/>
            <p:nvPr/>
          </p:nvSpPr>
          <p:spPr>
            <a:xfrm>
              <a:off x="921634" y="4237470"/>
              <a:ext cx="35661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63636"/>
                  </a:solidFill>
                  <a:latin typeface="Inter"/>
                  <a:ea typeface="Inter"/>
                  <a:cs typeface="Inter"/>
                  <a:sym typeface="Inter"/>
                </a:rPr>
                <a:t>Senior Manager</a:t>
              </a:r>
              <a:endParaRPr/>
            </a:p>
          </p:txBody>
        </p:sp>
        <p:sp>
          <p:nvSpPr>
            <p:cNvPr id="2467" name="Google Shape;2467;p264"/>
            <p:cNvSpPr txBox="1"/>
            <p:nvPr/>
          </p:nvSpPr>
          <p:spPr>
            <a:xfrm>
              <a:off x="921634" y="4806180"/>
              <a:ext cx="35661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63636"/>
                  </a:solidFill>
                  <a:latin typeface="Inter"/>
                  <a:ea typeface="Inter"/>
                  <a:cs typeface="Inter"/>
                  <a:sym typeface="Inter"/>
                </a:rPr>
                <a:t>Manager</a:t>
              </a:r>
              <a:endParaRPr sz="1400">
                <a:solidFill>
                  <a:srgbClr val="363636"/>
                </a:solidFill>
                <a:latin typeface="Inter"/>
                <a:ea typeface="Inter"/>
                <a:cs typeface="Inter"/>
                <a:sym typeface="Inter"/>
              </a:endParaRPr>
            </a:p>
          </p:txBody>
        </p:sp>
        <p:sp>
          <p:nvSpPr>
            <p:cNvPr id="2468" name="Google Shape;2468;p264"/>
            <p:cNvSpPr txBox="1"/>
            <p:nvPr/>
          </p:nvSpPr>
          <p:spPr>
            <a:xfrm>
              <a:off x="921634" y="5374890"/>
              <a:ext cx="35661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Senior Associate</a:t>
              </a:r>
              <a:endParaRPr dirty="0"/>
            </a:p>
          </p:txBody>
        </p:sp>
        <p:sp>
          <p:nvSpPr>
            <p:cNvPr id="2469" name="Google Shape;2469;p264"/>
            <p:cNvSpPr txBox="1"/>
            <p:nvPr/>
          </p:nvSpPr>
          <p:spPr>
            <a:xfrm>
              <a:off x="921634" y="5943600"/>
              <a:ext cx="3566100" cy="4572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63636"/>
                  </a:solidFill>
                  <a:latin typeface="Inter"/>
                  <a:ea typeface="Inter"/>
                  <a:cs typeface="Inter"/>
                  <a:sym typeface="Inter"/>
                </a:rPr>
                <a:t>Associate</a:t>
              </a:r>
              <a:endParaRPr/>
            </a:p>
          </p:txBody>
        </p:sp>
        <p:sp>
          <p:nvSpPr>
            <p:cNvPr id="2470" name="Google Shape;2470;p264"/>
            <p:cNvSpPr txBox="1"/>
            <p:nvPr/>
          </p:nvSpPr>
          <p:spPr>
            <a:xfrm>
              <a:off x="921634" y="1691991"/>
              <a:ext cx="3566100" cy="727800"/>
            </a:xfrm>
            <a:prstGeom prst="rect">
              <a:avLst/>
            </a:prstGeom>
            <a:solidFill>
              <a:srgbClr val="8231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Inter"/>
                  <a:ea typeface="Inter"/>
                  <a:cs typeface="Inter"/>
                  <a:sym typeface="Inter"/>
                </a:rPr>
                <a:t>Your Level </a:t>
              </a:r>
              <a:endParaRPr/>
            </a:p>
          </p:txBody>
        </p:sp>
      </p:grpSp>
      <p:grpSp>
        <p:nvGrpSpPr>
          <p:cNvPr id="2471" name="Google Shape;2471;p264"/>
          <p:cNvGrpSpPr/>
          <p:nvPr/>
        </p:nvGrpSpPr>
        <p:grpSpPr>
          <a:xfrm>
            <a:off x="10002185" y="2601506"/>
            <a:ext cx="1736898" cy="2353670"/>
            <a:chOff x="9391593" y="2715004"/>
            <a:chExt cx="2117136" cy="2950200"/>
          </a:xfrm>
        </p:grpSpPr>
        <p:sp>
          <p:nvSpPr>
            <p:cNvPr id="2472" name="Google Shape;2472;p264"/>
            <p:cNvSpPr/>
            <p:nvPr/>
          </p:nvSpPr>
          <p:spPr>
            <a:xfrm>
              <a:off x="9391593" y="2715004"/>
              <a:ext cx="247800" cy="2950200"/>
            </a:xfrm>
            <a:prstGeom prst="rightBrace">
              <a:avLst>
                <a:gd name="adj1" fmla="val 8333"/>
                <a:gd name="adj2" fmla="val 50000"/>
              </a:avLst>
            </a:prstGeom>
            <a:noFill/>
            <a:ln w="38100" cap="flat" cmpd="sng">
              <a:solidFill>
                <a:srgbClr val="3636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1515"/>
                </a:solidFill>
                <a:latin typeface="Calibri"/>
                <a:ea typeface="Calibri"/>
                <a:cs typeface="Calibri"/>
                <a:sym typeface="Calibri"/>
              </a:endParaRPr>
            </a:p>
          </p:txBody>
        </p:sp>
        <p:sp>
          <p:nvSpPr>
            <p:cNvPr id="2473" name="Google Shape;2473;p264"/>
            <p:cNvSpPr txBox="1"/>
            <p:nvPr/>
          </p:nvSpPr>
          <p:spPr>
            <a:xfrm>
              <a:off x="9786729" y="3885899"/>
              <a:ext cx="1722000" cy="73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262626"/>
                  </a:solidFill>
                  <a:latin typeface="Inter"/>
                  <a:ea typeface="Inter"/>
                  <a:cs typeface="Inter"/>
                  <a:sym typeface="Inter"/>
                </a:rPr>
                <a:t>$345</a:t>
              </a:r>
              <a:endParaRPr dirty="0"/>
            </a:p>
          </p:txBody>
        </p:sp>
      </p:grpSp>
      <p:sp>
        <p:nvSpPr>
          <p:cNvPr id="2474" name="Google Shape;2474;p264"/>
          <p:cNvSpPr txBox="1"/>
          <p:nvPr/>
        </p:nvSpPr>
        <p:spPr>
          <a:xfrm flipH="1">
            <a:off x="7548330" y="5303214"/>
            <a:ext cx="2854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53634"/>
                </a:solidFill>
                <a:latin typeface="Inter"/>
                <a:ea typeface="Inter"/>
                <a:cs typeface="Inter"/>
                <a:sym typeface="Inter"/>
              </a:rPr>
              <a:t>*Based on Elite Level Commissions</a:t>
            </a:r>
            <a:endParaRPr sz="1200">
              <a:solidFill>
                <a:srgbClr val="8124BB"/>
              </a:solidFill>
              <a:latin typeface="Inter"/>
              <a:ea typeface="Inter"/>
              <a:cs typeface="Inter"/>
              <a:sym typeface="Inter"/>
            </a:endParaRPr>
          </a:p>
        </p:txBody>
      </p:sp>
      <p:grpSp>
        <p:nvGrpSpPr>
          <p:cNvPr id="2475" name="Google Shape;2475;p264"/>
          <p:cNvGrpSpPr/>
          <p:nvPr/>
        </p:nvGrpSpPr>
        <p:grpSpPr>
          <a:xfrm>
            <a:off x="644222" y="3836533"/>
            <a:ext cx="2228485" cy="1854537"/>
            <a:chOff x="632008" y="3853457"/>
            <a:chExt cx="1925756" cy="1854537"/>
          </a:xfrm>
        </p:grpSpPr>
        <p:grpSp>
          <p:nvGrpSpPr>
            <p:cNvPr id="2476" name="Google Shape;2476;p264"/>
            <p:cNvGrpSpPr/>
            <p:nvPr/>
          </p:nvGrpSpPr>
          <p:grpSpPr>
            <a:xfrm>
              <a:off x="694096" y="3853457"/>
              <a:ext cx="1863668" cy="1327634"/>
              <a:chOff x="1863123" y="3439209"/>
              <a:chExt cx="1481100" cy="1327634"/>
            </a:xfrm>
          </p:grpSpPr>
          <p:sp>
            <p:nvSpPr>
              <p:cNvPr id="2477" name="Google Shape;2477;p264"/>
              <p:cNvSpPr txBox="1"/>
              <p:nvPr/>
            </p:nvSpPr>
            <p:spPr>
              <a:xfrm>
                <a:off x="1863123" y="3439209"/>
                <a:ext cx="1481100" cy="380700"/>
              </a:xfrm>
              <a:prstGeom prst="rect">
                <a:avLst/>
              </a:prstGeom>
              <a:solidFill>
                <a:srgbClr val="8231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Inter"/>
                    <a:ea typeface="Inter"/>
                    <a:cs typeface="Inter"/>
                    <a:sym typeface="Inter"/>
                  </a:rPr>
                  <a:t>Bonus</a:t>
                </a:r>
                <a:endParaRPr/>
              </a:p>
            </p:txBody>
          </p:sp>
          <p:sp>
            <p:nvSpPr>
              <p:cNvPr id="2478" name="Google Shape;2478;p264"/>
              <p:cNvSpPr txBox="1"/>
              <p:nvPr/>
            </p:nvSpPr>
            <p:spPr>
              <a:xfrm>
                <a:off x="1872643" y="3916964"/>
                <a:ext cx="1461900" cy="3786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363636"/>
                    </a:solidFill>
                    <a:latin typeface="Inter"/>
                    <a:ea typeface="Inter"/>
                    <a:cs typeface="Inter"/>
                    <a:sym typeface="Inter"/>
                  </a:rPr>
                  <a:t>$400</a:t>
                </a:r>
                <a:r>
                  <a:rPr lang="en-US" sz="1600" baseline="30000" dirty="0">
                    <a:solidFill>
                      <a:srgbClr val="363636"/>
                    </a:solidFill>
                    <a:latin typeface="Inter"/>
                    <a:ea typeface="Inter"/>
                    <a:cs typeface="Inter"/>
                    <a:sym typeface="Inter"/>
                  </a:rPr>
                  <a:t>1</a:t>
                </a:r>
                <a:r>
                  <a:rPr lang="en-US" sz="1600" dirty="0">
                    <a:solidFill>
                      <a:srgbClr val="363636"/>
                    </a:solidFill>
                    <a:latin typeface="Inter"/>
                    <a:ea typeface="Inter"/>
                    <a:cs typeface="Inter"/>
                    <a:sym typeface="Inter"/>
                  </a:rPr>
                  <a:t> (45 Days)</a:t>
                </a:r>
                <a:endParaRPr dirty="0"/>
              </a:p>
            </p:txBody>
          </p:sp>
          <p:sp>
            <p:nvSpPr>
              <p:cNvPr id="2479" name="Google Shape;2479;p264"/>
              <p:cNvSpPr txBox="1"/>
              <p:nvPr/>
            </p:nvSpPr>
            <p:spPr>
              <a:xfrm>
                <a:off x="1872643" y="4388243"/>
                <a:ext cx="1461900" cy="378600"/>
              </a:xfrm>
              <a:prstGeom prst="rect">
                <a:avLst/>
              </a:prstGeom>
              <a:solidFill>
                <a:schemeClr val="lt1">
                  <a:alpha val="69800"/>
                </a:schemeClr>
              </a:solidFill>
              <a:ln w="9525" cap="flat" cmpd="sng">
                <a:solidFill>
                  <a:srgbClr val="8231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63636"/>
                    </a:solidFill>
                    <a:latin typeface="Inter"/>
                    <a:ea typeface="Inter"/>
                    <a:cs typeface="Inter"/>
                    <a:sym typeface="Inter"/>
                  </a:rPr>
                  <a:t>$200</a:t>
                </a:r>
                <a:r>
                  <a:rPr lang="en-US" sz="1600" baseline="30000">
                    <a:solidFill>
                      <a:srgbClr val="363636"/>
                    </a:solidFill>
                    <a:latin typeface="Inter"/>
                    <a:ea typeface="Inter"/>
                    <a:cs typeface="Inter"/>
                    <a:sym typeface="Inter"/>
                  </a:rPr>
                  <a:t>2</a:t>
                </a:r>
                <a:r>
                  <a:rPr lang="en-US" sz="1600">
                    <a:solidFill>
                      <a:srgbClr val="363636"/>
                    </a:solidFill>
                    <a:latin typeface="Inter"/>
                    <a:ea typeface="Inter"/>
                    <a:cs typeface="Inter"/>
                    <a:sym typeface="Inter"/>
                  </a:rPr>
                  <a:t> (20 Days)</a:t>
                </a:r>
                <a:endParaRPr/>
              </a:p>
            </p:txBody>
          </p:sp>
        </p:grpSp>
        <p:sp>
          <p:nvSpPr>
            <p:cNvPr id="2480" name="Google Shape;2480;p264"/>
            <p:cNvSpPr txBox="1"/>
            <p:nvPr/>
          </p:nvSpPr>
          <p:spPr>
            <a:xfrm flipH="1">
              <a:off x="632008" y="5246294"/>
              <a:ext cx="1913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aseline="30000">
                  <a:solidFill>
                    <a:srgbClr val="262626"/>
                  </a:solidFill>
                  <a:latin typeface="Inter"/>
                  <a:ea typeface="Inter"/>
                  <a:cs typeface="Inter"/>
                  <a:sym typeface="Inter"/>
                </a:rPr>
                <a:t>1</a:t>
              </a:r>
              <a:r>
                <a:rPr lang="en-US" sz="1200">
                  <a:solidFill>
                    <a:srgbClr val="262626"/>
                  </a:solidFill>
                  <a:latin typeface="Inter"/>
                  <a:ea typeface="Inter"/>
                  <a:cs typeface="Inter"/>
                  <a:sym typeface="Inter"/>
                </a:rPr>
                <a:t> Advance to Manager</a:t>
              </a:r>
              <a:endParaRPr/>
            </a:p>
            <a:p>
              <a:pPr marL="0" marR="0" lvl="0" indent="0" algn="l" rtl="0">
                <a:spcBef>
                  <a:spcPts val="0"/>
                </a:spcBef>
                <a:spcAft>
                  <a:spcPts val="0"/>
                </a:spcAft>
                <a:buNone/>
              </a:pPr>
              <a:r>
                <a:rPr lang="en-US" sz="1200" baseline="30000">
                  <a:solidFill>
                    <a:srgbClr val="262626"/>
                  </a:solidFill>
                  <a:latin typeface="Inter"/>
                  <a:ea typeface="Inter"/>
                  <a:cs typeface="Inter"/>
                  <a:sym typeface="Inter"/>
                </a:rPr>
                <a:t>2</a:t>
              </a:r>
              <a:r>
                <a:rPr lang="en-US" sz="1200">
                  <a:solidFill>
                    <a:srgbClr val="262626"/>
                  </a:solidFill>
                  <a:latin typeface="Inter"/>
                  <a:ea typeface="Inter"/>
                  <a:cs typeface="Inter"/>
                  <a:sym typeface="Inter"/>
                </a:rPr>
                <a:t> Fast Start Qualify</a:t>
              </a:r>
              <a:endParaRPr/>
            </a:p>
          </p:txBody>
        </p:sp>
      </p:grpSp>
      <p:sp>
        <p:nvSpPr>
          <p:cNvPr id="2481" name="Google Shape;2481;p264"/>
          <p:cNvSpPr txBox="1"/>
          <p:nvPr/>
        </p:nvSpPr>
        <p:spPr>
          <a:xfrm>
            <a:off x="11690188" y="6498157"/>
            <a:ext cx="387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100">
                <a:solidFill>
                  <a:srgbClr val="8D8E8D"/>
                </a:solidFill>
                <a:latin typeface="Inter"/>
                <a:ea typeface="Inter"/>
                <a:cs typeface="Inter"/>
                <a:sym typeface="Inter"/>
              </a:rPr>
              <a:t>15</a:t>
            </a:fld>
            <a:endParaRPr sz="1100">
              <a:solidFill>
                <a:srgbClr val="8D8E8D"/>
              </a:solidFill>
              <a:latin typeface="Inter"/>
              <a:ea typeface="Inter"/>
              <a:cs typeface="Inter"/>
              <a:sym typeface="Inter"/>
            </a:endParaRPr>
          </a:p>
        </p:txBody>
      </p:sp>
      <p:sp>
        <p:nvSpPr>
          <p:cNvPr id="2482" name="Google Shape;2482;p264"/>
          <p:cNvSpPr txBox="1"/>
          <p:nvPr/>
        </p:nvSpPr>
        <p:spPr>
          <a:xfrm>
            <a:off x="759489" y="6242741"/>
            <a:ext cx="10563900" cy="4155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en-US" sz="700">
                <a:solidFill>
                  <a:schemeClr val="dk1"/>
                </a:solidFill>
                <a:latin typeface="Inter"/>
                <a:ea typeface="Inter"/>
                <a:cs typeface="Inter"/>
                <a:sym typeface="Inter"/>
              </a:rPr>
              <a:t>Individual results may vary. Pre-Paid Legal Services, Inc. ("LegalShield") makes no guarantees on income or success. Average 2023 compensation for active LegalShield Independent Sales Associates was approximately $2,647.89 before expenses. There’s a mandatory, one-time $49 registration fee to become an Independent Sales Associate. Optional LegalShield Advantage Plus service available for $24.95/month. This service can be cancelled at anytime. Securing career-level income with LegalShield is not typical and requires sustained hard work and dedication. Please see LegalShield’s Income Disclosure at https://www.pplsi.com/income-disclosure/ for more earnings and expense information. </a:t>
            </a:r>
            <a:endParaRPr/>
          </a:p>
        </p:txBody>
      </p:sp>
      <p:sp>
        <p:nvSpPr>
          <p:cNvPr id="2483" name="Google Shape;2483;p264"/>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sp>
        <p:nvSpPr>
          <p:cNvPr id="2488" name="Google Shape;2488;p265"/>
          <p:cNvSpPr txBox="1">
            <a:spLocks noGrp="1"/>
          </p:cNvSpPr>
          <p:nvPr>
            <p:ph type="body" idx="1"/>
          </p:nvPr>
        </p:nvSpPr>
        <p:spPr>
          <a:xfrm>
            <a:off x="2301975" y="943216"/>
            <a:ext cx="7765800" cy="606300"/>
          </a:xfrm>
          <a:prstGeom prst="rect">
            <a:avLst/>
          </a:prstGeom>
          <a:noFill/>
          <a:ln>
            <a:noFill/>
          </a:ln>
        </p:spPr>
        <p:txBody>
          <a:bodyPr spcFirstLastPara="1" wrap="square" lIns="45700" tIns="45700" rIns="45700" bIns="45700" anchor="b" anchorCtr="0">
            <a:normAutofit fontScale="25000" lnSpcReduction="20000"/>
          </a:bodyPr>
          <a:lstStyle/>
          <a:p>
            <a:pPr marL="923925" marR="0" lvl="0" indent="-9525" algn="l" rtl="0">
              <a:lnSpc>
                <a:spcPct val="90000"/>
              </a:lnSpc>
              <a:spcBef>
                <a:spcPts val="0"/>
              </a:spcBef>
              <a:spcAft>
                <a:spcPts val="0"/>
              </a:spcAft>
              <a:buClr>
                <a:srgbClr val="161616"/>
              </a:buClr>
              <a:buSzPct val="32244"/>
              <a:buFont typeface="Arial"/>
              <a:buNone/>
            </a:pPr>
            <a:r>
              <a:rPr lang="en-US" sz="8683" b="1" dirty="0">
                <a:solidFill>
                  <a:srgbClr val="161616"/>
                </a:solidFill>
              </a:rPr>
              <a:t>Commissions (Based on 37.95 Legal &amp; 34.95 IDS)</a:t>
            </a:r>
            <a:endParaRPr sz="8683" b="1" dirty="0">
              <a:solidFill>
                <a:srgbClr val="161616"/>
              </a:solidFill>
            </a:endParaRPr>
          </a:p>
          <a:p>
            <a:pPr marL="9525" lvl="0" indent="-9525" algn="ctr" rtl="0">
              <a:spcBef>
                <a:spcPts val="1000"/>
              </a:spcBef>
              <a:spcAft>
                <a:spcPts val="0"/>
              </a:spcAft>
              <a:buClr>
                <a:srgbClr val="151515"/>
              </a:buClr>
              <a:buSzPct val="25369"/>
              <a:buFont typeface="Arial"/>
              <a:buNone/>
            </a:pPr>
            <a:r>
              <a:rPr lang="en-US" sz="7883" b="1" dirty="0">
                <a:solidFill>
                  <a:srgbClr val="151515"/>
                </a:solidFill>
              </a:rPr>
              <a:t>     (</a:t>
            </a:r>
            <a:r>
              <a:rPr lang="en-US" sz="7883" b="1" dirty="0">
                <a:solidFill>
                  <a:srgbClr val="3355F8"/>
                </a:solidFill>
              </a:rPr>
              <a:t>Based on $169 Pro Biz Plan + 14.95 Trial Defense</a:t>
            </a:r>
            <a:r>
              <a:rPr lang="en-US" sz="7883" b="1" dirty="0">
                <a:solidFill>
                  <a:srgbClr val="151515"/>
                </a:solidFill>
              </a:rPr>
              <a:t>)</a:t>
            </a:r>
            <a:endParaRPr sz="8683" b="1" dirty="0"/>
          </a:p>
          <a:p>
            <a:pPr marL="9525" marR="0" lvl="0" indent="-9525" algn="l" rtl="0">
              <a:lnSpc>
                <a:spcPct val="90000"/>
              </a:lnSpc>
              <a:spcBef>
                <a:spcPts val="0"/>
              </a:spcBef>
              <a:spcAft>
                <a:spcPts val="0"/>
              </a:spcAft>
              <a:buClr>
                <a:srgbClr val="161616"/>
              </a:buClr>
              <a:buSzPct val="100000"/>
              <a:buFont typeface="Arial"/>
              <a:buNone/>
            </a:pPr>
            <a:endParaRPr dirty="0">
              <a:solidFill>
                <a:srgbClr val="161616"/>
              </a:solidFill>
            </a:endParaRPr>
          </a:p>
        </p:txBody>
      </p:sp>
      <p:sp>
        <p:nvSpPr>
          <p:cNvPr id="2489" name="Google Shape;2489;p265"/>
          <p:cNvSpPr txBox="1">
            <a:spLocks noGrp="1"/>
          </p:cNvSpPr>
          <p:nvPr>
            <p:ph type="sldNum" idx="4294967295"/>
          </p:nvPr>
        </p:nvSpPr>
        <p:spPr>
          <a:xfrm>
            <a:off x="11080144" y="6404292"/>
            <a:ext cx="273600" cy="275100"/>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8D8E8D"/>
              </a:buClr>
              <a:buSzPts val="1200"/>
              <a:buFont typeface="Helvetica Neue"/>
              <a:buNone/>
            </a:pPr>
            <a:fld id="{00000000-1234-1234-1234-123412341234}" type="slidenum">
              <a:rPr lang="en-US" sz="1200">
                <a:solidFill>
                  <a:srgbClr val="8D8E8D"/>
                </a:solidFill>
                <a:latin typeface="Helvetica Neue"/>
                <a:ea typeface="Helvetica Neue"/>
                <a:cs typeface="Helvetica Neue"/>
                <a:sym typeface="Helvetica Neue"/>
              </a:rPr>
              <a:t>16</a:t>
            </a:fld>
            <a:endParaRPr/>
          </a:p>
        </p:txBody>
      </p:sp>
      <p:grpSp>
        <p:nvGrpSpPr>
          <p:cNvPr id="2490" name="Google Shape;2490;p265"/>
          <p:cNvGrpSpPr/>
          <p:nvPr/>
        </p:nvGrpSpPr>
        <p:grpSpPr>
          <a:xfrm>
            <a:off x="1651435" y="1560310"/>
            <a:ext cx="7317051" cy="4150265"/>
            <a:chOff x="0" y="-3"/>
            <a:chExt cx="7317051" cy="4150265"/>
          </a:xfrm>
        </p:grpSpPr>
        <p:grpSp>
          <p:nvGrpSpPr>
            <p:cNvPr id="2491" name="Google Shape;2491;p265"/>
            <p:cNvGrpSpPr/>
            <p:nvPr/>
          </p:nvGrpSpPr>
          <p:grpSpPr>
            <a:xfrm>
              <a:off x="3633908" y="-3"/>
              <a:ext cx="1799100" cy="4150265"/>
              <a:chOff x="0" y="-2"/>
              <a:chExt cx="1799100" cy="4150265"/>
            </a:xfrm>
          </p:grpSpPr>
          <p:grpSp>
            <p:nvGrpSpPr>
              <p:cNvPr id="2492" name="Google Shape;2492;p265"/>
              <p:cNvGrpSpPr/>
              <p:nvPr/>
            </p:nvGrpSpPr>
            <p:grpSpPr>
              <a:xfrm>
                <a:off x="0" y="-2"/>
                <a:ext cx="1799100" cy="615093"/>
                <a:chOff x="0" y="-1"/>
                <a:chExt cx="1799100" cy="615093"/>
              </a:xfrm>
            </p:grpSpPr>
            <p:sp>
              <p:nvSpPr>
                <p:cNvPr id="2493" name="Google Shape;2493;p265"/>
                <p:cNvSpPr/>
                <p:nvPr/>
              </p:nvSpPr>
              <p:spPr>
                <a:xfrm>
                  <a:off x="0" y="-1"/>
                  <a:ext cx="1799100" cy="606300"/>
                </a:xfrm>
                <a:prstGeom prst="rect">
                  <a:avLst/>
                </a:prstGeom>
                <a:solidFill>
                  <a:srgbClr val="8231D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494" name="Google Shape;2494;p265"/>
                <p:cNvSpPr txBox="1"/>
                <p:nvPr/>
              </p:nvSpPr>
              <p:spPr>
                <a:xfrm>
                  <a:off x="45720" y="3392"/>
                  <a:ext cx="1707600" cy="6117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700"/>
                    <a:buFont typeface="Arial"/>
                    <a:buNone/>
                  </a:pPr>
                  <a:r>
                    <a:rPr lang="en-US" sz="1700" b="0" i="0" u="none" strike="noStrike" cap="none">
                      <a:solidFill>
                        <a:srgbClr val="FFFFFF"/>
                      </a:solidFill>
                      <a:latin typeface="Arial"/>
                      <a:ea typeface="Arial"/>
                      <a:cs typeface="Arial"/>
                      <a:sym typeface="Arial"/>
                    </a:rPr>
                    <a:t>Personal Income</a:t>
                  </a:r>
                  <a:endParaRPr/>
                </a:p>
              </p:txBody>
            </p:sp>
          </p:grpSp>
          <p:grpSp>
            <p:nvGrpSpPr>
              <p:cNvPr id="2495" name="Google Shape;2495;p265"/>
              <p:cNvGrpSpPr/>
              <p:nvPr/>
            </p:nvGrpSpPr>
            <p:grpSpPr>
              <a:xfrm>
                <a:off x="0" y="699105"/>
                <a:ext cx="1799100" cy="616535"/>
                <a:chOff x="0" y="-1"/>
                <a:chExt cx="1799100" cy="616535"/>
              </a:xfrm>
            </p:grpSpPr>
            <p:sp>
              <p:nvSpPr>
                <p:cNvPr id="2496" name="Google Shape;2496;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497" name="Google Shape;2497;p265"/>
                <p:cNvSpPr txBox="1"/>
                <p:nvPr/>
              </p:nvSpPr>
              <p:spPr>
                <a:xfrm>
                  <a:off x="50482" y="24034"/>
                  <a:ext cx="1698000" cy="592500"/>
                </a:xfrm>
                <a:prstGeom prst="rect">
                  <a:avLst/>
                </a:prstGeom>
                <a:noFill/>
                <a:ln>
                  <a:noFill/>
                </a:ln>
              </p:spPr>
              <p:txBody>
                <a:bodyPr spcFirstLastPara="1" wrap="square" lIns="45700" tIns="45700" rIns="45700" bIns="45700" anchor="ctr" anchorCtr="0">
                  <a:spAutoFit/>
                </a:bodyPr>
                <a:lstStyle/>
                <a:p>
                  <a:pPr marL="0" lvl="0" indent="0" algn="ctr" rtl="0">
                    <a:spcBef>
                      <a:spcPts val="0"/>
                    </a:spcBef>
                    <a:spcAft>
                      <a:spcPts val="0"/>
                    </a:spcAft>
                    <a:buClr>
                      <a:srgbClr val="000000"/>
                    </a:buClr>
                    <a:buFont typeface="Arial"/>
                    <a:buNone/>
                  </a:pPr>
                  <a:r>
                    <a:rPr lang="en-US" sz="1600" dirty="0">
                      <a:solidFill>
                        <a:schemeClr val="dk2"/>
                      </a:solidFill>
                    </a:rPr>
                    <a:t>$427 / </a:t>
                  </a:r>
                  <a:r>
                    <a:rPr lang="en-US" sz="1600" b="1" dirty="0">
                      <a:solidFill>
                        <a:srgbClr val="3355F8"/>
                      </a:solidFill>
                    </a:rPr>
                    <a:t>$1,048</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498" name="Google Shape;2498;p265"/>
              <p:cNvGrpSpPr/>
              <p:nvPr/>
            </p:nvGrpSpPr>
            <p:grpSpPr>
              <a:xfrm>
                <a:off x="0" y="1172792"/>
                <a:ext cx="1799100" cy="609035"/>
                <a:chOff x="0" y="-1"/>
                <a:chExt cx="1799100" cy="609035"/>
              </a:xfrm>
            </p:grpSpPr>
            <p:sp>
              <p:nvSpPr>
                <p:cNvPr id="2499" name="Google Shape;2499;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00" name="Google Shape;2500;p265"/>
                <p:cNvSpPr txBox="1"/>
                <p:nvPr/>
              </p:nvSpPr>
              <p:spPr>
                <a:xfrm>
                  <a:off x="50482" y="24034"/>
                  <a:ext cx="1698000" cy="5850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600" dirty="0">
                      <a:solidFill>
                        <a:schemeClr val="dk2"/>
                      </a:solidFill>
                    </a:rPr>
                    <a:t>   $340 / </a:t>
                  </a:r>
                  <a:r>
                    <a:rPr lang="en-US" sz="1600" b="1" dirty="0">
                      <a:solidFill>
                        <a:srgbClr val="3355F8"/>
                      </a:solidFill>
                    </a:rPr>
                    <a:t>$836</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01" name="Google Shape;2501;p265"/>
              <p:cNvGrpSpPr/>
              <p:nvPr/>
            </p:nvGrpSpPr>
            <p:grpSpPr>
              <a:xfrm>
                <a:off x="0" y="1646480"/>
                <a:ext cx="1799100" cy="609035"/>
                <a:chOff x="0" y="-1"/>
                <a:chExt cx="1799100" cy="609035"/>
              </a:xfrm>
            </p:grpSpPr>
            <p:sp>
              <p:nvSpPr>
                <p:cNvPr id="2502" name="Google Shape;2502;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03" name="Google Shape;2503;p265"/>
                <p:cNvSpPr txBox="1"/>
                <p:nvPr/>
              </p:nvSpPr>
              <p:spPr>
                <a:xfrm>
                  <a:off x="50482" y="24034"/>
                  <a:ext cx="1698000" cy="5850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600" dirty="0">
                      <a:solidFill>
                        <a:schemeClr val="dk2"/>
                      </a:solidFill>
                    </a:rPr>
                    <a:t>   $253 / </a:t>
                  </a:r>
                  <a:r>
                    <a:rPr lang="en-US" sz="1600" b="1" dirty="0">
                      <a:solidFill>
                        <a:srgbClr val="3355F8"/>
                      </a:solidFill>
                    </a:rPr>
                    <a:t>$623</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04" name="Google Shape;2504;p265"/>
              <p:cNvGrpSpPr/>
              <p:nvPr/>
            </p:nvGrpSpPr>
            <p:grpSpPr>
              <a:xfrm>
                <a:off x="0" y="2120167"/>
                <a:ext cx="1799100" cy="609037"/>
                <a:chOff x="0" y="-1"/>
                <a:chExt cx="1799100" cy="609037"/>
              </a:xfrm>
            </p:grpSpPr>
            <p:sp>
              <p:nvSpPr>
                <p:cNvPr id="2505" name="Google Shape;2505;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06" name="Google Shape;2506;p265"/>
                <p:cNvSpPr txBox="1"/>
                <p:nvPr/>
              </p:nvSpPr>
              <p:spPr>
                <a:xfrm>
                  <a:off x="50482" y="24036"/>
                  <a:ext cx="1698000" cy="5850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600" dirty="0">
                      <a:solidFill>
                        <a:schemeClr val="dk2"/>
                      </a:solidFill>
                    </a:rPr>
                    <a:t>   $183 / </a:t>
                  </a:r>
                  <a:r>
                    <a:rPr lang="en-US" sz="1600" b="1" dirty="0">
                      <a:solidFill>
                        <a:srgbClr val="3355F8"/>
                      </a:solidFill>
                    </a:rPr>
                    <a:t>$453</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07" name="Google Shape;2507;p265"/>
              <p:cNvGrpSpPr/>
              <p:nvPr/>
            </p:nvGrpSpPr>
            <p:grpSpPr>
              <a:xfrm>
                <a:off x="0" y="2593854"/>
                <a:ext cx="1799100" cy="609035"/>
                <a:chOff x="0" y="-1"/>
                <a:chExt cx="1799100" cy="609035"/>
              </a:xfrm>
            </p:grpSpPr>
            <p:sp>
              <p:nvSpPr>
                <p:cNvPr id="2508" name="Google Shape;2508;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09" name="Google Shape;2509;p265"/>
                <p:cNvSpPr txBox="1"/>
                <p:nvPr/>
              </p:nvSpPr>
              <p:spPr>
                <a:xfrm>
                  <a:off x="50482" y="24034"/>
                  <a:ext cx="1698000" cy="5850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600" dirty="0">
                      <a:solidFill>
                        <a:schemeClr val="dk2"/>
                      </a:solidFill>
                    </a:rPr>
                    <a:t>   $136 / </a:t>
                  </a:r>
                  <a:r>
                    <a:rPr lang="en-US" sz="1600" b="1" dirty="0">
                      <a:solidFill>
                        <a:srgbClr val="3355F8"/>
                      </a:solidFill>
                    </a:rPr>
                    <a:t>$340</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10" name="Google Shape;2510;p265"/>
              <p:cNvGrpSpPr/>
              <p:nvPr/>
            </p:nvGrpSpPr>
            <p:grpSpPr>
              <a:xfrm>
                <a:off x="0" y="3067541"/>
                <a:ext cx="1799100" cy="609035"/>
                <a:chOff x="0" y="-1"/>
                <a:chExt cx="1799100" cy="609035"/>
              </a:xfrm>
            </p:grpSpPr>
            <p:sp>
              <p:nvSpPr>
                <p:cNvPr id="2511" name="Google Shape;2511;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12" name="Google Shape;2512;p265"/>
                <p:cNvSpPr txBox="1"/>
                <p:nvPr/>
              </p:nvSpPr>
              <p:spPr>
                <a:xfrm>
                  <a:off x="50482" y="24034"/>
                  <a:ext cx="1698000" cy="5850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600" dirty="0">
                      <a:solidFill>
                        <a:schemeClr val="dk2"/>
                      </a:solidFill>
                    </a:rPr>
                    <a:t>   $103 / </a:t>
                  </a:r>
                  <a:r>
                    <a:rPr lang="en-US" sz="1600" b="1" dirty="0">
                      <a:solidFill>
                        <a:srgbClr val="3355F8"/>
                      </a:solidFill>
                    </a:rPr>
                    <a:t>$255</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13" name="Google Shape;2513;p265"/>
              <p:cNvGrpSpPr/>
              <p:nvPr/>
            </p:nvGrpSpPr>
            <p:grpSpPr>
              <a:xfrm>
                <a:off x="0" y="3541228"/>
                <a:ext cx="1799100" cy="609035"/>
                <a:chOff x="0" y="-1"/>
                <a:chExt cx="1799100" cy="609035"/>
              </a:xfrm>
            </p:grpSpPr>
            <p:sp>
              <p:nvSpPr>
                <p:cNvPr id="2514" name="Google Shape;2514;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15" name="Google Shape;2515;p265"/>
                <p:cNvSpPr txBox="1"/>
                <p:nvPr/>
              </p:nvSpPr>
              <p:spPr>
                <a:xfrm>
                  <a:off x="50482" y="24034"/>
                  <a:ext cx="1698000" cy="5850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600" dirty="0">
                      <a:solidFill>
                        <a:schemeClr val="dk2"/>
                      </a:solidFill>
                    </a:rPr>
                    <a:t>   $82 /</a:t>
                  </a:r>
                  <a:r>
                    <a:rPr lang="en-US" sz="1600" b="1" dirty="0">
                      <a:solidFill>
                        <a:srgbClr val="3355F8"/>
                      </a:solidFill>
                    </a:rPr>
                    <a:t>   $198  </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grpSp>
          <p:nvGrpSpPr>
            <p:cNvPr id="2516" name="Google Shape;2516;p265"/>
            <p:cNvGrpSpPr/>
            <p:nvPr/>
          </p:nvGrpSpPr>
          <p:grpSpPr>
            <a:xfrm>
              <a:off x="5508209" y="-1"/>
              <a:ext cx="1808842" cy="3691725"/>
              <a:chOff x="-2" y="-1"/>
              <a:chExt cx="1808842" cy="3691725"/>
            </a:xfrm>
          </p:grpSpPr>
          <p:grpSp>
            <p:nvGrpSpPr>
              <p:cNvPr id="2517" name="Google Shape;2517;p265"/>
              <p:cNvGrpSpPr/>
              <p:nvPr/>
            </p:nvGrpSpPr>
            <p:grpSpPr>
              <a:xfrm>
                <a:off x="-2" y="-1"/>
                <a:ext cx="1799100" cy="606300"/>
                <a:chOff x="-1" y="-1"/>
                <a:chExt cx="1799100" cy="606300"/>
              </a:xfrm>
            </p:grpSpPr>
            <p:sp>
              <p:nvSpPr>
                <p:cNvPr id="2518" name="Google Shape;2518;p265"/>
                <p:cNvSpPr/>
                <p:nvPr/>
              </p:nvSpPr>
              <p:spPr>
                <a:xfrm>
                  <a:off x="-1" y="-1"/>
                  <a:ext cx="1799100" cy="606300"/>
                </a:xfrm>
                <a:prstGeom prst="rect">
                  <a:avLst/>
                </a:prstGeom>
                <a:solidFill>
                  <a:srgbClr val="8231D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19" name="Google Shape;2519;p265"/>
                <p:cNvSpPr txBox="1"/>
                <p:nvPr/>
              </p:nvSpPr>
              <p:spPr>
                <a:xfrm>
                  <a:off x="45719" y="117692"/>
                  <a:ext cx="1707600" cy="3714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Team Override</a:t>
                  </a:r>
                  <a:endParaRPr/>
                </a:p>
              </p:txBody>
            </p:sp>
          </p:grpSp>
          <p:grpSp>
            <p:nvGrpSpPr>
              <p:cNvPr id="2520" name="Google Shape;2520;p265"/>
              <p:cNvGrpSpPr/>
              <p:nvPr/>
            </p:nvGrpSpPr>
            <p:grpSpPr>
              <a:xfrm>
                <a:off x="-2" y="698950"/>
                <a:ext cx="1799100" cy="615407"/>
                <a:chOff x="-1" y="-1"/>
                <a:chExt cx="1799100" cy="615407"/>
              </a:xfrm>
            </p:grpSpPr>
            <p:sp>
              <p:nvSpPr>
                <p:cNvPr id="2521" name="Google Shape;2521;p265"/>
                <p:cNvSpPr/>
                <p:nvPr/>
              </p:nvSpPr>
              <p:spPr>
                <a:xfrm>
                  <a:off x="-1" y="-1"/>
                  <a:ext cx="1799100" cy="3786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22" name="Google Shape;2522;p265"/>
                <p:cNvSpPr txBox="1"/>
                <p:nvPr/>
              </p:nvSpPr>
              <p:spPr>
                <a:xfrm>
                  <a:off x="50482" y="22906"/>
                  <a:ext cx="1698000" cy="592500"/>
                </a:xfrm>
                <a:prstGeom prst="rect">
                  <a:avLst/>
                </a:prstGeom>
                <a:noFill/>
                <a:ln>
                  <a:noFill/>
                </a:ln>
              </p:spPr>
              <p:txBody>
                <a:bodyPr spcFirstLastPara="1" wrap="square" lIns="45700" tIns="45700" rIns="45700" bIns="45700" anchor="ctr" anchorCtr="0">
                  <a:spAutoFit/>
                </a:bodyPr>
                <a:lstStyle/>
                <a:p>
                  <a:pPr marL="0" lvl="0" indent="0" algn="ctr" rtl="0">
                    <a:spcBef>
                      <a:spcPts val="0"/>
                    </a:spcBef>
                    <a:spcAft>
                      <a:spcPts val="0"/>
                    </a:spcAft>
                    <a:buClr>
                      <a:srgbClr val="000000"/>
                    </a:buClr>
                    <a:buFont typeface="Arial"/>
                    <a:buNone/>
                  </a:pPr>
                  <a:r>
                    <a:rPr lang="en-US" sz="1600" dirty="0">
                      <a:solidFill>
                        <a:schemeClr val="dk2"/>
                      </a:solidFill>
                    </a:rPr>
                    <a:t>$87 / </a:t>
                  </a:r>
                  <a:r>
                    <a:rPr lang="en-US" sz="1600" b="1" dirty="0">
                      <a:solidFill>
                        <a:srgbClr val="3355F8"/>
                      </a:solidFill>
                    </a:rPr>
                    <a:t>$212</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23" name="Google Shape;2523;p265"/>
              <p:cNvGrpSpPr/>
              <p:nvPr/>
            </p:nvGrpSpPr>
            <p:grpSpPr>
              <a:xfrm>
                <a:off x="9740" y="1170226"/>
                <a:ext cx="1799100" cy="615407"/>
                <a:chOff x="-1" y="-1"/>
                <a:chExt cx="1799100" cy="615407"/>
              </a:xfrm>
            </p:grpSpPr>
            <p:sp>
              <p:nvSpPr>
                <p:cNvPr id="2524" name="Google Shape;2524;p265"/>
                <p:cNvSpPr/>
                <p:nvPr/>
              </p:nvSpPr>
              <p:spPr>
                <a:xfrm>
                  <a:off x="-1" y="-1"/>
                  <a:ext cx="1799100" cy="3786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25" name="Google Shape;2525;p265"/>
                <p:cNvSpPr txBox="1"/>
                <p:nvPr/>
              </p:nvSpPr>
              <p:spPr>
                <a:xfrm>
                  <a:off x="50482" y="22906"/>
                  <a:ext cx="1698000" cy="592500"/>
                </a:xfrm>
                <a:prstGeom prst="rect">
                  <a:avLst/>
                </a:prstGeom>
                <a:noFill/>
                <a:ln>
                  <a:noFill/>
                </a:ln>
              </p:spPr>
              <p:txBody>
                <a:bodyPr spcFirstLastPara="1" wrap="square" lIns="45700" tIns="45700" rIns="45700" bIns="45700" anchor="ctr" anchorCtr="0">
                  <a:spAutoFit/>
                </a:bodyPr>
                <a:lstStyle/>
                <a:p>
                  <a:pPr marL="0" lvl="0" indent="0" algn="ctr" rtl="0">
                    <a:spcBef>
                      <a:spcPts val="0"/>
                    </a:spcBef>
                    <a:spcAft>
                      <a:spcPts val="0"/>
                    </a:spcAft>
                    <a:buClr>
                      <a:srgbClr val="000000"/>
                    </a:buClr>
                    <a:buFont typeface="Arial"/>
                    <a:buNone/>
                  </a:pPr>
                  <a:r>
                    <a:rPr lang="en-US" sz="1600" dirty="0">
                      <a:solidFill>
                        <a:schemeClr val="dk2"/>
                      </a:solidFill>
                    </a:rPr>
                    <a:t>$87 / </a:t>
                  </a:r>
                  <a:r>
                    <a:rPr lang="en-US" sz="1600" b="1" dirty="0">
                      <a:solidFill>
                        <a:srgbClr val="3355F8"/>
                      </a:solidFill>
                    </a:rPr>
                    <a:t>$212</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26" name="Google Shape;2526;p265"/>
              <p:cNvGrpSpPr/>
              <p:nvPr/>
            </p:nvGrpSpPr>
            <p:grpSpPr>
              <a:xfrm>
                <a:off x="9740" y="1645615"/>
                <a:ext cx="1799100" cy="615407"/>
                <a:chOff x="-1" y="-1"/>
                <a:chExt cx="1799100" cy="615407"/>
              </a:xfrm>
            </p:grpSpPr>
            <p:sp>
              <p:nvSpPr>
                <p:cNvPr id="2527" name="Google Shape;2527;p265"/>
                <p:cNvSpPr/>
                <p:nvPr/>
              </p:nvSpPr>
              <p:spPr>
                <a:xfrm>
                  <a:off x="-1" y="-1"/>
                  <a:ext cx="1799100" cy="3786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28" name="Google Shape;2528;p265"/>
                <p:cNvSpPr txBox="1"/>
                <p:nvPr/>
              </p:nvSpPr>
              <p:spPr>
                <a:xfrm>
                  <a:off x="50482" y="22906"/>
                  <a:ext cx="1698000" cy="592500"/>
                </a:xfrm>
                <a:prstGeom prst="rect">
                  <a:avLst/>
                </a:prstGeom>
                <a:noFill/>
                <a:ln>
                  <a:noFill/>
                </a:ln>
              </p:spPr>
              <p:txBody>
                <a:bodyPr spcFirstLastPara="1" wrap="square" lIns="45700" tIns="45700" rIns="45700" bIns="45700" anchor="ctr" anchorCtr="0">
                  <a:spAutoFit/>
                </a:bodyPr>
                <a:lstStyle/>
                <a:p>
                  <a:pPr marL="0" lvl="0" indent="0" algn="ctr" rtl="0">
                    <a:spcBef>
                      <a:spcPts val="0"/>
                    </a:spcBef>
                    <a:spcAft>
                      <a:spcPts val="0"/>
                    </a:spcAft>
                    <a:buClr>
                      <a:srgbClr val="000000"/>
                    </a:buClr>
                    <a:buFont typeface="Arial"/>
                    <a:buNone/>
                  </a:pPr>
                  <a:r>
                    <a:rPr lang="en-US" sz="1600" dirty="0">
                      <a:solidFill>
                        <a:schemeClr val="dk2"/>
                      </a:solidFill>
                    </a:rPr>
                    <a:t>$70 / </a:t>
                  </a:r>
                  <a:r>
                    <a:rPr lang="en-US" sz="1600" b="1" dirty="0">
                      <a:solidFill>
                        <a:srgbClr val="3355F8"/>
                      </a:solidFill>
                    </a:rPr>
                    <a:t>$170</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29" name="Google Shape;2529;p265"/>
              <p:cNvGrpSpPr/>
              <p:nvPr/>
            </p:nvGrpSpPr>
            <p:grpSpPr>
              <a:xfrm>
                <a:off x="-2" y="2121115"/>
                <a:ext cx="1799100" cy="615406"/>
                <a:chOff x="-1" y="0"/>
                <a:chExt cx="1799100" cy="615406"/>
              </a:xfrm>
            </p:grpSpPr>
            <p:sp>
              <p:nvSpPr>
                <p:cNvPr id="2530" name="Google Shape;2530;p265"/>
                <p:cNvSpPr/>
                <p:nvPr/>
              </p:nvSpPr>
              <p:spPr>
                <a:xfrm>
                  <a:off x="-1" y="0"/>
                  <a:ext cx="1799100" cy="3786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31" name="Google Shape;2531;p265"/>
                <p:cNvSpPr txBox="1"/>
                <p:nvPr/>
              </p:nvSpPr>
              <p:spPr>
                <a:xfrm>
                  <a:off x="50482" y="22906"/>
                  <a:ext cx="1698000" cy="592500"/>
                </a:xfrm>
                <a:prstGeom prst="rect">
                  <a:avLst/>
                </a:prstGeom>
                <a:noFill/>
                <a:ln>
                  <a:noFill/>
                </a:ln>
              </p:spPr>
              <p:txBody>
                <a:bodyPr spcFirstLastPara="1" wrap="square" lIns="45700" tIns="45700" rIns="45700" bIns="45700" anchor="ctr" anchorCtr="0">
                  <a:spAutoFit/>
                </a:bodyPr>
                <a:lstStyle/>
                <a:p>
                  <a:pPr marL="0" lvl="0" indent="0" algn="ctr" rtl="0">
                    <a:spcBef>
                      <a:spcPts val="0"/>
                    </a:spcBef>
                    <a:spcAft>
                      <a:spcPts val="0"/>
                    </a:spcAft>
                    <a:buClr>
                      <a:srgbClr val="000000"/>
                    </a:buClr>
                    <a:buFont typeface="Arial"/>
                    <a:buNone/>
                  </a:pPr>
                  <a:r>
                    <a:rPr lang="en-US" sz="1600" dirty="0">
                      <a:solidFill>
                        <a:schemeClr val="dk2"/>
                      </a:solidFill>
                    </a:rPr>
                    <a:t>$47 / </a:t>
                  </a:r>
                  <a:r>
                    <a:rPr lang="en-US" sz="1600" b="1" dirty="0">
                      <a:solidFill>
                        <a:srgbClr val="3355F8"/>
                      </a:solidFill>
                    </a:rPr>
                    <a:t>$113</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32" name="Google Shape;2532;p265"/>
              <p:cNvGrpSpPr/>
              <p:nvPr/>
            </p:nvGrpSpPr>
            <p:grpSpPr>
              <a:xfrm>
                <a:off x="-2" y="2592393"/>
                <a:ext cx="1799100" cy="617265"/>
                <a:chOff x="-1" y="0"/>
                <a:chExt cx="1799100" cy="617265"/>
              </a:xfrm>
            </p:grpSpPr>
            <p:sp>
              <p:nvSpPr>
                <p:cNvPr id="2533" name="Google Shape;2533;p265"/>
                <p:cNvSpPr/>
                <p:nvPr/>
              </p:nvSpPr>
              <p:spPr>
                <a:xfrm>
                  <a:off x="-1" y="0"/>
                  <a:ext cx="1799100" cy="3822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34" name="Google Shape;2534;p265"/>
                <p:cNvSpPr txBox="1"/>
                <p:nvPr/>
              </p:nvSpPr>
              <p:spPr>
                <a:xfrm>
                  <a:off x="50482" y="24765"/>
                  <a:ext cx="1698000" cy="5925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600" dirty="0">
                      <a:solidFill>
                        <a:schemeClr val="dk2"/>
                      </a:solidFill>
                    </a:rPr>
                    <a:t>      $33 / </a:t>
                  </a:r>
                  <a:r>
                    <a:rPr lang="en-US" sz="1600" b="1" dirty="0">
                      <a:solidFill>
                        <a:srgbClr val="3355F8"/>
                      </a:solidFill>
                    </a:rPr>
                    <a:t>$85</a:t>
                  </a:r>
                  <a:endParaRPr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nvGrpSpPr>
              <p:cNvPr id="2535" name="Google Shape;2535;p265"/>
              <p:cNvGrpSpPr/>
              <p:nvPr/>
            </p:nvGrpSpPr>
            <p:grpSpPr>
              <a:xfrm>
                <a:off x="-2" y="3067390"/>
                <a:ext cx="1799100" cy="624334"/>
                <a:chOff x="-1" y="0"/>
                <a:chExt cx="1799100" cy="624334"/>
              </a:xfrm>
            </p:grpSpPr>
            <p:sp>
              <p:nvSpPr>
                <p:cNvPr id="2536" name="Google Shape;2536;p265"/>
                <p:cNvSpPr/>
                <p:nvPr/>
              </p:nvSpPr>
              <p:spPr>
                <a:xfrm>
                  <a:off x="-1" y="0"/>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37" name="Google Shape;2537;p265"/>
                <p:cNvSpPr txBox="1"/>
                <p:nvPr/>
              </p:nvSpPr>
              <p:spPr>
                <a:xfrm>
                  <a:off x="50482" y="24034"/>
                  <a:ext cx="1698000" cy="600300"/>
                </a:xfrm>
                <a:prstGeom prst="rect">
                  <a:avLst/>
                </a:prstGeom>
                <a:noFill/>
                <a:ln>
                  <a:noFill/>
                </a:ln>
              </p:spPr>
              <p:txBody>
                <a:bodyPr spcFirstLastPara="1" wrap="square" lIns="45700" tIns="45700" rIns="45700" bIns="45700" anchor="ctr" anchorCtr="0">
                  <a:spAutoFit/>
                </a:bodyPr>
                <a:lstStyle/>
                <a:p>
                  <a:pPr marL="0" lvl="0" indent="0" algn="l" rtl="0">
                    <a:spcBef>
                      <a:spcPts val="0"/>
                    </a:spcBef>
                    <a:spcAft>
                      <a:spcPts val="0"/>
                    </a:spcAft>
                    <a:buClr>
                      <a:srgbClr val="000000"/>
                    </a:buClr>
                    <a:buFont typeface="Arial"/>
                    <a:buNone/>
                  </a:pPr>
                  <a:r>
                    <a:rPr lang="en-US" sz="1700" dirty="0">
                      <a:solidFill>
                        <a:schemeClr val="dk2"/>
                      </a:solidFill>
                    </a:rPr>
                    <a:t>     $21 / </a:t>
                  </a:r>
                  <a:r>
                    <a:rPr lang="en-US" sz="1700" b="1" dirty="0">
                      <a:solidFill>
                        <a:srgbClr val="3355F8"/>
                      </a:solidFill>
                    </a:rPr>
                    <a:t>$56</a:t>
                  </a:r>
                  <a:endParaRPr sz="1300" dirty="0"/>
                </a:p>
                <a:p>
                  <a:pPr marL="0" marR="0" lvl="0" indent="0" algn="ctr" rtl="0">
                    <a:lnSpc>
                      <a:spcPct val="100000"/>
                    </a:lnSpc>
                    <a:spcBef>
                      <a:spcPts val="0"/>
                    </a:spcBef>
                    <a:spcAft>
                      <a:spcPts val="0"/>
                    </a:spcAft>
                    <a:buClr>
                      <a:srgbClr val="363636"/>
                    </a:buClr>
                    <a:buSzPts val="1600"/>
                    <a:buFont typeface="Arial"/>
                    <a:buNone/>
                  </a:pPr>
                  <a:endParaRPr sz="1600" dirty="0">
                    <a:solidFill>
                      <a:srgbClr val="363636"/>
                    </a:solidFill>
                  </a:endParaRPr>
                </a:p>
              </p:txBody>
            </p:sp>
          </p:grpSp>
        </p:grpSp>
        <p:grpSp>
          <p:nvGrpSpPr>
            <p:cNvPr id="2538" name="Google Shape;2538;p265"/>
            <p:cNvGrpSpPr/>
            <p:nvPr/>
          </p:nvGrpSpPr>
          <p:grpSpPr>
            <a:xfrm>
              <a:off x="1766362" y="-3"/>
              <a:ext cx="1799100" cy="3921930"/>
              <a:chOff x="0" y="-2"/>
              <a:chExt cx="1799100" cy="3921930"/>
            </a:xfrm>
          </p:grpSpPr>
          <p:grpSp>
            <p:nvGrpSpPr>
              <p:cNvPr id="2539" name="Google Shape;2539;p265"/>
              <p:cNvGrpSpPr/>
              <p:nvPr/>
            </p:nvGrpSpPr>
            <p:grpSpPr>
              <a:xfrm>
                <a:off x="0" y="615189"/>
                <a:ext cx="1799100" cy="554100"/>
                <a:chOff x="0" y="-1"/>
                <a:chExt cx="1799100" cy="554100"/>
              </a:xfrm>
            </p:grpSpPr>
            <p:sp>
              <p:nvSpPr>
                <p:cNvPr id="2540" name="Google Shape;2540;p265"/>
                <p:cNvSpPr/>
                <p:nvPr/>
              </p:nvSpPr>
              <p:spPr>
                <a:xfrm>
                  <a:off x="0" y="83915"/>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41" name="Google Shape;2541;p265"/>
                <p:cNvSpPr txBox="1"/>
                <p:nvPr/>
              </p:nvSpPr>
              <p:spPr>
                <a:xfrm>
                  <a:off x="50482" y="-1"/>
                  <a:ext cx="1698000" cy="5541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363636"/>
                    </a:buClr>
                    <a:buSzPts val="1500"/>
                    <a:buFont typeface="Arial"/>
                    <a:buNone/>
                  </a:pPr>
                  <a:r>
                    <a:rPr lang="en-US" sz="1500" b="0" i="0" u="none" strike="noStrike" cap="none">
                      <a:solidFill>
                        <a:srgbClr val="363636"/>
                      </a:solidFill>
                      <a:latin typeface="Arial"/>
                      <a:ea typeface="Arial"/>
                      <a:cs typeface="Arial"/>
                      <a:sym typeface="Arial"/>
                    </a:rPr>
                    <a:t>Executive Director*</a:t>
                  </a:r>
                  <a:endParaRPr/>
                </a:p>
              </p:txBody>
            </p:sp>
          </p:grpSp>
          <p:grpSp>
            <p:nvGrpSpPr>
              <p:cNvPr id="2542" name="Google Shape;2542;p265"/>
              <p:cNvGrpSpPr/>
              <p:nvPr/>
            </p:nvGrpSpPr>
            <p:grpSpPr>
              <a:xfrm>
                <a:off x="0" y="1172792"/>
                <a:ext cx="1799100" cy="380700"/>
                <a:chOff x="0" y="-1"/>
                <a:chExt cx="1799100" cy="380700"/>
              </a:xfrm>
            </p:grpSpPr>
            <p:sp>
              <p:nvSpPr>
                <p:cNvPr id="2543" name="Google Shape;2543;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44" name="Google Shape;2544;p265"/>
                <p:cNvSpPr txBox="1"/>
                <p:nvPr/>
              </p:nvSpPr>
              <p:spPr>
                <a:xfrm>
                  <a:off x="50482" y="24034"/>
                  <a:ext cx="1698000" cy="3423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363636"/>
                    </a:buClr>
                    <a:buSzPts val="1600"/>
                    <a:buFont typeface="Arial"/>
                    <a:buNone/>
                  </a:pPr>
                  <a:r>
                    <a:rPr lang="en-US" sz="1600" b="0" i="0" u="none" strike="noStrike" cap="none">
                      <a:solidFill>
                        <a:srgbClr val="363636"/>
                      </a:solidFill>
                      <a:latin typeface="Arial"/>
                      <a:ea typeface="Arial"/>
                      <a:cs typeface="Arial"/>
                      <a:sym typeface="Arial"/>
                    </a:rPr>
                    <a:t>Senior Director*</a:t>
                  </a:r>
                  <a:endParaRPr/>
                </a:p>
              </p:txBody>
            </p:sp>
          </p:grpSp>
          <p:grpSp>
            <p:nvGrpSpPr>
              <p:cNvPr id="2545" name="Google Shape;2545;p265"/>
              <p:cNvGrpSpPr/>
              <p:nvPr/>
            </p:nvGrpSpPr>
            <p:grpSpPr>
              <a:xfrm>
                <a:off x="0" y="1646480"/>
                <a:ext cx="1799100" cy="380700"/>
                <a:chOff x="0" y="-1"/>
                <a:chExt cx="1799100" cy="380700"/>
              </a:xfrm>
            </p:grpSpPr>
            <p:sp>
              <p:nvSpPr>
                <p:cNvPr id="2546" name="Google Shape;2546;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47" name="Google Shape;2547;p265"/>
                <p:cNvSpPr txBox="1"/>
                <p:nvPr/>
              </p:nvSpPr>
              <p:spPr>
                <a:xfrm>
                  <a:off x="50482" y="24034"/>
                  <a:ext cx="1698000" cy="3423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363636"/>
                    </a:buClr>
                    <a:buSzPts val="1600"/>
                    <a:buFont typeface="Arial"/>
                    <a:buNone/>
                  </a:pPr>
                  <a:r>
                    <a:rPr lang="en-US" sz="1600" b="0" i="0" u="none" strike="noStrike" cap="none">
                      <a:solidFill>
                        <a:srgbClr val="363636"/>
                      </a:solidFill>
                      <a:latin typeface="Arial"/>
                      <a:ea typeface="Arial"/>
                      <a:cs typeface="Arial"/>
                      <a:sym typeface="Arial"/>
                    </a:rPr>
                    <a:t>Director</a:t>
                  </a:r>
                  <a:endParaRPr/>
                </a:p>
              </p:txBody>
            </p:sp>
          </p:grpSp>
          <p:grpSp>
            <p:nvGrpSpPr>
              <p:cNvPr id="2548" name="Google Shape;2548;p265"/>
              <p:cNvGrpSpPr/>
              <p:nvPr/>
            </p:nvGrpSpPr>
            <p:grpSpPr>
              <a:xfrm>
                <a:off x="0" y="2120167"/>
                <a:ext cx="1799100" cy="380700"/>
                <a:chOff x="0" y="-1"/>
                <a:chExt cx="1799100" cy="380700"/>
              </a:xfrm>
            </p:grpSpPr>
            <p:sp>
              <p:nvSpPr>
                <p:cNvPr id="2549" name="Google Shape;2549;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50" name="Google Shape;2550;p265"/>
                <p:cNvSpPr txBox="1"/>
                <p:nvPr/>
              </p:nvSpPr>
              <p:spPr>
                <a:xfrm>
                  <a:off x="50482" y="24034"/>
                  <a:ext cx="1698000" cy="3423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363636"/>
                    </a:buClr>
                    <a:buSzPts val="1600"/>
                    <a:buFont typeface="Arial"/>
                    <a:buNone/>
                  </a:pPr>
                  <a:r>
                    <a:rPr lang="en-US" sz="1600" b="0" i="0" u="none" strike="noStrike" cap="none">
                      <a:solidFill>
                        <a:srgbClr val="363636"/>
                      </a:solidFill>
                      <a:latin typeface="Arial"/>
                      <a:ea typeface="Arial"/>
                      <a:cs typeface="Arial"/>
                      <a:sym typeface="Arial"/>
                    </a:rPr>
                    <a:t>Senior Manager</a:t>
                  </a:r>
                  <a:endParaRPr/>
                </a:p>
              </p:txBody>
            </p:sp>
          </p:grpSp>
          <p:grpSp>
            <p:nvGrpSpPr>
              <p:cNvPr id="2551" name="Google Shape;2551;p265"/>
              <p:cNvGrpSpPr/>
              <p:nvPr/>
            </p:nvGrpSpPr>
            <p:grpSpPr>
              <a:xfrm>
                <a:off x="0" y="2593854"/>
                <a:ext cx="1799100" cy="380700"/>
                <a:chOff x="0" y="-1"/>
                <a:chExt cx="1799100" cy="380700"/>
              </a:xfrm>
            </p:grpSpPr>
            <p:sp>
              <p:nvSpPr>
                <p:cNvPr id="2552" name="Google Shape;2552;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63636"/>
                    </a:buClr>
                    <a:buSzPts val="1400"/>
                    <a:buFont typeface="Arial"/>
                    <a:buNone/>
                  </a:pPr>
                  <a:endParaRPr sz="1400" b="0" i="0" u="none" strike="noStrike" cap="none">
                    <a:solidFill>
                      <a:srgbClr val="363636"/>
                    </a:solidFill>
                    <a:latin typeface="Arial"/>
                    <a:ea typeface="Arial"/>
                    <a:cs typeface="Arial"/>
                    <a:sym typeface="Arial"/>
                  </a:endParaRPr>
                </a:p>
              </p:txBody>
            </p:sp>
            <p:sp>
              <p:nvSpPr>
                <p:cNvPr id="2553" name="Google Shape;2553;p265"/>
                <p:cNvSpPr txBox="1"/>
                <p:nvPr/>
              </p:nvSpPr>
              <p:spPr>
                <a:xfrm>
                  <a:off x="50482" y="24034"/>
                  <a:ext cx="1698000" cy="3423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363636"/>
                    </a:buClr>
                    <a:buSzPts val="1600"/>
                    <a:buFont typeface="Arial"/>
                    <a:buNone/>
                  </a:pPr>
                  <a:r>
                    <a:rPr lang="en-US" sz="1600" b="0" i="0" u="none" strike="noStrike" cap="none">
                      <a:solidFill>
                        <a:srgbClr val="363636"/>
                      </a:solidFill>
                      <a:latin typeface="Arial"/>
                      <a:ea typeface="Arial"/>
                      <a:cs typeface="Arial"/>
                      <a:sym typeface="Arial"/>
                    </a:rPr>
                    <a:t>Manager</a:t>
                  </a:r>
                  <a:endParaRPr/>
                </a:p>
              </p:txBody>
            </p:sp>
          </p:grpSp>
          <p:grpSp>
            <p:nvGrpSpPr>
              <p:cNvPr id="2554" name="Google Shape;2554;p265"/>
              <p:cNvGrpSpPr/>
              <p:nvPr/>
            </p:nvGrpSpPr>
            <p:grpSpPr>
              <a:xfrm>
                <a:off x="0" y="3067541"/>
                <a:ext cx="1799100" cy="380700"/>
                <a:chOff x="0" y="-1"/>
                <a:chExt cx="1799100" cy="380700"/>
              </a:xfrm>
            </p:grpSpPr>
            <p:sp>
              <p:nvSpPr>
                <p:cNvPr id="2555" name="Google Shape;2555;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56" name="Google Shape;2556;p265"/>
                <p:cNvSpPr txBox="1"/>
                <p:nvPr/>
              </p:nvSpPr>
              <p:spPr>
                <a:xfrm>
                  <a:off x="50482" y="24034"/>
                  <a:ext cx="1698000" cy="3423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363636"/>
                    </a:buClr>
                    <a:buSzPts val="1600"/>
                    <a:buFont typeface="Arial"/>
                    <a:buNone/>
                  </a:pPr>
                  <a:r>
                    <a:rPr lang="en-US" sz="1600" b="0" i="0" u="none" strike="noStrike" cap="none">
                      <a:solidFill>
                        <a:srgbClr val="363636"/>
                      </a:solidFill>
                      <a:latin typeface="Arial"/>
                      <a:ea typeface="Arial"/>
                      <a:cs typeface="Arial"/>
                      <a:sym typeface="Arial"/>
                    </a:rPr>
                    <a:t>Senior Associate</a:t>
                  </a:r>
                  <a:endParaRPr/>
                </a:p>
              </p:txBody>
            </p:sp>
          </p:grpSp>
          <p:grpSp>
            <p:nvGrpSpPr>
              <p:cNvPr id="2557" name="Google Shape;2557;p265"/>
              <p:cNvGrpSpPr/>
              <p:nvPr/>
            </p:nvGrpSpPr>
            <p:grpSpPr>
              <a:xfrm>
                <a:off x="0" y="3541228"/>
                <a:ext cx="1799100" cy="380700"/>
                <a:chOff x="0" y="-1"/>
                <a:chExt cx="1799100" cy="380700"/>
              </a:xfrm>
            </p:grpSpPr>
            <p:sp>
              <p:nvSpPr>
                <p:cNvPr id="2558" name="Google Shape;2558;p265"/>
                <p:cNvSpPr/>
                <p:nvPr/>
              </p:nvSpPr>
              <p:spPr>
                <a:xfrm>
                  <a:off x="0" y="-1"/>
                  <a:ext cx="1799100" cy="3807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59" name="Google Shape;2559;p265"/>
                <p:cNvSpPr txBox="1"/>
                <p:nvPr/>
              </p:nvSpPr>
              <p:spPr>
                <a:xfrm>
                  <a:off x="50482" y="24034"/>
                  <a:ext cx="1698000" cy="3423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363636"/>
                    </a:buClr>
                    <a:buSzPts val="1600"/>
                    <a:buFont typeface="Arial"/>
                    <a:buNone/>
                  </a:pPr>
                  <a:r>
                    <a:rPr lang="en-US" sz="1600" b="0" i="0" u="none" strike="noStrike" cap="none">
                      <a:solidFill>
                        <a:srgbClr val="363636"/>
                      </a:solidFill>
                      <a:latin typeface="Arial"/>
                      <a:ea typeface="Arial"/>
                      <a:cs typeface="Arial"/>
                      <a:sym typeface="Arial"/>
                    </a:rPr>
                    <a:t>Associate</a:t>
                  </a:r>
                  <a:endParaRPr/>
                </a:p>
              </p:txBody>
            </p:sp>
          </p:grpSp>
          <p:grpSp>
            <p:nvGrpSpPr>
              <p:cNvPr id="2560" name="Google Shape;2560;p265"/>
              <p:cNvGrpSpPr/>
              <p:nvPr/>
            </p:nvGrpSpPr>
            <p:grpSpPr>
              <a:xfrm>
                <a:off x="0" y="-2"/>
                <a:ext cx="1799100" cy="606300"/>
                <a:chOff x="0" y="-1"/>
                <a:chExt cx="1799100" cy="606300"/>
              </a:xfrm>
            </p:grpSpPr>
            <p:sp>
              <p:nvSpPr>
                <p:cNvPr id="2561" name="Google Shape;2561;p265"/>
                <p:cNvSpPr/>
                <p:nvPr/>
              </p:nvSpPr>
              <p:spPr>
                <a:xfrm>
                  <a:off x="0" y="-1"/>
                  <a:ext cx="1799100" cy="606300"/>
                </a:xfrm>
                <a:prstGeom prst="rect">
                  <a:avLst/>
                </a:prstGeom>
                <a:solidFill>
                  <a:srgbClr val="8231D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62" name="Google Shape;2562;p265"/>
                <p:cNvSpPr txBox="1"/>
                <p:nvPr/>
              </p:nvSpPr>
              <p:spPr>
                <a:xfrm>
                  <a:off x="45720" y="117692"/>
                  <a:ext cx="1707600" cy="37140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Your Level </a:t>
                  </a:r>
                  <a:endParaRPr/>
                </a:p>
              </p:txBody>
            </p:sp>
          </p:grpSp>
        </p:grpSp>
        <p:grpSp>
          <p:nvGrpSpPr>
            <p:cNvPr id="2563" name="Google Shape;2563;p265"/>
            <p:cNvGrpSpPr/>
            <p:nvPr/>
          </p:nvGrpSpPr>
          <p:grpSpPr>
            <a:xfrm>
              <a:off x="0" y="2012163"/>
              <a:ext cx="1691100" cy="1621751"/>
              <a:chOff x="0" y="-5"/>
              <a:chExt cx="1691100" cy="1621751"/>
            </a:xfrm>
          </p:grpSpPr>
          <p:grpSp>
            <p:nvGrpSpPr>
              <p:cNvPr id="2564" name="Google Shape;2564;p265"/>
              <p:cNvGrpSpPr/>
              <p:nvPr/>
            </p:nvGrpSpPr>
            <p:grpSpPr>
              <a:xfrm>
                <a:off x="0" y="-5"/>
                <a:ext cx="1691100" cy="443514"/>
                <a:chOff x="0" y="-5"/>
                <a:chExt cx="1691100" cy="443514"/>
              </a:xfrm>
            </p:grpSpPr>
            <p:sp>
              <p:nvSpPr>
                <p:cNvPr id="2565" name="Google Shape;2565;p265"/>
                <p:cNvSpPr/>
                <p:nvPr/>
              </p:nvSpPr>
              <p:spPr>
                <a:xfrm>
                  <a:off x="0" y="8809"/>
                  <a:ext cx="1691100" cy="434700"/>
                </a:xfrm>
                <a:prstGeom prst="rect">
                  <a:avLst/>
                </a:prstGeom>
                <a:solidFill>
                  <a:srgbClr val="8231D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566" name="Google Shape;2566;p265"/>
                <p:cNvSpPr txBox="1"/>
                <p:nvPr/>
              </p:nvSpPr>
              <p:spPr>
                <a:xfrm>
                  <a:off x="52215" y="-5"/>
                  <a:ext cx="1586700" cy="382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Bonus</a:t>
                  </a:r>
                  <a:endParaRPr/>
                </a:p>
              </p:txBody>
            </p:sp>
          </p:grpSp>
          <p:grpSp>
            <p:nvGrpSpPr>
              <p:cNvPr id="2567" name="Google Shape;2567;p265"/>
              <p:cNvGrpSpPr/>
              <p:nvPr/>
            </p:nvGrpSpPr>
            <p:grpSpPr>
              <a:xfrm>
                <a:off x="10870" y="457223"/>
                <a:ext cx="1669500" cy="626400"/>
                <a:chOff x="0" y="0"/>
                <a:chExt cx="1669500" cy="626400"/>
              </a:xfrm>
            </p:grpSpPr>
            <p:sp>
              <p:nvSpPr>
                <p:cNvPr id="2568" name="Google Shape;2568;p265"/>
                <p:cNvSpPr/>
                <p:nvPr/>
              </p:nvSpPr>
              <p:spPr>
                <a:xfrm>
                  <a:off x="0" y="97105"/>
                  <a:ext cx="1669500" cy="4323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69" name="Google Shape;2569;p265"/>
                <p:cNvSpPr txBox="1"/>
                <p:nvPr/>
              </p:nvSpPr>
              <p:spPr>
                <a:xfrm>
                  <a:off x="57642" y="0"/>
                  <a:ext cx="1554000" cy="6264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63636"/>
                    </a:buClr>
                    <a:buSzPts val="1500"/>
                    <a:buFont typeface="Arial"/>
                    <a:buNone/>
                  </a:pPr>
                  <a:r>
                    <a:rPr lang="en-US" sz="1450" dirty="0">
                      <a:solidFill>
                        <a:schemeClr val="dk2"/>
                      </a:solidFill>
                      <a:highlight>
                        <a:srgbClr val="FFFFFF"/>
                      </a:highlight>
                    </a:rPr>
                    <a:t>$400 (45 Days)</a:t>
                  </a:r>
                  <a:endParaRPr dirty="0"/>
                </a:p>
              </p:txBody>
            </p:sp>
          </p:grpSp>
          <p:grpSp>
            <p:nvGrpSpPr>
              <p:cNvPr id="2570" name="Google Shape;2570;p265"/>
              <p:cNvGrpSpPr/>
              <p:nvPr/>
            </p:nvGrpSpPr>
            <p:grpSpPr>
              <a:xfrm>
                <a:off x="10870" y="995346"/>
                <a:ext cx="1669500" cy="626400"/>
                <a:chOff x="0" y="0"/>
                <a:chExt cx="1669500" cy="626400"/>
              </a:xfrm>
            </p:grpSpPr>
            <p:sp>
              <p:nvSpPr>
                <p:cNvPr id="2571" name="Google Shape;2571;p265"/>
                <p:cNvSpPr/>
                <p:nvPr/>
              </p:nvSpPr>
              <p:spPr>
                <a:xfrm>
                  <a:off x="0" y="97105"/>
                  <a:ext cx="1669500" cy="432300"/>
                </a:xfrm>
                <a:prstGeom prst="rect">
                  <a:avLst/>
                </a:prstGeom>
                <a:solidFill>
                  <a:srgbClr val="FFFFFF">
                    <a:alpha val="69800"/>
                  </a:srgbClr>
                </a:solidFill>
                <a:ln w="9525" cap="flat" cmpd="sng">
                  <a:solidFill>
                    <a:srgbClr val="8231D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53634"/>
                    </a:buClr>
                    <a:buSzPts val="1800"/>
                    <a:buFont typeface="Calibri"/>
                    <a:buNone/>
                  </a:pPr>
                  <a:endParaRPr sz="1800" b="0" i="0" u="none" strike="noStrike" cap="none">
                    <a:solidFill>
                      <a:srgbClr val="353634"/>
                    </a:solidFill>
                    <a:latin typeface="Calibri"/>
                    <a:ea typeface="Calibri"/>
                    <a:cs typeface="Calibri"/>
                    <a:sym typeface="Calibri"/>
                  </a:endParaRPr>
                </a:p>
              </p:txBody>
            </p:sp>
            <p:sp>
              <p:nvSpPr>
                <p:cNvPr id="2572" name="Google Shape;2572;p265"/>
                <p:cNvSpPr txBox="1"/>
                <p:nvPr/>
              </p:nvSpPr>
              <p:spPr>
                <a:xfrm>
                  <a:off x="57642" y="0"/>
                  <a:ext cx="1554000" cy="6264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363636"/>
                    </a:buClr>
                    <a:buSzPts val="1500"/>
                    <a:buFont typeface="Arial"/>
                    <a:buNone/>
                  </a:pPr>
                  <a:r>
                    <a:rPr lang="en-US" sz="1500" b="0" i="0" u="none" strike="noStrike" cap="none">
                      <a:solidFill>
                        <a:srgbClr val="363636"/>
                      </a:solidFill>
                      <a:latin typeface="Arial"/>
                      <a:ea typeface="Arial"/>
                      <a:cs typeface="Arial"/>
                      <a:sym typeface="Arial"/>
                    </a:rPr>
                    <a:t>$</a:t>
                  </a:r>
                  <a:r>
                    <a:rPr lang="en-US" sz="1500">
                      <a:solidFill>
                        <a:srgbClr val="363636"/>
                      </a:solidFill>
                    </a:rPr>
                    <a:t>20</a:t>
                  </a:r>
                  <a:r>
                    <a:rPr lang="en-US" sz="1500" b="0" i="0" u="none" strike="noStrike" cap="none">
                      <a:solidFill>
                        <a:srgbClr val="363636"/>
                      </a:solidFill>
                      <a:latin typeface="Arial"/>
                      <a:ea typeface="Arial"/>
                      <a:cs typeface="Arial"/>
                      <a:sym typeface="Arial"/>
                    </a:rPr>
                    <a:t>0 (20 Days)</a:t>
                  </a:r>
                  <a:endParaRPr/>
                </a:p>
              </p:txBody>
            </p:sp>
          </p:grpSp>
        </p:grpSp>
      </p:grpSp>
      <p:grpSp>
        <p:nvGrpSpPr>
          <p:cNvPr id="2573" name="Google Shape;2573;p265"/>
          <p:cNvGrpSpPr/>
          <p:nvPr/>
        </p:nvGrpSpPr>
        <p:grpSpPr>
          <a:xfrm>
            <a:off x="9023250" y="2449175"/>
            <a:ext cx="3168792" cy="2353806"/>
            <a:chOff x="0" y="0"/>
            <a:chExt cx="1691105" cy="2353806"/>
          </a:xfrm>
        </p:grpSpPr>
        <p:sp>
          <p:nvSpPr>
            <p:cNvPr id="2574" name="Google Shape;2574;p265"/>
            <p:cNvSpPr/>
            <p:nvPr/>
          </p:nvSpPr>
          <p:spPr>
            <a:xfrm>
              <a:off x="0" y="0"/>
              <a:ext cx="203364" cy="2353806"/>
            </a:xfrm>
            <a:custGeom>
              <a:avLst/>
              <a:gdLst/>
              <a:ahLst/>
              <a:cxnLst/>
              <a:rect l="l" t="t" r="r" b="b"/>
              <a:pathLst>
                <a:path w="21600" h="21600" extrusionOk="0">
                  <a:moveTo>
                    <a:pt x="0" y="0"/>
                  </a:moveTo>
                  <a:cubicBezTo>
                    <a:pt x="5965" y="0"/>
                    <a:pt x="10800" y="70"/>
                    <a:pt x="10800" y="156"/>
                  </a:cubicBezTo>
                  <a:lnTo>
                    <a:pt x="10800" y="10644"/>
                  </a:lnTo>
                  <a:cubicBezTo>
                    <a:pt x="10800" y="10730"/>
                    <a:pt x="15635" y="10800"/>
                    <a:pt x="21600" y="10800"/>
                  </a:cubicBezTo>
                  <a:cubicBezTo>
                    <a:pt x="15635" y="10800"/>
                    <a:pt x="10800" y="10870"/>
                    <a:pt x="10800" y="10956"/>
                  </a:cubicBezTo>
                  <a:lnTo>
                    <a:pt x="10800" y="21444"/>
                  </a:lnTo>
                  <a:cubicBezTo>
                    <a:pt x="10800" y="21530"/>
                    <a:pt x="5965" y="21600"/>
                    <a:pt x="0" y="21600"/>
                  </a:cubicBezTo>
                </a:path>
              </a:pathLst>
            </a:custGeom>
            <a:noFill/>
            <a:ln w="38100" cap="flat" cmpd="sng">
              <a:solidFill>
                <a:srgbClr val="363636"/>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161616"/>
                </a:buClr>
                <a:buSzPts val="1800"/>
                <a:buFont typeface="Calibri"/>
                <a:buNone/>
              </a:pPr>
              <a:endParaRPr sz="1800" b="0" i="0" u="none" strike="noStrike" cap="none">
                <a:solidFill>
                  <a:srgbClr val="161616"/>
                </a:solidFill>
                <a:latin typeface="Calibri"/>
                <a:ea typeface="Calibri"/>
                <a:cs typeface="Calibri"/>
                <a:sym typeface="Calibri"/>
              </a:endParaRPr>
            </a:p>
          </p:txBody>
        </p:sp>
        <p:sp>
          <p:nvSpPr>
            <p:cNvPr id="2575" name="Google Shape;2575;p265"/>
            <p:cNvSpPr txBox="1"/>
            <p:nvPr/>
          </p:nvSpPr>
          <p:spPr>
            <a:xfrm>
              <a:off x="268505" y="934175"/>
              <a:ext cx="1422600" cy="1160100"/>
            </a:xfrm>
            <a:prstGeom prst="rect">
              <a:avLst/>
            </a:prstGeom>
            <a:noFill/>
            <a:ln>
              <a:noFill/>
            </a:ln>
          </p:spPr>
          <p:txBody>
            <a:bodyPr spcFirstLastPara="1" wrap="square" lIns="45700" tIns="45700" rIns="45700" bIns="45700" anchor="t" anchorCtr="0">
              <a:spAutoFit/>
            </a:bodyPr>
            <a:lstStyle/>
            <a:p>
              <a:pPr marL="0" lvl="0" indent="0" algn="l" rtl="0">
                <a:spcBef>
                  <a:spcPts val="0"/>
                </a:spcBef>
                <a:spcAft>
                  <a:spcPts val="0"/>
                </a:spcAft>
                <a:buClr>
                  <a:srgbClr val="000000"/>
                </a:buClr>
                <a:buFont typeface="Arial"/>
                <a:buNone/>
              </a:pPr>
              <a:r>
                <a:rPr lang="en-US" sz="3299" dirty="0">
                  <a:solidFill>
                    <a:srgbClr val="151515"/>
                  </a:solidFill>
                </a:rPr>
                <a:t>$345 / </a:t>
              </a:r>
              <a:r>
                <a:rPr lang="en-US" sz="3299" b="1" dirty="0">
                  <a:solidFill>
                    <a:srgbClr val="3355F8"/>
                  </a:solidFill>
                </a:rPr>
                <a:t>$849</a:t>
              </a:r>
              <a:endParaRPr sz="1100" dirty="0"/>
            </a:p>
            <a:p>
              <a:pPr marL="0" marR="0" lvl="0" indent="0" algn="l" rtl="0">
                <a:lnSpc>
                  <a:spcPct val="100000"/>
                </a:lnSpc>
                <a:spcBef>
                  <a:spcPts val="0"/>
                </a:spcBef>
                <a:spcAft>
                  <a:spcPts val="0"/>
                </a:spcAft>
                <a:buClr>
                  <a:srgbClr val="161616"/>
                </a:buClr>
                <a:buSzPts val="3600"/>
                <a:buFont typeface="Arial"/>
                <a:buNone/>
              </a:pPr>
              <a:endParaRPr sz="3600" dirty="0">
                <a:solidFill>
                  <a:srgbClr val="161616"/>
                </a:solidFill>
              </a:endParaRPr>
            </a:p>
          </p:txBody>
        </p:sp>
      </p:grpSp>
      <p:sp>
        <p:nvSpPr>
          <p:cNvPr id="2576" name="Google Shape;2576;p265"/>
          <p:cNvSpPr txBox="1"/>
          <p:nvPr/>
        </p:nvSpPr>
        <p:spPr>
          <a:xfrm>
            <a:off x="7205366" y="5150813"/>
            <a:ext cx="4782000" cy="275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53634"/>
              </a:buClr>
              <a:buSzPts val="1200"/>
              <a:buFont typeface="Arial"/>
              <a:buNone/>
            </a:pPr>
            <a:r>
              <a:rPr lang="en-US" sz="1200" b="0" i="0" u="none" strike="noStrike" cap="none">
                <a:solidFill>
                  <a:srgbClr val="353634"/>
                </a:solidFill>
                <a:latin typeface="Arial"/>
                <a:ea typeface="Arial"/>
                <a:cs typeface="Arial"/>
                <a:sym typeface="Arial"/>
              </a:rPr>
              <a:t>*Based on Elite Level Commissions</a:t>
            </a:r>
            <a:endParaRPr/>
          </a:p>
        </p:txBody>
      </p:sp>
      <p:sp>
        <p:nvSpPr>
          <p:cNvPr id="2577" name="Google Shape;2577;p265"/>
          <p:cNvSpPr txBox="1"/>
          <p:nvPr/>
        </p:nvSpPr>
        <p:spPr>
          <a:xfrm>
            <a:off x="1663148" y="5688976"/>
            <a:ext cx="8865600" cy="467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63636"/>
              </a:buClr>
              <a:buSzPts val="800"/>
              <a:buFont typeface="Arial"/>
              <a:buNone/>
            </a:pPr>
            <a:r>
              <a:rPr lang="en-US" sz="800" b="0" i="0" u="none" strike="noStrike" cap="none">
                <a:solidFill>
                  <a:srgbClr val="363636"/>
                </a:solidFill>
                <a:latin typeface="Arial"/>
                <a:ea typeface="Arial"/>
                <a:cs typeface="Arial"/>
                <a:sym typeface="Arial"/>
              </a:rPr>
              <a:t>The business opportunity information is for use by LegalShield, its affiliates and its independent associates.  No guarantee or promise of increased income or business is implied. Individual results and success as an independent sales associate depends on individual effort and abilities. For statistics on actual earnings, please review the Income Disclosure Statement available at opportunity.legalshield.com.</a:t>
            </a:r>
            <a:endParaRPr/>
          </a:p>
        </p:txBody>
      </p:sp>
      <p:sp>
        <p:nvSpPr>
          <p:cNvPr id="2578" name="Google Shape;2578;p265"/>
          <p:cNvSpPr txBox="1"/>
          <p:nvPr/>
        </p:nvSpPr>
        <p:spPr>
          <a:xfrm>
            <a:off x="9023247" y="1560307"/>
            <a:ext cx="2036100" cy="606300"/>
          </a:xfrm>
          <a:prstGeom prst="rect">
            <a:avLst/>
          </a:prstGeom>
          <a:solidFill>
            <a:srgbClr val="8231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Residual Income</a:t>
            </a:r>
            <a:endParaRPr/>
          </a:p>
        </p:txBody>
      </p:sp>
      <p:sp>
        <p:nvSpPr>
          <p:cNvPr id="2579" name="Google Shape;2579;p265"/>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3"/>
                                        </p:tgtEl>
                                        <p:attrNameLst>
                                          <p:attrName>style.visibility</p:attrName>
                                        </p:attrNameLst>
                                      </p:cBhvr>
                                      <p:to>
                                        <p:strVal val="visible"/>
                                      </p:to>
                                    </p:set>
                                    <p:anim calcmode="lin" valueType="num">
                                      <p:cBhvr additive="base">
                                        <p:cTn id="7" dur="500"/>
                                        <p:tgtEl>
                                          <p:spTgt spid="25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3">
          <a:extLst>
            <a:ext uri="{FF2B5EF4-FFF2-40B4-BE49-F238E27FC236}">
              <a16:creationId xmlns:a16="http://schemas.microsoft.com/office/drawing/2014/main" id="{2B50E5E3-2C37-C597-2860-8B75DFD34796}"/>
            </a:ext>
          </a:extLst>
        </p:cNvPr>
        <p:cNvGrpSpPr/>
        <p:nvPr/>
      </p:nvGrpSpPr>
      <p:grpSpPr>
        <a:xfrm>
          <a:off x="0" y="0"/>
          <a:ext cx="0" cy="0"/>
          <a:chOff x="0" y="0"/>
          <a:chExt cx="0" cy="0"/>
        </a:xfrm>
      </p:grpSpPr>
      <p:sp>
        <p:nvSpPr>
          <p:cNvPr id="2584" name="Google Shape;2584;p266">
            <a:extLst>
              <a:ext uri="{FF2B5EF4-FFF2-40B4-BE49-F238E27FC236}">
                <a16:creationId xmlns:a16="http://schemas.microsoft.com/office/drawing/2014/main" id="{1AABEF79-C6AC-39D4-6C57-153846D860D5}"/>
              </a:ext>
            </a:extLst>
          </p:cNvPr>
          <p:cNvSpPr txBox="1"/>
          <p:nvPr/>
        </p:nvSpPr>
        <p:spPr>
          <a:xfrm>
            <a:off x="1025550" y="2037114"/>
            <a:ext cx="10140900" cy="3119400"/>
          </a:xfrm>
          <a:prstGeom prst="rect">
            <a:avLst/>
          </a:prstGeom>
          <a:noFill/>
          <a:ln>
            <a:noFill/>
          </a:ln>
        </p:spPr>
        <p:txBody>
          <a:bodyPr spcFirstLastPara="1" wrap="square" lIns="91425" tIns="91425" rIns="91425" bIns="91425" anchor="t" anchorCtr="0">
            <a:noAutofit/>
          </a:bodyPr>
          <a:lstStyle/>
          <a:p>
            <a:pPr marL="12700" lvl="0" indent="0" algn="ctr" rtl="0">
              <a:lnSpc>
                <a:spcPct val="115000"/>
              </a:lnSpc>
              <a:spcBef>
                <a:spcPts val="1000"/>
              </a:spcBef>
              <a:spcAft>
                <a:spcPts val="0"/>
              </a:spcAft>
              <a:buNone/>
            </a:pPr>
            <a:r>
              <a:rPr lang="en-US" sz="2800" dirty="0">
                <a:solidFill>
                  <a:srgbClr val="161616"/>
                </a:solidFill>
                <a:latin typeface="Inter"/>
                <a:ea typeface="Inter"/>
                <a:cs typeface="Inter"/>
                <a:sym typeface="Inter"/>
              </a:rPr>
              <a:t>Land a company with 100 employees,</a:t>
            </a:r>
          </a:p>
          <a:p>
            <a:pPr marL="12700" lvl="0" indent="0" algn="ctr" rtl="0">
              <a:lnSpc>
                <a:spcPct val="115000"/>
              </a:lnSpc>
              <a:spcBef>
                <a:spcPts val="1000"/>
              </a:spcBef>
              <a:spcAft>
                <a:spcPts val="0"/>
              </a:spcAft>
              <a:buNone/>
            </a:pPr>
            <a:r>
              <a:rPr lang="en-US" sz="2800" dirty="0">
                <a:solidFill>
                  <a:srgbClr val="161616"/>
                </a:solidFill>
                <a:latin typeface="Inter"/>
                <a:ea typeface="Inter"/>
                <a:cs typeface="Inter"/>
                <a:sym typeface="Inter"/>
              </a:rPr>
              <a:t>50 employees enroll </a:t>
            </a:r>
            <a:br>
              <a:rPr lang="en-US" sz="2800" dirty="0">
                <a:solidFill>
                  <a:srgbClr val="161616"/>
                </a:solidFill>
                <a:latin typeface="Inter"/>
                <a:ea typeface="Inter"/>
                <a:cs typeface="Inter"/>
                <a:sym typeface="Inter"/>
              </a:rPr>
            </a:br>
            <a:r>
              <a:rPr lang="en-US" sz="2800" dirty="0">
                <a:solidFill>
                  <a:srgbClr val="4A86E8"/>
                </a:solidFill>
                <a:latin typeface="Inter"/>
                <a:ea typeface="Inter"/>
                <a:cs typeface="Inter"/>
                <a:sym typeface="Inter"/>
              </a:rPr>
              <a:t> </a:t>
            </a:r>
            <a:r>
              <a:rPr lang="en-US" sz="2800" b="1" dirty="0">
                <a:solidFill>
                  <a:srgbClr val="8124BB"/>
                </a:solidFill>
                <a:latin typeface="Inter"/>
                <a:ea typeface="Inter"/>
                <a:cs typeface="Inter"/>
                <a:sym typeface="Inter"/>
              </a:rPr>
              <a:t>At an average $150 per, that’s $7500</a:t>
            </a:r>
          </a:p>
          <a:p>
            <a:pPr marL="12700" lvl="0" indent="0" algn="ctr" rtl="0">
              <a:lnSpc>
                <a:spcPct val="115000"/>
              </a:lnSpc>
              <a:spcBef>
                <a:spcPts val="1000"/>
              </a:spcBef>
              <a:spcAft>
                <a:spcPts val="0"/>
              </a:spcAft>
              <a:buNone/>
            </a:pPr>
            <a:r>
              <a:rPr lang="en-US" sz="2800" b="1" dirty="0">
                <a:solidFill>
                  <a:srgbClr val="8124BB"/>
                </a:solidFill>
                <a:latin typeface="Inter"/>
                <a:ea typeface="Inter"/>
                <a:cs typeface="Inter"/>
                <a:sym typeface="Inter"/>
              </a:rPr>
              <a:t>PLUS RESIDUALS</a:t>
            </a:r>
            <a:br>
              <a:rPr lang="en-US" sz="2800" dirty="0">
                <a:solidFill>
                  <a:srgbClr val="161616"/>
                </a:solidFill>
                <a:latin typeface="Inter"/>
                <a:ea typeface="Inter"/>
                <a:cs typeface="Inter"/>
                <a:sym typeface="Inter"/>
              </a:rPr>
            </a:br>
            <a:endParaRPr sz="2800" dirty="0">
              <a:solidFill>
                <a:srgbClr val="161616"/>
              </a:solidFill>
              <a:latin typeface="Inter"/>
              <a:ea typeface="Inter"/>
              <a:cs typeface="Inter"/>
              <a:sym typeface="Inter"/>
            </a:endParaRPr>
          </a:p>
          <a:p>
            <a:pPr marL="0" lvl="0" indent="0" algn="l" rtl="0">
              <a:spcBef>
                <a:spcPts val="0"/>
              </a:spcBef>
              <a:spcAft>
                <a:spcPts val="0"/>
              </a:spcAft>
              <a:buNone/>
            </a:pPr>
            <a:endParaRPr sz="2800" dirty="0">
              <a:solidFill>
                <a:schemeClr val="dk1"/>
              </a:solidFill>
              <a:latin typeface="Inter"/>
              <a:ea typeface="Inter"/>
              <a:cs typeface="Inter"/>
              <a:sym typeface="Inter"/>
            </a:endParaRPr>
          </a:p>
        </p:txBody>
      </p:sp>
      <p:sp>
        <p:nvSpPr>
          <p:cNvPr id="2585" name="Google Shape;2585;p266">
            <a:extLst>
              <a:ext uri="{FF2B5EF4-FFF2-40B4-BE49-F238E27FC236}">
                <a16:creationId xmlns:a16="http://schemas.microsoft.com/office/drawing/2014/main" id="{D86B0DD2-95DD-6831-3DD5-9E14AD47AEDF}"/>
              </a:ext>
            </a:extLst>
          </p:cNvPr>
          <p:cNvSpPr txBox="1"/>
          <p:nvPr/>
        </p:nvSpPr>
        <p:spPr>
          <a:xfrm>
            <a:off x="2750250" y="180672"/>
            <a:ext cx="6691500" cy="9142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dk1"/>
                </a:solidFill>
                <a:latin typeface="Inter"/>
                <a:ea typeface="Inter"/>
                <a:cs typeface="Inter"/>
                <a:sym typeface="Inter"/>
              </a:rPr>
              <a:t>The Power of B2B (Employee Benefits)</a:t>
            </a:r>
            <a:endParaRPr sz="2800" b="1" dirty="0">
              <a:solidFill>
                <a:schemeClr val="dk1"/>
              </a:solidFill>
              <a:latin typeface="Inter"/>
              <a:ea typeface="Inter"/>
              <a:cs typeface="Inter"/>
              <a:sym typeface="Inter"/>
            </a:endParaRPr>
          </a:p>
        </p:txBody>
      </p:sp>
      <p:sp>
        <p:nvSpPr>
          <p:cNvPr id="2586" name="Google Shape;2586;p266">
            <a:extLst>
              <a:ext uri="{FF2B5EF4-FFF2-40B4-BE49-F238E27FC236}">
                <a16:creationId xmlns:a16="http://schemas.microsoft.com/office/drawing/2014/main" id="{4F5C13ED-8E69-879B-84C7-7A2945D81B32}"/>
              </a:ext>
            </a:extLst>
          </p:cNvPr>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extLst>
      <p:ext uri="{BB962C8B-B14F-4D97-AF65-F5344CB8AC3E}">
        <p14:creationId xmlns:p14="http://schemas.microsoft.com/office/powerpoint/2010/main" val="414467465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266"/>
          <p:cNvSpPr txBox="1"/>
          <p:nvPr/>
        </p:nvSpPr>
        <p:spPr>
          <a:xfrm>
            <a:off x="1025550" y="1327250"/>
            <a:ext cx="10140900" cy="3119400"/>
          </a:xfrm>
          <a:prstGeom prst="rect">
            <a:avLst/>
          </a:prstGeom>
          <a:noFill/>
          <a:ln>
            <a:noFill/>
          </a:ln>
        </p:spPr>
        <p:txBody>
          <a:bodyPr spcFirstLastPara="1" wrap="square" lIns="91425" tIns="91425" rIns="91425" bIns="91425" anchor="t" anchorCtr="0">
            <a:noAutofit/>
          </a:bodyPr>
          <a:lstStyle/>
          <a:p>
            <a:pPr marL="12700" lvl="0" indent="0" algn="ctr" rtl="0">
              <a:lnSpc>
                <a:spcPct val="115000"/>
              </a:lnSpc>
              <a:spcBef>
                <a:spcPts val="1000"/>
              </a:spcBef>
              <a:spcAft>
                <a:spcPts val="0"/>
              </a:spcAft>
              <a:buNone/>
            </a:pPr>
            <a:r>
              <a:rPr lang="en-US" sz="2800" dirty="0">
                <a:solidFill>
                  <a:srgbClr val="161616"/>
                </a:solidFill>
                <a:latin typeface="Inter"/>
                <a:ea typeface="Inter"/>
                <a:cs typeface="Inter"/>
                <a:sym typeface="Inter"/>
              </a:rPr>
              <a:t>Protect 4 families a month with $74.90 memberships</a:t>
            </a:r>
            <a:br>
              <a:rPr lang="en-US" sz="2800" dirty="0">
                <a:solidFill>
                  <a:srgbClr val="161616"/>
                </a:solidFill>
                <a:latin typeface="Inter"/>
                <a:ea typeface="Inter"/>
                <a:cs typeface="Inter"/>
                <a:sym typeface="Inter"/>
              </a:rPr>
            </a:br>
            <a:r>
              <a:rPr lang="en-US" sz="2800" dirty="0">
                <a:solidFill>
                  <a:srgbClr val="4A86E8"/>
                </a:solidFill>
                <a:latin typeface="Inter"/>
                <a:ea typeface="Inter"/>
                <a:cs typeface="Inter"/>
                <a:sym typeface="Inter"/>
              </a:rPr>
              <a:t> </a:t>
            </a:r>
            <a:r>
              <a:rPr lang="en-US" sz="2800" b="1" dirty="0">
                <a:solidFill>
                  <a:srgbClr val="8124BB"/>
                </a:solidFill>
                <a:latin typeface="Inter"/>
                <a:ea typeface="Inter"/>
                <a:cs typeface="Inter"/>
                <a:sym typeface="Inter"/>
              </a:rPr>
              <a:t>Earn $320 – $2,164 a month</a:t>
            </a:r>
            <a:br>
              <a:rPr lang="en-US" sz="2800" dirty="0">
                <a:solidFill>
                  <a:srgbClr val="161616"/>
                </a:solidFill>
                <a:latin typeface="Inter"/>
                <a:ea typeface="Inter"/>
                <a:cs typeface="Inter"/>
                <a:sym typeface="Inter"/>
              </a:rPr>
            </a:br>
            <a:endParaRPr sz="2800" dirty="0">
              <a:solidFill>
                <a:srgbClr val="161616"/>
              </a:solidFill>
              <a:latin typeface="Inter"/>
              <a:ea typeface="Inter"/>
              <a:cs typeface="Inter"/>
              <a:sym typeface="Inter"/>
            </a:endParaRPr>
          </a:p>
          <a:p>
            <a:pPr marL="12700" lvl="0" indent="0" algn="ctr" rtl="0">
              <a:lnSpc>
                <a:spcPct val="115000"/>
              </a:lnSpc>
              <a:spcBef>
                <a:spcPts val="1000"/>
              </a:spcBef>
              <a:spcAft>
                <a:spcPts val="0"/>
              </a:spcAft>
              <a:buNone/>
            </a:pPr>
            <a:r>
              <a:rPr lang="en-US" sz="2800" dirty="0">
                <a:solidFill>
                  <a:srgbClr val="161616"/>
                </a:solidFill>
                <a:latin typeface="Inter"/>
                <a:ea typeface="Inter"/>
                <a:cs typeface="Inter"/>
                <a:sym typeface="Inter"/>
              </a:rPr>
              <a:t>Teach 25 teammates to do the same</a:t>
            </a:r>
            <a:br>
              <a:rPr lang="en-US" sz="2800" dirty="0">
                <a:solidFill>
                  <a:srgbClr val="161616"/>
                </a:solidFill>
                <a:latin typeface="Inter"/>
                <a:ea typeface="Inter"/>
                <a:cs typeface="Inter"/>
                <a:sym typeface="Inter"/>
              </a:rPr>
            </a:br>
            <a:r>
              <a:rPr lang="en-US" sz="2800" dirty="0">
                <a:solidFill>
                  <a:srgbClr val="4A86E8"/>
                </a:solidFill>
                <a:latin typeface="Inter"/>
                <a:ea typeface="Inter"/>
                <a:cs typeface="Inter"/>
                <a:sym typeface="Inter"/>
              </a:rPr>
              <a:t> </a:t>
            </a:r>
            <a:r>
              <a:rPr lang="en-US" sz="2800" b="1" dirty="0">
                <a:solidFill>
                  <a:srgbClr val="8124BB"/>
                </a:solidFill>
                <a:latin typeface="Inter"/>
                <a:ea typeface="Inter"/>
                <a:cs typeface="Inter"/>
                <a:sym typeface="Inter"/>
              </a:rPr>
              <a:t>Earn $120,000 per year</a:t>
            </a:r>
            <a:br>
              <a:rPr lang="en-US" sz="2800" dirty="0">
                <a:solidFill>
                  <a:srgbClr val="161616"/>
                </a:solidFill>
                <a:latin typeface="Inter"/>
                <a:ea typeface="Inter"/>
                <a:cs typeface="Inter"/>
                <a:sym typeface="Inter"/>
              </a:rPr>
            </a:br>
            <a:r>
              <a:rPr lang="en-US" sz="2800" dirty="0">
                <a:solidFill>
                  <a:srgbClr val="161616"/>
                </a:solidFill>
                <a:latin typeface="Inter"/>
                <a:ea typeface="Inter"/>
                <a:cs typeface="Inter"/>
                <a:sym typeface="Inter"/>
              </a:rPr>
              <a:t> (25 teammates x 4 sales = 100 sales x 12 months </a:t>
            </a:r>
            <a:endParaRPr sz="2800" dirty="0">
              <a:solidFill>
                <a:srgbClr val="161616"/>
              </a:solidFill>
              <a:latin typeface="Inter"/>
              <a:ea typeface="Inter"/>
              <a:cs typeface="Inter"/>
              <a:sym typeface="Inter"/>
            </a:endParaRPr>
          </a:p>
          <a:p>
            <a:pPr marL="12700" lvl="0" indent="0" algn="ctr" rtl="0">
              <a:lnSpc>
                <a:spcPct val="115000"/>
              </a:lnSpc>
              <a:spcBef>
                <a:spcPts val="1000"/>
              </a:spcBef>
              <a:spcAft>
                <a:spcPts val="0"/>
              </a:spcAft>
              <a:buNone/>
            </a:pPr>
            <a:r>
              <a:rPr lang="en-US" sz="2800" dirty="0">
                <a:solidFill>
                  <a:srgbClr val="161616"/>
                </a:solidFill>
                <a:latin typeface="Inter"/>
                <a:ea typeface="Inter"/>
                <a:cs typeface="Inter"/>
                <a:sym typeface="Inter"/>
              </a:rPr>
              <a:t>= 1,200 sales @ $100 average override)</a:t>
            </a:r>
            <a:endParaRPr sz="2800" dirty="0">
              <a:solidFill>
                <a:srgbClr val="161616"/>
              </a:solidFill>
              <a:latin typeface="Inter"/>
              <a:ea typeface="Inter"/>
              <a:cs typeface="Inter"/>
              <a:sym typeface="Inter"/>
            </a:endParaRPr>
          </a:p>
          <a:p>
            <a:pPr marL="0" lvl="0" indent="0" algn="l" rtl="0">
              <a:spcBef>
                <a:spcPts val="0"/>
              </a:spcBef>
              <a:spcAft>
                <a:spcPts val="0"/>
              </a:spcAft>
              <a:buNone/>
            </a:pPr>
            <a:endParaRPr sz="2800" dirty="0">
              <a:solidFill>
                <a:schemeClr val="dk1"/>
              </a:solidFill>
              <a:latin typeface="Inter"/>
              <a:ea typeface="Inter"/>
              <a:cs typeface="Inter"/>
              <a:sym typeface="Inter"/>
            </a:endParaRPr>
          </a:p>
        </p:txBody>
      </p:sp>
      <p:sp>
        <p:nvSpPr>
          <p:cNvPr id="2585" name="Google Shape;2585;p266"/>
          <p:cNvSpPr txBox="1"/>
          <p:nvPr/>
        </p:nvSpPr>
        <p:spPr>
          <a:xfrm>
            <a:off x="2750250" y="180672"/>
            <a:ext cx="6691500" cy="9142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dk1"/>
                </a:solidFill>
                <a:latin typeface="Inter"/>
                <a:ea typeface="Inter"/>
                <a:cs typeface="Inter"/>
                <a:sym typeface="Inter"/>
              </a:rPr>
              <a:t>The Power of Part Time</a:t>
            </a:r>
            <a:endParaRPr sz="2800" b="1" dirty="0">
              <a:solidFill>
                <a:schemeClr val="dk1"/>
              </a:solidFill>
              <a:latin typeface="Inter"/>
              <a:ea typeface="Inter"/>
              <a:cs typeface="Inter"/>
              <a:sym typeface="Inter"/>
            </a:endParaRPr>
          </a:p>
        </p:txBody>
      </p:sp>
      <p:sp>
        <p:nvSpPr>
          <p:cNvPr id="2586" name="Google Shape;2586;p266"/>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ell phone with a graph on the screen&#10;&#10;Description automatically generated">
            <a:extLst>
              <a:ext uri="{FF2B5EF4-FFF2-40B4-BE49-F238E27FC236}">
                <a16:creationId xmlns:a16="http://schemas.microsoft.com/office/drawing/2014/main" id="{67ADB91B-E735-7D3B-83E1-955106F40E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267" t="13808" r="37296" b="13990"/>
          <a:stretch/>
        </p:blipFill>
        <p:spPr>
          <a:xfrm>
            <a:off x="3436669" y="890634"/>
            <a:ext cx="1952529" cy="3772910"/>
          </a:xfrm>
          <a:prstGeom prst="rect">
            <a:avLst/>
          </a:prstGeom>
        </p:spPr>
      </p:pic>
      <p:pic>
        <p:nvPicPr>
          <p:cNvPr id="4" name="Picture 3" descr="A picture containing text, monitor, screenshot, electronics&#10;&#10;Description automatically generated">
            <a:extLst>
              <a:ext uri="{FF2B5EF4-FFF2-40B4-BE49-F238E27FC236}">
                <a16:creationId xmlns:a16="http://schemas.microsoft.com/office/drawing/2014/main" id="{A6A3DA5B-F38E-9340-2465-4CDEC64ED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163" y="890634"/>
            <a:ext cx="1882363" cy="3741486"/>
          </a:xfrm>
          <a:prstGeom prst="rect">
            <a:avLst/>
          </a:prstGeom>
        </p:spPr>
      </p:pic>
      <p:sp>
        <p:nvSpPr>
          <p:cNvPr id="5" name="Text Placeholder 3">
            <a:extLst>
              <a:ext uri="{FF2B5EF4-FFF2-40B4-BE49-F238E27FC236}">
                <a16:creationId xmlns:a16="http://schemas.microsoft.com/office/drawing/2014/main" id="{50F42A20-4A3C-3D64-5C53-EA0DBB3F187B}"/>
              </a:ext>
            </a:extLst>
          </p:cNvPr>
          <p:cNvSpPr txBox="1">
            <a:spLocks/>
          </p:cNvSpPr>
          <p:nvPr/>
        </p:nvSpPr>
        <p:spPr>
          <a:xfrm>
            <a:off x="5780773" y="2078555"/>
            <a:ext cx="6203561" cy="288841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Rubik" panose="02000604000000020004" pitchFamily="2" charset="-79"/>
                <a:ea typeface="+mn-ea"/>
                <a:cs typeface="Rubik" panose="02000604000000020004"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2000" b="1" dirty="0">
                <a:solidFill>
                  <a:srgbClr val="9900FF"/>
                </a:solidFill>
                <a:latin typeface="BestDefense" panose="020F0502020204030203" pitchFamily="34" charset="0"/>
                <a:sym typeface="Helvetica"/>
              </a:rPr>
              <a:t>Becoming an Associate:  </a:t>
            </a:r>
            <a:r>
              <a:rPr kumimoji="0" lang="en-US" sz="2000" b="1" i="0" u="none" strike="noStrike" kern="1200" cap="none" spc="0" normalizeH="0" baseline="0" noProof="0" dirty="0">
                <a:ln>
                  <a:noFill/>
                </a:ln>
                <a:solidFill>
                  <a:srgbClr val="9900FF"/>
                </a:solidFill>
                <a:effectLst/>
                <a:uLnTx/>
                <a:uFillTx/>
                <a:latin typeface="BestDefense" panose="020F0502020204030203" pitchFamily="34" charset="0"/>
                <a:sym typeface="Helvetica"/>
              </a:rPr>
              <a:t>One-time $9</a:t>
            </a:r>
            <a:r>
              <a:rPr lang="en-US" sz="2000" b="1" dirty="0">
                <a:solidFill>
                  <a:srgbClr val="9900FF"/>
                </a:solidFill>
                <a:latin typeface="BestDefense" panose="020F0502020204030203" pitchFamily="34" charset="0"/>
                <a:sym typeface="Helvetica"/>
              </a:rPr>
              <a:t>9</a:t>
            </a:r>
            <a:endParaRPr kumimoji="0" lang="en-US" sz="2000" b="1" i="0" u="none" strike="noStrike" kern="1200" cap="none" spc="0" normalizeH="0" baseline="0" noProof="0" dirty="0">
              <a:ln>
                <a:noFill/>
              </a:ln>
              <a:solidFill>
                <a:srgbClr val="9900FF"/>
              </a:solidFill>
              <a:effectLst/>
              <a:uLnTx/>
              <a:uFillTx/>
              <a:latin typeface="BestDefense" panose="020F0502020204030203" pitchFamily="34" charset="0"/>
              <a:sym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Independence - </a:t>
            </a:r>
            <a:r>
              <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rPr>
              <a:t>Work </a:t>
            </a:r>
            <a:r>
              <a:rPr lang="en-US" sz="2000" dirty="0">
                <a:solidFill>
                  <a:schemeClr val="bg2">
                    <a:lumMod val="10000"/>
                  </a:schemeClr>
                </a:solidFill>
                <a:latin typeface="BestDefense" panose="020F0502020204030203" pitchFamily="34" charset="0"/>
                <a:sym typeface="Helvetica"/>
              </a:rPr>
              <a:t>from anywhere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Flexibility - Set your own hours</a:t>
            </a:r>
            <a:endPar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More Income Opportunities – Linear &amp; Leveraged</a:t>
            </a:r>
            <a:endPar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Residual income for the lifetime of the membership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Willable book of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rPr>
              <a:t>Opportunity to be paid daily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rPr>
              <a:t>Success system and specialized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rPr>
              <a:t>Alignment with a personal mentor</a:t>
            </a:r>
          </a:p>
          <a:p>
            <a:pPr marL="0" marR="0" lvl="0" indent="0" algn="l" defTabSz="914400" rtl="0" eaLnBrk="1" fontAlgn="auto" latinLnBrk="0" hangingPunct="1">
              <a:lnSpc>
                <a:spcPct val="100000"/>
              </a:lnSpc>
              <a:spcBef>
                <a:spcPts val="0"/>
              </a:spcBef>
              <a:spcAft>
                <a:spcPts val="0"/>
              </a:spcAft>
              <a:buClr>
                <a:srgbClr val="70468C"/>
              </a:buClr>
              <a:buSzTx/>
              <a:buFontTx/>
              <a:buNone/>
              <a:tabLst/>
              <a:defRPr/>
            </a:pPr>
            <a:endPar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endParaRPr>
          </a:p>
          <a:p>
            <a:pPr marL="0" marR="0" lvl="0" indent="0" algn="l" defTabSz="914400" rtl="0" eaLnBrk="1" fontAlgn="auto" latinLnBrk="0" hangingPunct="1">
              <a:lnSpc>
                <a:spcPct val="100000"/>
              </a:lnSpc>
              <a:spcBef>
                <a:spcPts val="0"/>
              </a:spcBef>
              <a:spcAft>
                <a:spcPts val="0"/>
              </a:spcAft>
              <a:buClr>
                <a:srgbClr val="70468C"/>
              </a:buClr>
              <a:buSzTx/>
              <a:buFontTx/>
              <a:buNone/>
              <a:tabLst/>
              <a:defRPr/>
            </a:pPr>
            <a:r>
              <a:rPr kumimoji="0" lang="en-US" sz="2000" b="1" i="0" u="none" strike="noStrike" kern="1200" cap="none" spc="0" normalizeH="0" baseline="0" noProof="0" dirty="0">
                <a:ln>
                  <a:noFill/>
                </a:ln>
                <a:solidFill>
                  <a:srgbClr val="9900FF"/>
                </a:solidFill>
                <a:effectLst/>
                <a:uLnTx/>
                <a:uFillTx/>
                <a:latin typeface="BestDefense" panose="020F0502020204030203" pitchFamily="34" charset="0"/>
                <a:sym typeface="Helvetica"/>
              </a:rPr>
              <a:t>LegalShield Advantage Plus: $24.95/month</a:t>
            </a:r>
            <a:endParaRPr lang="en-US" sz="2000" b="1" dirty="0">
              <a:solidFill>
                <a:srgbClr val="9900FF"/>
              </a:solidFill>
              <a:latin typeface="BestDefense" panose="020F0502020204030203" pitchFamily="34" charset="0"/>
              <a:sym typeface="Helvetica"/>
            </a:endParaRPr>
          </a:p>
          <a:p>
            <a:pPr marL="342900" marR="0" lvl="0" indent="-342900" algn="l" defTabSz="914400" rtl="0" eaLnBrk="1" fontAlgn="auto" latinLnBrk="0" hangingPunct="1">
              <a:lnSpc>
                <a:spcPct val="100000"/>
              </a:lnSpc>
              <a:spcBef>
                <a:spcPts val="0"/>
              </a:spcBef>
              <a:spcAft>
                <a:spcPts val="0"/>
              </a:spcAft>
              <a:buClr>
                <a:srgbClr val="70468C"/>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rPr>
              <a:t>1</a:t>
            </a:r>
            <a:r>
              <a:rPr kumimoji="0" lang="en-US" sz="2000" b="0" i="0" u="none" strike="noStrike" kern="1200" cap="none" spc="0" normalizeH="0" baseline="30000" noProof="0" dirty="0">
                <a:ln>
                  <a:noFill/>
                </a:ln>
                <a:solidFill>
                  <a:schemeClr val="bg2">
                    <a:lumMod val="10000"/>
                  </a:schemeClr>
                </a:solidFill>
                <a:effectLst/>
                <a:uLnTx/>
                <a:uFillTx/>
                <a:latin typeface="BestDefense" panose="020F0502020204030203" pitchFamily="34" charset="0"/>
                <a:sym typeface="Helvetica"/>
              </a:rPr>
              <a:t>st</a:t>
            </a:r>
            <a:r>
              <a:rPr kumimoji="0" lang="en-US" sz="2000" b="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rPr>
              <a:t> month is </a:t>
            </a:r>
            <a:r>
              <a:rPr lang="en-US" sz="2000" b="1" dirty="0">
                <a:solidFill>
                  <a:schemeClr val="bg2">
                    <a:lumMod val="10000"/>
                  </a:schemeClr>
                </a:solidFill>
                <a:latin typeface="BestDefense" panose="020F0502020204030203" pitchFamily="34" charset="0"/>
                <a:sym typeface="Helvetica"/>
              </a:rPr>
              <a:t>included</a:t>
            </a:r>
          </a:p>
          <a:p>
            <a:pPr marL="342900" marR="0" lvl="0" indent="-34290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Personalized marketing site</a:t>
            </a:r>
          </a:p>
          <a:p>
            <a:pPr marL="342900" marR="0" lvl="0" indent="-34290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Personalized customer enrollment site</a:t>
            </a:r>
          </a:p>
          <a:p>
            <a:pPr marL="342900" marR="0" lvl="0" indent="-34290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Detailed team and commission reports </a:t>
            </a:r>
          </a:p>
          <a:p>
            <a:pPr marL="342900" marR="0" lvl="0" indent="-34290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lang="en-US" sz="2000" dirty="0">
                <a:solidFill>
                  <a:schemeClr val="bg2">
                    <a:lumMod val="10000"/>
                  </a:schemeClr>
                </a:solidFill>
                <a:latin typeface="BestDefense" panose="020F0502020204030203" pitchFamily="34" charset="0"/>
                <a:sym typeface="Helvetica"/>
              </a:rPr>
              <a:t>Opportunity </a:t>
            </a:r>
            <a:r>
              <a:rPr kumimoji="0" lang="en-US" sz="2000"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rPr>
              <a:t>for company incentives</a:t>
            </a:r>
          </a:p>
          <a:p>
            <a:pPr marR="0" lvl="0" algn="l" defTabSz="914400" rtl="0" eaLnBrk="1" fontAlgn="auto" latinLnBrk="0" hangingPunct="1">
              <a:lnSpc>
                <a:spcPct val="100000"/>
              </a:lnSpc>
              <a:spcBef>
                <a:spcPts val="0"/>
              </a:spcBef>
              <a:spcAft>
                <a:spcPts val="0"/>
              </a:spcAft>
              <a:buSzTx/>
              <a:tabLst/>
              <a:defRPr/>
            </a:pPr>
            <a:endParaRPr kumimoji="0" lang="en-US" sz="2000" b="1" i="0" u="none" strike="noStrike" kern="1200" cap="none" spc="0" normalizeH="0" baseline="0" noProof="0" dirty="0">
              <a:ln>
                <a:noFill/>
              </a:ln>
              <a:solidFill>
                <a:schemeClr val="bg2">
                  <a:lumMod val="10000"/>
                </a:schemeClr>
              </a:solidFill>
              <a:effectLst/>
              <a:uLnTx/>
              <a:uFillTx/>
              <a:latin typeface="BestDefense" panose="020F0502020204030203" pitchFamily="34" charset="0"/>
              <a:sym typeface="Helvetica"/>
            </a:endParaRPr>
          </a:p>
        </p:txBody>
      </p:sp>
      <p:pic>
        <p:nvPicPr>
          <p:cNvPr id="6" name="Picture 5">
            <a:extLst>
              <a:ext uri="{FF2B5EF4-FFF2-40B4-BE49-F238E27FC236}">
                <a16:creationId xmlns:a16="http://schemas.microsoft.com/office/drawing/2014/main" id="{D4E34A45-F51E-FFF8-AF14-5083182392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0698" y="1594040"/>
            <a:ext cx="3162915" cy="4719231"/>
          </a:xfrm>
          <a:prstGeom prst="rect">
            <a:avLst/>
          </a:prstGeom>
        </p:spPr>
      </p:pic>
      <p:pic>
        <p:nvPicPr>
          <p:cNvPr id="7" name="Picture 6">
            <a:extLst>
              <a:ext uri="{FF2B5EF4-FFF2-40B4-BE49-F238E27FC236}">
                <a16:creationId xmlns:a16="http://schemas.microsoft.com/office/drawing/2014/main" id="{B32DBAB8-FE04-DAD1-94F6-3C4C034DCD7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54626" y="4777394"/>
            <a:ext cx="847494" cy="234778"/>
          </a:xfrm>
          <a:prstGeom prst="rect">
            <a:avLst/>
          </a:prstGeom>
        </p:spPr>
      </p:pic>
      <p:pic>
        <p:nvPicPr>
          <p:cNvPr id="9" name="Picture 8">
            <a:extLst>
              <a:ext uri="{FF2B5EF4-FFF2-40B4-BE49-F238E27FC236}">
                <a16:creationId xmlns:a16="http://schemas.microsoft.com/office/drawing/2014/main" id="{EB8F1118-2738-97AF-2683-591B3F66FFA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4626" y="5137625"/>
            <a:ext cx="847494" cy="252669"/>
          </a:xfrm>
          <a:prstGeom prst="rect">
            <a:avLst/>
          </a:prstGeom>
        </p:spPr>
      </p:pic>
      <p:pic>
        <p:nvPicPr>
          <p:cNvPr id="10" name="Picture 9">
            <a:extLst>
              <a:ext uri="{FF2B5EF4-FFF2-40B4-BE49-F238E27FC236}">
                <a16:creationId xmlns:a16="http://schemas.microsoft.com/office/drawing/2014/main" id="{79DEB305-C54E-B552-2A85-B57382D5188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95348" y="4711164"/>
            <a:ext cx="593355" cy="593988"/>
          </a:xfrm>
          <a:prstGeom prst="rect">
            <a:avLst/>
          </a:prstGeom>
        </p:spPr>
      </p:pic>
      <p:pic>
        <p:nvPicPr>
          <p:cNvPr id="11" name="Picture 10">
            <a:extLst>
              <a:ext uri="{FF2B5EF4-FFF2-40B4-BE49-F238E27FC236}">
                <a16:creationId xmlns:a16="http://schemas.microsoft.com/office/drawing/2014/main" id="{B783574D-0961-800E-41C5-FE2EACA5FC2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5608" y="4669972"/>
            <a:ext cx="593355" cy="593988"/>
          </a:xfrm>
          <a:prstGeom prst="rect">
            <a:avLst/>
          </a:prstGeom>
        </p:spPr>
      </p:pic>
      <p:sp>
        <p:nvSpPr>
          <p:cNvPr id="12" name="Text Placeholder 2">
            <a:extLst>
              <a:ext uri="{FF2B5EF4-FFF2-40B4-BE49-F238E27FC236}">
                <a16:creationId xmlns:a16="http://schemas.microsoft.com/office/drawing/2014/main" id="{04CE1E35-C766-C62F-0164-B6F5F9C56311}"/>
              </a:ext>
            </a:extLst>
          </p:cNvPr>
          <p:cNvSpPr txBox="1">
            <a:spLocks/>
          </p:cNvSpPr>
          <p:nvPr/>
        </p:nvSpPr>
        <p:spPr>
          <a:xfrm>
            <a:off x="-70338" y="94654"/>
            <a:ext cx="12262337" cy="606228"/>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353634"/>
                </a:solidFill>
                <a:uFillTx/>
                <a:latin typeface="Rubik"/>
                <a:ea typeface="Rubik"/>
                <a:cs typeface="Rubik"/>
                <a:sym typeface="Rubik"/>
              </a:defRPr>
            </a:lvl9pPr>
          </a:lstStyle>
          <a:p>
            <a:pPr marL="0" marR="0" lvl="0" indent="0" algn="ctr" defTabSz="914400" rtl="0" eaLnBrk="1" fontAlgn="auto" latinLnBrk="0" hangingPunct="1">
              <a:lnSpc>
                <a:spcPct val="90000"/>
              </a:lnSpc>
              <a:spcBef>
                <a:spcPts val="1000"/>
              </a:spcBef>
              <a:spcAft>
                <a:spcPts val="0"/>
              </a:spcAft>
              <a:buClrTx/>
              <a:buSzPct val="100000"/>
              <a:buFont typeface="Arial"/>
              <a:buNone/>
              <a:tabLst/>
              <a:defRPr/>
            </a:pPr>
            <a:r>
              <a:rPr kumimoji="0" lang="en-US" sz="3600" b="0" i="0" u="none" strike="noStrike" kern="0" cap="none" spc="0" normalizeH="0" baseline="0" noProof="0" dirty="0">
                <a:ln>
                  <a:noFill/>
                </a:ln>
                <a:solidFill>
                  <a:srgbClr val="8124BB"/>
                </a:solidFill>
                <a:effectLst/>
                <a:uLnTx/>
                <a:uFillTx/>
                <a:latin typeface="BestDefense" panose="020F0502020204030203" pitchFamily="34" charset="0"/>
                <a:sym typeface="Rubik"/>
              </a:rPr>
              <a:t>Own Your Own Business</a:t>
            </a:r>
          </a:p>
        </p:txBody>
      </p:sp>
      <p:sp>
        <p:nvSpPr>
          <p:cNvPr id="13" name="TextBox 12">
            <a:extLst>
              <a:ext uri="{FF2B5EF4-FFF2-40B4-BE49-F238E27FC236}">
                <a16:creationId xmlns:a16="http://schemas.microsoft.com/office/drawing/2014/main" id="{08C7B407-D4D7-9534-28A5-9C124E967051}"/>
              </a:ext>
            </a:extLst>
          </p:cNvPr>
          <p:cNvSpPr txBox="1"/>
          <p:nvPr/>
        </p:nvSpPr>
        <p:spPr>
          <a:xfrm>
            <a:off x="5780773" y="3766656"/>
            <a:ext cx="6203561" cy="2554545"/>
          </a:xfrm>
          <a:prstGeom prst="rect">
            <a:avLst/>
          </a:prstGeom>
          <a:solidFill>
            <a:schemeClr val="bg1"/>
          </a:solidFill>
        </p:spPr>
        <p:txBody>
          <a:bodyPr wrap="square" rtlCol="0">
            <a:spAutoFit/>
          </a:bodyPr>
          <a:lstStyle/>
          <a:p>
            <a:pPr algn="ctr"/>
            <a:r>
              <a:rPr lang="en-US" sz="2000" b="1" dirty="0">
                <a:solidFill>
                  <a:srgbClr val="9900FF"/>
                </a:solidFill>
                <a:latin typeface="BestDefense" panose="020F0502020204030203" pitchFamily="34" charset="0"/>
              </a:rPr>
              <a:t>Start Today!  </a:t>
            </a:r>
          </a:p>
          <a:p>
            <a:r>
              <a:rPr lang="en-US" sz="2000" b="1" dirty="0">
                <a:solidFill>
                  <a:srgbClr val="9900FF"/>
                </a:solidFill>
                <a:latin typeface="BestDefense" panose="020F0502020204030203" pitchFamily="34" charset="0"/>
              </a:rPr>
              <a:t>Become a Member</a:t>
            </a:r>
          </a:p>
          <a:p>
            <a:pPr marL="342900" indent="-342900">
              <a:buFont typeface="Arial" panose="020B0604020202020204" pitchFamily="34" charset="0"/>
              <a:buChar char="•"/>
            </a:pPr>
            <a:r>
              <a:rPr lang="en-US" sz="2000" dirty="0">
                <a:latin typeface="BestDefense" panose="020F0502020204030203" pitchFamily="34" charset="0"/>
              </a:rPr>
              <a:t>Protect your family! </a:t>
            </a:r>
          </a:p>
          <a:p>
            <a:pPr marL="342900" indent="-342900">
              <a:buFont typeface="Arial" panose="020B0604020202020204" pitchFamily="34" charset="0"/>
              <a:buChar char="•"/>
            </a:pPr>
            <a:r>
              <a:rPr lang="en-US" sz="2000" dirty="0">
                <a:latin typeface="BestDefense" panose="020F0502020204030203" pitchFamily="34" charset="0"/>
              </a:rPr>
              <a:t>Protect your small business! </a:t>
            </a:r>
          </a:p>
          <a:p>
            <a:r>
              <a:rPr lang="en-US" sz="2000" b="1" dirty="0">
                <a:solidFill>
                  <a:srgbClr val="9900FF"/>
                </a:solidFill>
                <a:latin typeface="BestDefense" panose="020F0502020204030203" pitchFamily="34" charset="0"/>
              </a:rPr>
              <a:t>Become an Associate </a:t>
            </a:r>
          </a:p>
          <a:p>
            <a:pPr marL="342900" indent="-342900">
              <a:buFont typeface="Arial" panose="020B0604020202020204" pitchFamily="34" charset="0"/>
              <a:buChar char="•"/>
            </a:pPr>
            <a:r>
              <a:rPr lang="en-US" sz="2000" dirty="0">
                <a:latin typeface="BestDefense" panose="020F0502020204030203" pitchFamily="34" charset="0"/>
              </a:rPr>
              <a:t>Position yourself to generate your desired type of income!</a:t>
            </a:r>
          </a:p>
          <a:p>
            <a:pPr marL="342900" indent="-342900">
              <a:buFont typeface="Arial" panose="020B0604020202020204" pitchFamily="34" charset="0"/>
              <a:buChar char="•"/>
            </a:pPr>
            <a:r>
              <a:rPr lang="en-US" sz="2000" dirty="0">
                <a:latin typeface="BestDefense" panose="020F0502020204030203" pitchFamily="34" charset="0"/>
              </a:rPr>
              <a:t>Get with your mentor &amp; game plan getting started! </a:t>
            </a:r>
            <a:endParaRPr lang="en-US" dirty="0"/>
          </a:p>
        </p:txBody>
      </p:sp>
    </p:spTree>
    <p:extLst>
      <p:ext uri="{BB962C8B-B14F-4D97-AF65-F5344CB8AC3E}">
        <p14:creationId xmlns:p14="http://schemas.microsoft.com/office/powerpoint/2010/main" val="38249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243"/>
          <p:cNvSpPr txBox="1">
            <a:spLocks noGrp="1"/>
          </p:cNvSpPr>
          <p:nvPr>
            <p:ph type="body" idx="1"/>
          </p:nvPr>
        </p:nvSpPr>
        <p:spPr>
          <a:xfrm>
            <a:off x="1658457" y="141800"/>
            <a:ext cx="8875200" cy="864000"/>
          </a:xfrm>
          <a:prstGeom prst="rect">
            <a:avLst/>
          </a:prstGeom>
          <a:noFill/>
          <a:ln>
            <a:noFill/>
          </a:ln>
        </p:spPr>
        <p:txBody>
          <a:bodyPr spcFirstLastPara="1" wrap="square" lIns="45700" tIns="45700" rIns="45700" bIns="45700" anchor="b" anchorCtr="0">
            <a:noAutofit/>
          </a:bodyPr>
          <a:lstStyle/>
          <a:p>
            <a:pPr marL="9522" lvl="0" indent="-9522" algn="ctr" rtl="0">
              <a:lnSpc>
                <a:spcPct val="100000"/>
              </a:lnSpc>
              <a:spcBef>
                <a:spcPts val="0"/>
              </a:spcBef>
              <a:spcAft>
                <a:spcPts val="0"/>
              </a:spcAft>
              <a:buClr>
                <a:srgbClr val="080808"/>
              </a:buClr>
              <a:buSzPts val="2999"/>
              <a:buNone/>
            </a:pPr>
            <a:r>
              <a:rPr lang="en-US" sz="2999" b="1">
                <a:solidFill>
                  <a:srgbClr val="080808"/>
                </a:solidFill>
                <a:latin typeface="Inter"/>
                <a:ea typeface="Inter"/>
                <a:cs typeface="Inter"/>
                <a:sym typeface="Inter"/>
              </a:rPr>
              <a:t>Are you working for the right kind of income?</a:t>
            </a:r>
            <a:endParaRPr b="1">
              <a:latin typeface="Inter"/>
              <a:ea typeface="Inter"/>
              <a:cs typeface="Inter"/>
              <a:sym typeface="Inter"/>
            </a:endParaRPr>
          </a:p>
        </p:txBody>
      </p:sp>
      <p:sp>
        <p:nvSpPr>
          <p:cNvPr id="2171" name="Google Shape;2171;p243"/>
          <p:cNvSpPr txBox="1">
            <a:spLocks noGrp="1"/>
          </p:cNvSpPr>
          <p:nvPr>
            <p:ph type="body" idx="6"/>
          </p:nvPr>
        </p:nvSpPr>
        <p:spPr>
          <a:xfrm>
            <a:off x="6095999" y="1427559"/>
            <a:ext cx="5656500" cy="4052100"/>
          </a:xfrm>
          <a:prstGeom prst="rect">
            <a:avLst/>
          </a:prstGeom>
          <a:noFill/>
          <a:ln>
            <a:noFill/>
          </a:ln>
        </p:spPr>
        <p:txBody>
          <a:bodyPr spcFirstLastPara="1" wrap="square" lIns="45700" tIns="45700" rIns="45700" bIns="45700" anchor="t" anchorCtr="0">
            <a:noAutofit/>
          </a:bodyPr>
          <a:lstStyle/>
          <a:p>
            <a:pPr marL="1381122" lvl="0" indent="-9522" algn="l" rtl="0">
              <a:lnSpc>
                <a:spcPct val="100000"/>
              </a:lnSpc>
              <a:spcBef>
                <a:spcPts val="0"/>
              </a:spcBef>
              <a:spcAft>
                <a:spcPts val="0"/>
              </a:spcAft>
              <a:buClr>
                <a:srgbClr val="080808"/>
              </a:buClr>
              <a:buSzPts val="2799"/>
              <a:buNone/>
            </a:pPr>
            <a:r>
              <a:rPr lang="en-US" sz="2000" b="1" u="sng" dirty="0">
                <a:solidFill>
                  <a:srgbClr val="080808"/>
                </a:solidFill>
                <a:latin typeface="Inter"/>
                <a:ea typeface="Inter"/>
                <a:cs typeface="Inter"/>
                <a:sym typeface="Inter"/>
              </a:rPr>
              <a:t>3 forms of income</a:t>
            </a:r>
            <a:endParaRPr sz="2000" b="1" u="sng" dirty="0">
              <a:latin typeface="Inter"/>
              <a:ea typeface="Inter"/>
              <a:cs typeface="Inter"/>
              <a:sym typeface="Inter"/>
            </a:endParaRPr>
          </a:p>
          <a:p>
            <a:pPr marL="9522" lvl="0" indent="-9522" algn="ctr" rtl="0">
              <a:lnSpc>
                <a:spcPct val="100000"/>
              </a:lnSpc>
              <a:spcBef>
                <a:spcPts val="1000"/>
              </a:spcBef>
              <a:spcAft>
                <a:spcPts val="0"/>
              </a:spcAft>
              <a:buClr>
                <a:srgbClr val="363636"/>
              </a:buClr>
              <a:buSzPts val="2799"/>
              <a:buNone/>
            </a:pPr>
            <a:endParaRPr sz="2000" dirty="0">
              <a:solidFill>
                <a:srgbClr val="080808"/>
              </a:solidFill>
              <a:latin typeface="Inter"/>
              <a:ea typeface="Inter"/>
              <a:cs typeface="Inter"/>
              <a:sym typeface="Inter"/>
            </a:endParaRPr>
          </a:p>
          <a:p>
            <a:pPr marL="9525" lvl="0" indent="0" algn="l" rtl="0">
              <a:lnSpc>
                <a:spcPct val="100000"/>
              </a:lnSpc>
              <a:spcBef>
                <a:spcPts val="1000"/>
              </a:spcBef>
              <a:spcAft>
                <a:spcPts val="0"/>
              </a:spcAft>
              <a:buNone/>
            </a:pPr>
            <a:r>
              <a:rPr lang="en-US" sz="2000" dirty="0">
                <a:solidFill>
                  <a:srgbClr val="080808"/>
                </a:solidFill>
                <a:latin typeface="Inter"/>
                <a:ea typeface="Inter"/>
                <a:cs typeface="Inter"/>
                <a:sym typeface="Inter"/>
              </a:rPr>
              <a:t>Linear income – trading time for money</a:t>
            </a:r>
            <a:endParaRPr sz="2000" dirty="0">
              <a:solidFill>
                <a:srgbClr val="080808"/>
              </a:solidFill>
              <a:latin typeface="Inter"/>
              <a:ea typeface="Inter"/>
              <a:cs typeface="Inter"/>
              <a:sym typeface="Inter"/>
            </a:endParaRPr>
          </a:p>
          <a:p>
            <a:pPr marL="0" lvl="0" indent="0" algn="l" rtl="0">
              <a:lnSpc>
                <a:spcPct val="100000"/>
              </a:lnSpc>
              <a:spcBef>
                <a:spcPts val="1000"/>
              </a:spcBef>
              <a:spcAft>
                <a:spcPts val="0"/>
              </a:spcAft>
              <a:buNone/>
            </a:pPr>
            <a:endParaRPr sz="2000" dirty="0">
              <a:solidFill>
                <a:srgbClr val="080808"/>
              </a:solidFill>
              <a:latin typeface="Inter"/>
              <a:ea typeface="Inter"/>
              <a:cs typeface="Inter"/>
              <a:sym typeface="Inter"/>
            </a:endParaRPr>
          </a:p>
          <a:p>
            <a:pPr marL="9525" lvl="0" indent="0" algn="l" rtl="0">
              <a:lnSpc>
                <a:spcPct val="100000"/>
              </a:lnSpc>
              <a:spcBef>
                <a:spcPts val="1000"/>
              </a:spcBef>
              <a:spcAft>
                <a:spcPts val="0"/>
              </a:spcAft>
              <a:buNone/>
            </a:pPr>
            <a:r>
              <a:rPr lang="en-US" sz="2000" dirty="0">
                <a:solidFill>
                  <a:srgbClr val="080808"/>
                </a:solidFill>
                <a:latin typeface="Inter"/>
                <a:ea typeface="Inter"/>
                <a:cs typeface="Inter"/>
                <a:sym typeface="Inter"/>
              </a:rPr>
              <a:t>Leveraged income – work with team, unlimited income potential</a:t>
            </a:r>
            <a:endParaRPr sz="2000" dirty="0">
              <a:solidFill>
                <a:srgbClr val="080808"/>
              </a:solidFill>
              <a:latin typeface="Inter"/>
              <a:ea typeface="Inter"/>
              <a:cs typeface="Inter"/>
              <a:sym typeface="Inter"/>
            </a:endParaRPr>
          </a:p>
          <a:p>
            <a:pPr marL="0" lvl="0" indent="0" algn="l" rtl="0">
              <a:lnSpc>
                <a:spcPct val="100000"/>
              </a:lnSpc>
              <a:spcBef>
                <a:spcPts val="1000"/>
              </a:spcBef>
              <a:spcAft>
                <a:spcPts val="0"/>
              </a:spcAft>
              <a:buNone/>
            </a:pPr>
            <a:endParaRPr sz="2000" dirty="0">
              <a:solidFill>
                <a:srgbClr val="080808"/>
              </a:solidFill>
              <a:latin typeface="Inter"/>
              <a:ea typeface="Inter"/>
              <a:cs typeface="Inter"/>
              <a:sym typeface="Inter"/>
            </a:endParaRPr>
          </a:p>
          <a:p>
            <a:pPr marL="9525" lvl="0" indent="0" algn="l" rtl="0">
              <a:lnSpc>
                <a:spcPct val="100000"/>
              </a:lnSpc>
              <a:spcBef>
                <a:spcPts val="1000"/>
              </a:spcBef>
              <a:spcAft>
                <a:spcPts val="0"/>
              </a:spcAft>
              <a:buNone/>
            </a:pPr>
            <a:r>
              <a:rPr lang="en-US" sz="2000" dirty="0">
                <a:solidFill>
                  <a:srgbClr val="080808"/>
                </a:solidFill>
                <a:latin typeface="Inter"/>
                <a:ea typeface="Inter"/>
                <a:cs typeface="Inter"/>
                <a:sym typeface="Inter"/>
              </a:rPr>
              <a:t>Residual income – your retirement plan</a:t>
            </a:r>
            <a:endParaRPr sz="2000" dirty="0">
              <a:latin typeface="Inter"/>
              <a:ea typeface="Inter"/>
              <a:cs typeface="Inter"/>
              <a:sym typeface="Inter"/>
            </a:endParaRPr>
          </a:p>
          <a:p>
            <a:pPr marL="285663" lvl="0" indent="-158727" algn="l" rtl="0">
              <a:lnSpc>
                <a:spcPct val="150000"/>
              </a:lnSpc>
              <a:spcBef>
                <a:spcPts val="1000"/>
              </a:spcBef>
              <a:spcAft>
                <a:spcPts val="0"/>
              </a:spcAft>
              <a:buClr>
                <a:srgbClr val="363636"/>
              </a:buClr>
              <a:buSzPts val="1999"/>
              <a:buFont typeface="Arial"/>
              <a:buNone/>
            </a:pPr>
            <a:endParaRPr sz="2000" dirty="0">
              <a:solidFill>
                <a:srgbClr val="080808"/>
              </a:solidFill>
              <a:latin typeface="Inter"/>
              <a:ea typeface="Inter"/>
              <a:cs typeface="Inter"/>
              <a:sym typeface="Inter"/>
            </a:endParaRPr>
          </a:p>
        </p:txBody>
      </p:sp>
      <p:sp>
        <p:nvSpPr>
          <p:cNvPr id="2172" name="Google Shape;2172;p243"/>
          <p:cNvSpPr txBox="1">
            <a:spLocks noGrp="1"/>
          </p:cNvSpPr>
          <p:nvPr>
            <p:ph type="sldNum" idx="12"/>
          </p:nvPr>
        </p:nvSpPr>
        <p:spPr>
          <a:xfrm>
            <a:off x="11176467" y="6400416"/>
            <a:ext cx="177300" cy="276900"/>
          </a:xfrm>
          <a:prstGeom prst="rect">
            <a:avLst/>
          </a:prstGeom>
          <a:noFill/>
          <a:ln>
            <a:noFill/>
          </a:ln>
        </p:spPr>
        <p:txBody>
          <a:bodyPr spcFirstLastPara="1" wrap="square" lIns="45700" tIns="45700" rIns="45700" bIns="45700" anchor="ctr" anchorCtr="0">
            <a:spAutoFit/>
          </a:bodyPr>
          <a:lstStyle/>
          <a:p>
            <a:pPr marL="0" lvl="0" indent="0" algn="r" rtl="0">
              <a:spcBef>
                <a:spcPts val="0"/>
              </a:spcBef>
              <a:spcAft>
                <a:spcPts val="0"/>
              </a:spcAft>
              <a:buClr>
                <a:srgbClr val="8D8E8D"/>
              </a:buClr>
              <a:buSzPts val="1200"/>
              <a:buFont typeface="Helvetica Neue"/>
              <a:buNone/>
            </a:pPr>
            <a:fld id="{00000000-1234-1234-1234-123412341234}" type="slidenum">
              <a:rPr lang="en-US"/>
              <a:t>2</a:t>
            </a:fld>
            <a:endParaRPr>
              <a:latin typeface="Arial"/>
              <a:ea typeface="Arial"/>
              <a:cs typeface="Arial"/>
              <a:sym typeface="Arial"/>
            </a:endParaRPr>
          </a:p>
        </p:txBody>
      </p:sp>
      <p:pic>
        <p:nvPicPr>
          <p:cNvPr id="2173" name="Google Shape;2173;p243" descr="A picture containing tree, person, outdoor&#10;&#10;Description automatically generated"/>
          <p:cNvPicPr preferRelativeResize="0">
            <a:picLocks noGrp="1"/>
          </p:cNvPicPr>
          <p:nvPr>
            <p:ph type="pic" idx="2"/>
          </p:nvPr>
        </p:nvPicPr>
        <p:blipFill rotWithShape="1">
          <a:blip r:embed="rId3">
            <a:alphaModFix/>
          </a:blip>
          <a:srcRect/>
          <a:stretch/>
        </p:blipFill>
        <p:spPr>
          <a:xfrm>
            <a:off x="1185353" y="1175337"/>
            <a:ext cx="4507325" cy="4507325"/>
          </a:xfrm>
          <a:prstGeom prst="rect">
            <a:avLst/>
          </a:prstGeom>
          <a:noFill/>
          <a:ln>
            <a:noFill/>
          </a:ln>
        </p:spPr>
      </p:pic>
      <p:sp>
        <p:nvSpPr>
          <p:cNvPr id="2174" name="Google Shape;2174;p243"/>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9"/>
        <p:cNvGrpSpPr/>
        <p:nvPr/>
      </p:nvGrpSpPr>
      <p:grpSpPr>
        <a:xfrm>
          <a:off x="0" y="0"/>
          <a:ext cx="0" cy="0"/>
          <a:chOff x="0" y="0"/>
          <a:chExt cx="0" cy="0"/>
        </a:xfrm>
      </p:grpSpPr>
      <p:sp>
        <p:nvSpPr>
          <p:cNvPr id="2660" name="Google Shape;2660;p272"/>
          <p:cNvSpPr txBox="1"/>
          <p:nvPr/>
        </p:nvSpPr>
        <p:spPr>
          <a:xfrm>
            <a:off x="772375" y="1323825"/>
            <a:ext cx="10140900" cy="3119400"/>
          </a:xfrm>
          <a:prstGeom prst="rect">
            <a:avLst/>
          </a:prstGeom>
          <a:noFill/>
          <a:ln>
            <a:noFill/>
          </a:ln>
        </p:spPr>
        <p:txBody>
          <a:bodyPr spcFirstLastPara="1" wrap="square" lIns="91425" tIns="91425" rIns="91425" bIns="91425" anchor="t" anchorCtr="0">
            <a:noAutofit/>
          </a:bodyPr>
          <a:lstStyle/>
          <a:p>
            <a:pPr marL="12700" lvl="0" indent="0" algn="ctr" rtl="0">
              <a:lnSpc>
                <a:spcPct val="115000"/>
              </a:lnSpc>
              <a:spcBef>
                <a:spcPts val="1000"/>
              </a:spcBef>
              <a:spcAft>
                <a:spcPts val="0"/>
              </a:spcAft>
              <a:buNone/>
            </a:pPr>
            <a:r>
              <a:rPr lang="en-US" sz="3800" b="1">
                <a:solidFill>
                  <a:srgbClr val="161616"/>
                </a:solidFill>
                <a:latin typeface="Inter"/>
                <a:ea typeface="Inter"/>
                <a:cs typeface="Inter"/>
                <a:sym typeface="Inter"/>
              </a:rPr>
              <a:t>“So what will I be doing?”</a:t>
            </a:r>
            <a:endParaRPr sz="3800" b="1">
              <a:solidFill>
                <a:srgbClr val="161616"/>
              </a:solidFill>
              <a:latin typeface="Inter"/>
              <a:ea typeface="Inter"/>
              <a:cs typeface="Inter"/>
              <a:sym typeface="Inter"/>
            </a:endParaRPr>
          </a:p>
          <a:p>
            <a:pPr marL="12700" lvl="0" indent="0" algn="ctr" rtl="0">
              <a:lnSpc>
                <a:spcPct val="115000"/>
              </a:lnSpc>
              <a:spcBef>
                <a:spcPts val="1000"/>
              </a:spcBef>
              <a:spcAft>
                <a:spcPts val="0"/>
              </a:spcAft>
              <a:buNone/>
            </a:pPr>
            <a:br>
              <a:rPr lang="en-US" sz="2800">
                <a:solidFill>
                  <a:srgbClr val="161616"/>
                </a:solidFill>
                <a:latin typeface="Inter"/>
                <a:ea typeface="Inter"/>
                <a:cs typeface="Inter"/>
                <a:sym typeface="Inter"/>
              </a:rPr>
            </a:br>
            <a:r>
              <a:rPr lang="en-US" sz="2800">
                <a:solidFill>
                  <a:srgbClr val="4A86E8"/>
                </a:solidFill>
                <a:latin typeface="Inter"/>
                <a:ea typeface="Inter"/>
                <a:cs typeface="Inter"/>
                <a:sym typeface="Inter"/>
              </a:rPr>
              <a:t> </a:t>
            </a:r>
            <a:r>
              <a:rPr lang="en-US" sz="2800" b="1">
                <a:solidFill>
                  <a:srgbClr val="8124BB"/>
                </a:solidFill>
                <a:latin typeface="Inter"/>
                <a:ea typeface="Inter"/>
                <a:cs typeface="Inter"/>
                <a:sym typeface="Inter"/>
              </a:rPr>
              <a:t>Tomorrow 5pm PST/ 6pm MST/ 7pm CST/ 8pm EST</a:t>
            </a:r>
            <a:br>
              <a:rPr lang="en-US" sz="2800">
                <a:solidFill>
                  <a:srgbClr val="161616"/>
                </a:solidFill>
                <a:latin typeface="Inter"/>
                <a:ea typeface="Inter"/>
                <a:cs typeface="Inter"/>
                <a:sym typeface="Inter"/>
              </a:rPr>
            </a:br>
            <a:endParaRPr sz="2800">
              <a:solidFill>
                <a:srgbClr val="161616"/>
              </a:solidFill>
              <a:latin typeface="Inter"/>
              <a:ea typeface="Inter"/>
              <a:cs typeface="Inter"/>
              <a:sym typeface="Inter"/>
            </a:endParaRPr>
          </a:p>
          <a:p>
            <a:pPr marL="0" lvl="0" indent="0" algn="l" rtl="0">
              <a:lnSpc>
                <a:spcPct val="115000"/>
              </a:lnSpc>
              <a:spcBef>
                <a:spcPts val="1000"/>
              </a:spcBef>
              <a:spcAft>
                <a:spcPts val="0"/>
              </a:spcAft>
              <a:buNone/>
            </a:pPr>
            <a:r>
              <a:rPr lang="en-US" sz="2800" b="1">
                <a:solidFill>
                  <a:srgbClr val="161616"/>
                </a:solidFill>
                <a:latin typeface="Inter"/>
                <a:ea typeface="Inter"/>
                <a:cs typeface="Inter"/>
                <a:sym typeface="Inter"/>
              </a:rPr>
              <a:t>www.PinnacleZoom.com</a:t>
            </a:r>
            <a:br>
              <a:rPr lang="en-US" sz="2800">
                <a:solidFill>
                  <a:srgbClr val="161616"/>
                </a:solidFill>
                <a:latin typeface="Inter"/>
                <a:ea typeface="Inter"/>
                <a:cs typeface="Inter"/>
                <a:sym typeface="Inter"/>
              </a:rPr>
            </a:br>
            <a:r>
              <a:rPr lang="en-US" sz="2800">
                <a:solidFill>
                  <a:srgbClr val="4A86E8"/>
                </a:solidFill>
                <a:latin typeface="Inter"/>
                <a:ea typeface="Inter"/>
                <a:cs typeface="Inter"/>
                <a:sym typeface="Inter"/>
              </a:rPr>
              <a:t> </a:t>
            </a:r>
            <a:r>
              <a:rPr lang="en-US" sz="2800" b="1">
                <a:solidFill>
                  <a:srgbClr val="8124BB"/>
                </a:solidFill>
                <a:latin typeface="Inter"/>
                <a:ea typeface="Inter"/>
                <a:cs typeface="Inter"/>
                <a:sym typeface="Inter"/>
              </a:rPr>
              <a:t>Password: 1234</a:t>
            </a:r>
            <a:br>
              <a:rPr lang="en-US" sz="2800">
                <a:solidFill>
                  <a:srgbClr val="161616"/>
                </a:solidFill>
                <a:latin typeface="Inter"/>
                <a:ea typeface="Inter"/>
                <a:cs typeface="Inter"/>
                <a:sym typeface="Inter"/>
              </a:rPr>
            </a:br>
            <a:r>
              <a:rPr lang="en-US" sz="2800">
                <a:solidFill>
                  <a:srgbClr val="161616"/>
                </a:solidFill>
                <a:latin typeface="Inter"/>
                <a:ea typeface="Inter"/>
                <a:cs typeface="Inter"/>
                <a:sym typeface="Inter"/>
              </a:rPr>
              <a:t> </a:t>
            </a:r>
            <a:endParaRPr sz="2800">
              <a:solidFill>
                <a:srgbClr val="161616"/>
              </a:solidFill>
              <a:latin typeface="Inter"/>
              <a:ea typeface="Inter"/>
              <a:cs typeface="Inter"/>
              <a:sym typeface="Inter"/>
            </a:endParaRPr>
          </a:p>
          <a:p>
            <a:pPr marL="0" lvl="0" indent="0" algn="l" rtl="0">
              <a:spcBef>
                <a:spcPts val="0"/>
              </a:spcBef>
              <a:spcAft>
                <a:spcPts val="0"/>
              </a:spcAft>
              <a:buNone/>
            </a:pPr>
            <a:endParaRPr sz="2800">
              <a:solidFill>
                <a:schemeClr val="dk1"/>
              </a:solidFill>
              <a:latin typeface="Inter"/>
              <a:ea typeface="Inter"/>
              <a:cs typeface="Inter"/>
              <a:sym typeface="Inter"/>
            </a:endParaRPr>
          </a:p>
        </p:txBody>
      </p:sp>
      <p:pic>
        <p:nvPicPr>
          <p:cNvPr id="2661" name="Google Shape;2661;p272"/>
          <p:cNvPicPr preferRelativeResize="0"/>
          <p:nvPr/>
        </p:nvPicPr>
        <p:blipFill>
          <a:blip r:embed="rId3">
            <a:alphaModFix/>
          </a:blip>
          <a:stretch>
            <a:fillRect/>
          </a:stretch>
        </p:blipFill>
        <p:spPr>
          <a:xfrm>
            <a:off x="7131025" y="3517013"/>
            <a:ext cx="2105781" cy="2109976"/>
          </a:xfrm>
          <a:prstGeom prst="rect">
            <a:avLst/>
          </a:prstGeom>
          <a:noFill/>
          <a:ln>
            <a:noFill/>
          </a:ln>
        </p:spPr>
      </p:pic>
      <p:sp>
        <p:nvSpPr>
          <p:cNvPr id="2662" name="Google Shape;2662;p272"/>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sp>
        <p:nvSpPr>
          <p:cNvPr id="2644" name="Google Shape;2644;p271"/>
          <p:cNvSpPr txBox="1"/>
          <p:nvPr/>
        </p:nvSpPr>
        <p:spPr>
          <a:xfrm>
            <a:off x="6454711" y="1455081"/>
            <a:ext cx="606495" cy="1173350"/>
          </a:xfrm>
          <a:prstGeom prst="rect">
            <a:avLst/>
          </a:prstGeom>
          <a:noFill/>
          <a:ln>
            <a:noFill/>
          </a:ln>
        </p:spPr>
        <p:txBody>
          <a:bodyPr spcFirstLastPara="1" wrap="square" lIns="91425" tIns="45700" rIns="91425" bIns="45700" anchor="b" anchorCtr="0">
            <a:noAutofit/>
          </a:bodyPr>
          <a:lstStyle/>
          <a:p>
            <a:pPr marL="9525" marR="0" lvl="0" indent="-9525" algn="l" rtl="0">
              <a:lnSpc>
                <a:spcPct val="90000"/>
              </a:lnSpc>
              <a:spcBef>
                <a:spcPts val="0"/>
              </a:spcBef>
              <a:spcAft>
                <a:spcPts val="0"/>
              </a:spcAft>
              <a:buClr>
                <a:srgbClr val="8231D4"/>
              </a:buClr>
              <a:buSzPts val="8000"/>
              <a:buFont typeface="Arial"/>
              <a:buNone/>
            </a:pPr>
            <a:r>
              <a:rPr lang="en-US" sz="8000" b="0" i="0" u="none" strike="noStrike" cap="none">
                <a:solidFill>
                  <a:srgbClr val="8231D4"/>
                </a:solidFill>
                <a:latin typeface="Arial"/>
                <a:ea typeface="Arial"/>
                <a:cs typeface="Arial"/>
                <a:sym typeface="Arial"/>
              </a:rPr>
              <a:t>1</a:t>
            </a:r>
            <a:endParaRPr/>
          </a:p>
        </p:txBody>
      </p:sp>
      <p:sp>
        <p:nvSpPr>
          <p:cNvPr id="2645" name="Google Shape;2645;p271"/>
          <p:cNvSpPr txBox="1"/>
          <p:nvPr/>
        </p:nvSpPr>
        <p:spPr>
          <a:xfrm>
            <a:off x="6386979" y="2846594"/>
            <a:ext cx="606495" cy="1173350"/>
          </a:xfrm>
          <a:prstGeom prst="rect">
            <a:avLst/>
          </a:prstGeom>
          <a:noFill/>
          <a:ln>
            <a:noFill/>
          </a:ln>
        </p:spPr>
        <p:txBody>
          <a:bodyPr spcFirstLastPara="1" wrap="square" lIns="91425" tIns="45700" rIns="91425" bIns="45700" anchor="b" anchorCtr="0">
            <a:noAutofit/>
          </a:bodyPr>
          <a:lstStyle/>
          <a:p>
            <a:pPr marL="9525" marR="0" lvl="0" indent="-9525" algn="l" rtl="0">
              <a:lnSpc>
                <a:spcPct val="90000"/>
              </a:lnSpc>
              <a:spcBef>
                <a:spcPts val="0"/>
              </a:spcBef>
              <a:spcAft>
                <a:spcPts val="0"/>
              </a:spcAft>
              <a:buClr>
                <a:srgbClr val="8231D4"/>
              </a:buClr>
              <a:buSzPts val="8000"/>
              <a:buFont typeface="Arial"/>
              <a:buNone/>
            </a:pPr>
            <a:r>
              <a:rPr lang="en-US" sz="8000" b="0" i="0" u="none" strike="noStrike" cap="none">
                <a:solidFill>
                  <a:srgbClr val="8231D4"/>
                </a:solidFill>
                <a:latin typeface="Arial"/>
                <a:ea typeface="Arial"/>
                <a:cs typeface="Arial"/>
                <a:sym typeface="Arial"/>
              </a:rPr>
              <a:t>2</a:t>
            </a:r>
            <a:endParaRPr/>
          </a:p>
        </p:txBody>
      </p:sp>
      <p:sp>
        <p:nvSpPr>
          <p:cNvPr id="2646" name="Google Shape;2646;p271"/>
          <p:cNvSpPr txBox="1"/>
          <p:nvPr/>
        </p:nvSpPr>
        <p:spPr>
          <a:xfrm>
            <a:off x="6386978" y="4230646"/>
            <a:ext cx="606495" cy="1173350"/>
          </a:xfrm>
          <a:prstGeom prst="rect">
            <a:avLst/>
          </a:prstGeom>
          <a:noFill/>
          <a:ln>
            <a:noFill/>
          </a:ln>
        </p:spPr>
        <p:txBody>
          <a:bodyPr spcFirstLastPara="1" wrap="square" lIns="91425" tIns="45700" rIns="91425" bIns="45700" anchor="b" anchorCtr="0">
            <a:noAutofit/>
          </a:bodyPr>
          <a:lstStyle/>
          <a:p>
            <a:pPr marL="9525" marR="0" lvl="0" indent="-9525" algn="l" rtl="0">
              <a:lnSpc>
                <a:spcPct val="90000"/>
              </a:lnSpc>
              <a:spcBef>
                <a:spcPts val="0"/>
              </a:spcBef>
              <a:spcAft>
                <a:spcPts val="0"/>
              </a:spcAft>
              <a:buClr>
                <a:srgbClr val="8231D4"/>
              </a:buClr>
              <a:buSzPts val="8000"/>
              <a:buFont typeface="Arial"/>
              <a:buNone/>
            </a:pPr>
            <a:r>
              <a:rPr lang="en-US" sz="8000" b="0" i="0" u="none" strike="noStrike" cap="none">
                <a:solidFill>
                  <a:srgbClr val="8231D4"/>
                </a:solidFill>
                <a:latin typeface="Arial"/>
                <a:ea typeface="Arial"/>
                <a:cs typeface="Arial"/>
                <a:sym typeface="Arial"/>
              </a:rPr>
              <a:t>3</a:t>
            </a:r>
            <a:endParaRPr/>
          </a:p>
        </p:txBody>
      </p:sp>
      <p:sp>
        <p:nvSpPr>
          <p:cNvPr id="2647" name="Google Shape;2647;p271"/>
          <p:cNvSpPr txBox="1"/>
          <p:nvPr/>
        </p:nvSpPr>
        <p:spPr>
          <a:xfrm>
            <a:off x="6386975" y="322000"/>
            <a:ext cx="5593800" cy="562500"/>
          </a:xfrm>
          <a:prstGeom prst="rect">
            <a:avLst/>
          </a:prstGeom>
          <a:noFill/>
          <a:ln>
            <a:noFill/>
          </a:ln>
        </p:spPr>
        <p:txBody>
          <a:bodyPr spcFirstLastPara="1" wrap="square" lIns="91425" tIns="45700" rIns="91425" bIns="45700" anchor="b" anchorCtr="0">
            <a:noAutofit/>
          </a:bodyPr>
          <a:lstStyle/>
          <a:p>
            <a:pPr marL="9525" marR="0" lvl="0" indent="-9525"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Getting Started is as Simple as 1, 2, 3!</a:t>
            </a:r>
            <a:endParaRPr/>
          </a:p>
        </p:txBody>
      </p:sp>
      <p:sp>
        <p:nvSpPr>
          <p:cNvPr id="2648" name="Google Shape;2648;p271"/>
          <p:cNvSpPr txBox="1"/>
          <p:nvPr/>
        </p:nvSpPr>
        <p:spPr>
          <a:xfrm>
            <a:off x="9799983" y="63610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49" name="Google Shape;2649;p271"/>
          <p:cNvSpPr txBox="1"/>
          <p:nvPr/>
        </p:nvSpPr>
        <p:spPr>
          <a:xfrm>
            <a:off x="666275" y="438700"/>
            <a:ext cx="4791600" cy="445800"/>
          </a:xfrm>
          <a:prstGeom prst="rect">
            <a:avLst/>
          </a:prstGeom>
          <a:noFill/>
          <a:ln>
            <a:noFill/>
          </a:ln>
        </p:spPr>
        <p:txBody>
          <a:bodyPr spcFirstLastPara="1" wrap="square" lIns="91425" tIns="45700" rIns="91425" bIns="45700" anchor="b" anchorCtr="0">
            <a:noAutofit/>
          </a:bodyPr>
          <a:lstStyle/>
          <a:p>
            <a:pPr marL="9525" marR="0" lvl="0" indent="-9525" algn="l" rtl="0">
              <a:lnSpc>
                <a:spcPct val="90000"/>
              </a:lnSpc>
              <a:spcBef>
                <a:spcPts val="0"/>
              </a:spcBef>
              <a:spcAft>
                <a:spcPts val="0"/>
              </a:spcAft>
              <a:buClr>
                <a:srgbClr val="000000"/>
              </a:buClr>
              <a:buSzPts val="2200"/>
              <a:buFont typeface="Arial"/>
              <a:buNone/>
            </a:pPr>
            <a:r>
              <a:rPr lang="en-US" sz="2300" b="1" i="0" u="none" strike="noStrike" cap="none">
                <a:solidFill>
                  <a:srgbClr val="000000"/>
                </a:solidFill>
              </a:rPr>
              <a:t>It only takes 3 minutes </a:t>
            </a:r>
            <a:r>
              <a:rPr lang="en-US" sz="2300" b="1">
                <a:solidFill>
                  <a:srgbClr val="000000"/>
                </a:solidFill>
              </a:rPr>
              <a:t>to </a:t>
            </a:r>
            <a:r>
              <a:rPr lang="en-US" sz="2300" b="1" i="0" u="none" strike="noStrike" cap="none">
                <a:solidFill>
                  <a:srgbClr val="000000"/>
                </a:solidFill>
              </a:rPr>
              <a:t>enroll!</a:t>
            </a:r>
            <a:endParaRPr sz="1500" b="1"/>
          </a:p>
        </p:txBody>
      </p:sp>
      <p:pic>
        <p:nvPicPr>
          <p:cNvPr id="2650" name="Google Shape;2650;p271" descr="A picture containing text, electronics, cellphone&#10;&#10;Description automatically generated"/>
          <p:cNvPicPr preferRelativeResize="0"/>
          <p:nvPr/>
        </p:nvPicPr>
        <p:blipFill rotWithShape="1">
          <a:blip r:embed="rId3">
            <a:alphaModFix/>
          </a:blip>
          <a:srcRect/>
          <a:stretch/>
        </p:blipFill>
        <p:spPr>
          <a:xfrm>
            <a:off x="1429133" y="1037848"/>
            <a:ext cx="3043345" cy="5515350"/>
          </a:xfrm>
          <a:prstGeom prst="rect">
            <a:avLst/>
          </a:prstGeom>
          <a:noFill/>
          <a:ln>
            <a:noFill/>
          </a:ln>
        </p:spPr>
      </p:pic>
      <p:sp>
        <p:nvSpPr>
          <p:cNvPr id="2651" name="Google Shape;2651;p271"/>
          <p:cNvSpPr txBox="1"/>
          <p:nvPr/>
        </p:nvSpPr>
        <p:spPr>
          <a:xfrm>
            <a:off x="6096000" y="5763456"/>
            <a:ext cx="5884850" cy="64632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838783"/>
              </a:buClr>
              <a:buSzPts val="900"/>
              <a:buFont typeface="Arial"/>
              <a:buNone/>
            </a:pPr>
            <a:r>
              <a:rPr lang="en-US" sz="900" b="0" i="0" u="none" strike="noStrike" cap="none">
                <a:solidFill>
                  <a:srgbClr val="838783"/>
                </a:solidFill>
                <a:latin typeface="Arial"/>
                <a:ea typeface="Arial"/>
                <a:cs typeface="Arial"/>
                <a:sym typeface="Arial"/>
              </a:rPr>
              <a:t> The business opportunity information is for use by LegalShield, its affiliates and its independent associates.  No guarantee or promise of increased income or business is implied.  Individual results and success as an independent sales associate depends on individual effort and abilities. For statistics on actual earnings, please review the Income Disclosure Statement available at opportunity.legalshield.com.</a:t>
            </a:r>
            <a:endParaRPr/>
          </a:p>
        </p:txBody>
      </p:sp>
      <p:sp>
        <p:nvSpPr>
          <p:cNvPr id="2652" name="Google Shape;2652;p271"/>
          <p:cNvSpPr txBox="1"/>
          <p:nvPr/>
        </p:nvSpPr>
        <p:spPr>
          <a:xfrm>
            <a:off x="7292709" y="1749409"/>
            <a:ext cx="60969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8124BB"/>
                </a:solidFill>
                <a:latin typeface="Calibri"/>
                <a:ea typeface="Calibri"/>
                <a:cs typeface="Calibri"/>
                <a:sym typeface="Calibri"/>
              </a:rPr>
              <a:t>Become a Member</a:t>
            </a:r>
            <a:endParaRPr sz="3200">
              <a:solidFill>
                <a:srgbClr val="8124BB"/>
              </a:solidFill>
              <a:latin typeface="Calibri"/>
              <a:ea typeface="Calibri"/>
              <a:cs typeface="Calibri"/>
              <a:sym typeface="Calibri"/>
            </a:endParaRPr>
          </a:p>
        </p:txBody>
      </p:sp>
      <p:sp>
        <p:nvSpPr>
          <p:cNvPr id="2653" name="Google Shape;2653;p271"/>
          <p:cNvSpPr txBox="1"/>
          <p:nvPr/>
        </p:nvSpPr>
        <p:spPr>
          <a:xfrm>
            <a:off x="7284694" y="3156331"/>
            <a:ext cx="66904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8124BB"/>
                </a:solidFill>
                <a:latin typeface="Calibri"/>
                <a:ea typeface="Calibri"/>
                <a:cs typeface="Calibri"/>
                <a:sym typeface="Calibri"/>
              </a:rPr>
              <a:t>Become an Associate</a:t>
            </a:r>
            <a:endParaRPr sz="3200">
              <a:solidFill>
                <a:srgbClr val="8124BB"/>
              </a:solidFill>
              <a:latin typeface="Calibri"/>
              <a:ea typeface="Calibri"/>
              <a:cs typeface="Calibri"/>
              <a:sym typeface="Calibri"/>
            </a:endParaRPr>
          </a:p>
        </p:txBody>
      </p:sp>
      <p:sp>
        <p:nvSpPr>
          <p:cNvPr id="2654" name="Google Shape;2654;p271"/>
          <p:cNvSpPr txBox="1"/>
          <p:nvPr/>
        </p:nvSpPr>
        <p:spPr>
          <a:xfrm>
            <a:off x="7292709" y="4524933"/>
            <a:ext cx="69886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8124BB"/>
                </a:solidFill>
                <a:latin typeface="Calibri"/>
                <a:ea typeface="Calibri"/>
                <a:cs typeface="Calibri"/>
                <a:sym typeface="Calibri"/>
              </a:rPr>
              <a:t>Get Trained &amp; Get Paid</a:t>
            </a:r>
            <a:endParaRPr sz="3200">
              <a:solidFill>
                <a:srgbClr val="8124BB"/>
              </a:solidFill>
              <a:latin typeface="Calibri"/>
              <a:ea typeface="Calibri"/>
              <a:cs typeface="Calibri"/>
              <a:sym typeface="Calibri"/>
            </a:endParaRPr>
          </a:p>
        </p:txBody>
      </p:sp>
      <p:pic>
        <p:nvPicPr>
          <p:cNvPr id="2655" name="Google Shape;2655;p271"/>
          <p:cNvPicPr preferRelativeResize="0"/>
          <p:nvPr/>
        </p:nvPicPr>
        <p:blipFill rotWithShape="1">
          <a:blip r:embed="rId4">
            <a:alphaModFix/>
          </a:blip>
          <a:srcRect t="3693" b="3516"/>
          <a:stretch/>
        </p:blipFill>
        <p:spPr>
          <a:xfrm>
            <a:off x="1719575" y="1531275"/>
            <a:ext cx="2321924" cy="4640927"/>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F135-CA70-1DB7-C653-11A58B4CEF7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A8DCD2-1E4A-21E9-2353-D8B426569E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08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sp>
        <p:nvSpPr>
          <p:cNvPr id="2202" name="Google Shape;2202;p247"/>
          <p:cNvSpPr txBox="1">
            <a:spLocks noGrp="1"/>
          </p:cNvSpPr>
          <p:nvPr>
            <p:ph type="body" idx="1"/>
          </p:nvPr>
        </p:nvSpPr>
        <p:spPr>
          <a:xfrm>
            <a:off x="6847818" y="1613392"/>
            <a:ext cx="4529400" cy="518700"/>
          </a:xfrm>
          <a:prstGeom prst="rect">
            <a:avLst/>
          </a:prstGeom>
          <a:noFill/>
          <a:ln>
            <a:noFill/>
          </a:ln>
        </p:spPr>
        <p:txBody>
          <a:bodyPr spcFirstLastPara="1" wrap="square" lIns="45700" tIns="45700" rIns="45700" bIns="45700" anchor="b" anchorCtr="0">
            <a:normAutofit/>
          </a:bodyPr>
          <a:lstStyle/>
          <a:p>
            <a:pPr marL="9522" lvl="0" indent="-9522" algn="ctr" rtl="0">
              <a:lnSpc>
                <a:spcPct val="90000"/>
              </a:lnSpc>
              <a:spcBef>
                <a:spcPts val="0"/>
              </a:spcBef>
              <a:spcAft>
                <a:spcPts val="0"/>
              </a:spcAft>
              <a:buClr>
                <a:srgbClr val="080808"/>
              </a:buClr>
              <a:buSzPts val="2999"/>
              <a:buNone/>
            </a:pPr>
            <a:r>
              <a:rPr lang="en-US" sz="2999" b="1" dirty="0">
                <a:solidFill>
                  <a:srgbClr val="080808"/>
                </a:solidFill>
                <a:latin typeface="Inter"/>
                <a:ea typeface="Inter"/>
                <a:cs typeface="Inter"/>
                <a:sym typeface="Inter"/>
              </a:rPr>
              <a:t>Established in 1972</a:t>
            </a:r>
            <a:endParaRPr b="1" dirty="0">
              <a:latin typeface="Inter"/>
              <a:ea typeface="Inter"/>
              <a:cs typeface="Inter"/>
              <a:sym typeface="Inter"/>
            </a:endParaRPr>
          </a:p>
        </p:txBody>
      </p:sp>
      <p:sp>
        <p:nvSpPr>
          <p:cNvPr id="2203" name="Google Shape;2203;p247"/>
          <p:cNvSpPr txBox="1">
            <a:spLocks noGrp="1"/>
          </p:cNvSpPr>
          <p:nvPr>
            <p:ph type="body" idx="6"/>
          </p:nvPr>
        </p:nvSpPr>
        <p:spPr>
          <a:xfrm>
            <a:off x="5594425" y="2378961"/>
            <a:ext cx="6366000" cy="516300"/>
          </a:xfrm>
          <a:prstGeom prst="rect">
            <a:avLst/>
          </a:prstGeom>
          <a:noFill/>
          <a:ln>
            <a:noFill/>
          </a:ln>
        </p:spPr>
        <p:txBody>
          <a:bodyPr spcFirstLastPara="1" wrap="square" lIns="45700" tIns="45700" rIns="45700" bIns="45700" anchor="t" anchorCtr="0">
            <a:noAutofit/>
          </a:bodyPr>
          <a:lstStyle/>
          <a:p>
            <a:pPr marL="9522" lvl="0" indent="-9522" algn="ctr" rtl="0">
              <a:lnSpc>
                <a:spcPct val="100000"/>
              </a:lnSpc>
              <a:spcBef>
                <a:spcPts val="0"/>
              </a:spcBef>
              <a:spcAft>
                <a:spcPts val="0"/>
              </a:spcAft>
              <a:buClr>
                <a:srgbClr val="8231D4"/>
              </a:buClr>
              <a:buSzPts val="2399"/>
              <a:buNone/>
            </a:pPr>
            <a:r>
              <a:rPr lang="en-US" sz="2399" b="1" dirty="0">
                <a:solidFill>
                  <a:srgbClr val="8231D4"/>
                </a:solidFill>
                <a:latin typeface="Inter"/>
                <a:ea typeface="Inter"/>
                <a:cs typeface="Inter"/>
                <a:sym typeface="Inter"/>
              </a:rPr>
              <a:t>PROTECTING &amp; EMPOWERING </a:t>
            </a:r>
            <a:br>
              <a:rPr lang="en-US" sz="2399" dirty="0">
                <a:solidFill>
                  <a:srgbClr val="080808"/>
                </a:solidFill>
                <a:latin typeface="Inter"/>
                <a:ea typeface="Inter"/>
                <a:cs typeface="Inter"/>
                <a:sym typeface="Inter"/>
              </a:rPr>
            </a:br>
            <a:r>
              <a:rPr lang="en-US" sz="2399" dirty="0">
                <a:solidFill>
                  <a:srgbClr val="080808"/>
                </a:solidFill>
                <a:latin typeface="Inter"/>
                <a:ea typeface="Inter"/>
                <a:cs typeface="Inter"/>
                <a:sym typeface="Inter"/>
              </a:rPr>
              <a:t>4.5 million lives with a dedicated network of quality law firms in the U.S. &amp; Canada.</a:t>
            </a:r>
            <a:endParaRPr dirty="0">
              <a:latin typeface="Inter"/>
              <a:ea typeface="Inter"/>
              <a:cs typeface="Inter"/>
              <a:sym typeface="Inter"/>
            </a:endParaRPr>
          </a:p>
        </p:txBody>
      </p:sp>
      <p:sp>
        <p:nvSpPr>
          <p:cNvPr id="2204" name="Google Shape;2204;p247"/>
          <p:cNvSpPr txBox="1">
            <a:spLocks noGrp="1"/>
          </p:cNvSpPr>
          <p:nvPr>
            <p:ph type="sldNum" idx="12"/>
          </p:nvPr>
        </p:nvSpPr>
        <p:spPr>
          <a:xfrm>
            <a:off x="11176467" y="6400416"/>
            <a:ext cx="177300" cy="276900"/>
          </a:xfrm>
          <a:prstGeom prst="rect">
            <a:avLst/>
          </a:prstGeom>
          <a:noFill/>
          <a:ln>
            <a:noFill/>
          </a:ln>
        </p:spPr>
        <p:txBody>
          <a:bodyPr spcFirstLastPara="1" wrap="square" lIns="45700" tIns="45700" rIns="45700" bIns="45700" anchor="ctr" anchorCtr="0">
            <a:spAutoFit/>
          </a:bodyPr>
          <a:lstStyle/>
          <a:p>
            <a:pPr marL="0" lvl="0" indent="0" algn="r" rtl="0">
              <a:spcBef>
                <a:spcPts val="0"/>
              </a:spcBef>
              <a:spcAft>
                <a:spcPts val="0"/>
              </a:spcAft>
              <a:buClr>
                <a:srgbClr val="8D8E8D"/>
              </a:buClr>
              <a:buSzPts val="1200"/>
              <a:buFont typeface="Helvetica Neue"/>
              <a:buNone/>
            </a:pPr>
            <a:fld id="{00000000-1234-1234-1234-123412341234}" type="slidenum">
              <a:rPr lang="en-US"/>
              <a:t>3</a:t>
            </a:fld>
            <a:endParaRPr>
              <a:latin typeface="Arial"/>
              <a:ea typeface="Arial"/>
              <a:cs typeface="Arial"/>
              <a:sym typeface="Arial"/>
            </a:endParaRPr>
          </a:p>
        </p:txBody>
      </p:sp>
      <p:sp>
        <p:nvSpPr>
          <p:cNvPr id="2205" name="Google Shape;2205;p247"/>
          <p:cNvSpPr txBox="1"/>
          <p:nvPr/>
        </p:nvSpPr>
        <p:spPr>
          <a:xfrm>
            <a:off x="6629491" y="3953590"/>
            <a:ext cx="4529400" cy="518700"/>
          </a:xfrm>
          <a:prstGeom prst="rect">
            <a:avLst/>
          </a:prstGeom>
          <a:noFill/>
          <a:ln>
            <a:noFill/>
          </a:ln>
        </p:spPr>
        <p:txBody>
          <a:bodyPr spcFirstLastPara="1" wrap="square" lIns="91425" tIns="45700" rIns="91425" bIns="45700" anchor="b" anchorCtr="0">
            <a:noAutofit/>
          </a:bodyPr>
          <a:lstStyle/>
          <a:p>
            <a:pPr marL="9525" marR="0" lvl="0" indent="-9525" algn="ctr" rtl="0">
              <a:lnSpc>
                <a:spcPct val="90000"/>
              </a:lnSpc>
              <a:spcBef>
                <a:spcPts val="0"/>
              </a:spcBef>
              <a:spcAft>
                <a:spcPts val="0"/>
              </a:spcAft>
              <a:buClr>
                <a:schemeClr val="dk1"/>
              </a:buClr>
              <a:buSzPts val="2999"/>
              <a:buFont typeface="Arial"/>
              <a:buNone/>
            </a:pPr>
            <a:r>
              <a:rPr lang="en-US" sz="2999" b="1" i="0" u="none" strike="noStrike" cap="none" dirty="0">
                <a:solidFill>
                  <a:schemeClr val="dk1"/>
                </a:solidFill>
                <a:latin typeface="Arial"/>
                <a:ea typeface="Arial"/>
                <a:cs typeface="Arial"/>
                <a:sym typeface="Arial"/>
              </a:rPr>
              <a:t>Our Vision</a:t>
            </a:r>
            <a:endParaRPr dirty="0"/>
          </a:p>
        </p:txBody>
      </p:sp>
      <p:sp>
        <p:nvSpPr>
          <p:cNvPr id="2206" name="Google Shape;2206;p247"/>
          <p:cNvSpPr txBox="1"/>
          <p:nvPr/>
        </p:nvSpPr>
        <p:spPr>
          <a:xfrm>
            <a:off x="5594425" y="4554811"/>
            <a:ext cx="6366000" cy="1143933"/>
          </a:xfrm>
          <a:prstGeom prst="rect">
            <a:avLst/>
          </a:prstGeom>
          <a:noFill/>
          <a:ln>
            <a:noFill/>
          </a:ln>
        </p:spPr>
        <p:txBody>
          <a:bodyPr spcFirstLastPara="1" wrap="square" lIns="91425" tIns="45700" rIns="91425" bIns="45700" anchor="t" anchorCtr="0">
            <a:noAutofit/>
          </a:bodyPr>
          <a:lstStyle/>
          <a:p>
            <a:pPr marL="9525" marR="0" lvl="0" indent="-9525" algn="ctr" rtl="0">
              <a:spcBef>
                <a:spcPts val="0"/>
              </a:spcBef>
              <a:spcAft>
                <a:spcPts val="0"/>
              </a:spcAft>
              <a:buClr>
                <a:srgbClr val="080808"/>
              </a:buClr>
              <a:buSzPts val="2399"/>
              <a:buFont typeface="Arial"/>
              <a:buNone/>
            </a:pPr>
            <a:r>
              <a:rPr lang="en-US" sz="2399" b="0" i="0" u="none" strike="noStrike" cap="none" dirty="0">
                <a:solidFill>
                  <a:srgbClr val="080808"/>
                </a:solidFill>
                <a:latin typeface="Arial"/>
                <a:ea typeface="Arial"/>
                <a:cs typeface="Arial"/>
                <a:sym typeface="Arial"/>
              </a:rPr>
              <a:t>To </a:t>
            </a:r>
            <a:r>
              <a:rPr lang="en-US" sz="2399" dirty="0">
                <a:solidFill>
                  <a:srgbClr val="080808"/>
                </a:solidFill>
              </a:rPr>
              <a:t>build a</a:t>
            </a:r>
            <a:r>
              <a:rPr lang="en-US" sz="2399" b="0" i="0" u="none" strike="noStrike" cap="none" dirty="0">
                <a:solidFill>
                  <a:srgbClr val="080808"/>
                </a:solidFill>
                <a:latin typeface="Arial"/>
                <a:ea typeface="Arial"/>
                <a:cs typeface="Arial"/>
                <a:sym typeface="Arial"/>
              </a:rPr>
              <a:t> </a:t>
            </a:r>
            <a:r>
              <a:rPr lang="en-US" sz="2399" b="1" dirty="0">
                <a:solidFill>
                  <a:srgbClr val="8231D4"/>
                </a:solidFill>
              </a:rPr>
              <a:t>BETTER WORLD</a:t>
            </a:r>
            <a:r>
              <a:rPr lang="en-US" sz="2399" b="1" i="0" u="none" strike="noStrike" cap="none" dirty="0">
                <a:solidFill>
                  <a:srgbClr val="8231D4"/>
                </a:solidFill>
                <a:latin typeface="Arial"/>
                <a:ea typeface="Arial"/>
                <a:cs typeface="Arial"/>
                <a:sym typeface="Arial"/>
              </a:rPr>
              <a:t> </a:t>
            </a:r>
            <a:r>
              <a:rPr lang="en-US" sz="2399" dirty="0">
                <a:solidFill>
                  <a:srgbClr val="080808"/>
                </a:solidFill>
              </a:rPr>
              <a:t>where access </a:t>
            </a:r>
            <a:br>
              <a:rPr lang="en-US" sz="2399" dirty="0">
                <a:solidFill>
                  <a:srgbClr val="080808"/>
                </a:solidFill>
              </a:rPr>
            </a:br>
            <a:r>
              <a:rPr lang="en-US" sz="2399" dirty="0">
                <a:solidFill>
                  <a:srgbClr val="080808"/>
                </a:solidFill>
              </a:rPr>
              <a:t>to</a:t>
            </a:r>
            <a:r>
              <a:rPr lang="en-US" sz="2399" b="1" i="0" u="none" strike="noStrike" cap="none" dirty="0">
                <a:solidFill>
                  <a:srgbClr val="8231D4"/>
                </a:solidFill>
                <a:latin typeface="Arial"/>
                <a:ea typeface="Arial"/>
                <a:cs typeface="Arial"/>
                <a:sym typeface="Arial"/>
              </a:rPr>
              <a:t> JUSTICE </a:t>
            </a:r>
            <a:r>
              <a:rPr lang="en-US" sz="2399" dirty="0">
                <a:solidFill>
                  <a:srgbClr val="080808"/>
                </a:solidFill>
              </a:rPr>
              <a:t>is </a:t>
            </a:r>
            <a:r>
              <a:rPr lang="en-US" sz="2399" b="1" dirty="0">
                <a:solidFill>
                  <a:srgbClr val="8124BB"/>
                </a:solidFill>
              </a:rPr>
              <a:t>EQUAL</a:t>
            </a:r>
            <a:r>
              <a:rPr lang="en-US" sz="2399" dirty="0">
                <a:solidFill>
                  <a:srgbClr val="080808"/>
                </a:solidFill>
              </a:rPr>
              <a:t> for every human.</a:t>
            </a:r>
            <a:r>
              <a:rPr lang="en-US" sz="2399" b="0" i="0" u="none" strike="noStrike" cap="none" dirty="0">
                <a:solidFill>
                  <a:srgbClr val="080808"/>
                </a:solidFill>
                <a:latin typeface="Arial"/>
                <a:ea typeface="Arial"/>
                <a:cs typeface="Arial"/>
                <a:sym typeface="Arial"/>
              </a:rPr>
              <a:t> </a:t>
            </a:r>
            <a:endParaRPr dirty="0"/>
          </a:p>
        </p:txBody>
      </p:sp>
      <p:pic>
        <p:nvPicPr>
          <p:cNvPr id="2207" name="Google Shape;2207;p247"/>
          <p:cNvPicPr preferRelativeResize="0"/>
          <p:nvPr/>
        </p:nvPicPr>
        <p:blipFill rotWithShape="1">
          <a:blip r:embed="rId3">
            <a:alphaModFix/>
          </a:blip>
          <a:srcRect/>
          <a:stretch/>
        </p:blipFill>
        <p:spPr>
          <a:xfrm>
            <a:off x="7176277" y="6010350"/>
            <a:ext cx="1121565" cy="419959"/>
          </a:xfrm>
          <a:prstGeom prst="rect">
            <a:avLst/>
          </a:prstGeom>
          <a:noFill/>
          <a:ln>
            <a:noFill/>
          </a:ln>
        </p:spPr>
      </p:pic>
      <p:pic>
        <p:nvPicPr>
          <p:cNvPr id="2208" name="Google Shape;2208;p247"/>
          <p:cNvPicPr preferRelativeResize="0"/>
          <p:nvPr/>
        </p:nvPicPr>
        <p:blipFill rotWithShape="1">
          <a:blip r:embed="rId4">
            <a:alphaModFix/>
          </a:blip>
          <a:srcRect/>
          <a:stretch/>
        </p:blipFill>
        <p:spPr>
          <a:xfrm>
            <a:off x="4826532" y="6040239"/>
            <a:ext cx="1381688" cy="216663"/>
          </a:xfrm>
          <a:prstGeom prst="rect">
            <a:avLst/>
          </a:prstGeom>
          <a:noFill/>
          <a:ln>
            <a:noFill/>
          </a:ln>
        </p:spPr>
      </p:pic>
      <p:pic>
        <p:nvPicPr>
          <p:cNvPr id="2209" name="Google Shape;2209;p247"/>
          <p:cNvPicPr preferRelativeResize="0"/>
          <p:nvPr/>
        </p:nvPicPr>
        <p:blipFill rotWithShape="1">
          <a:blip r:embed="rId5">
            <a:alphaModFix/>
          </a:blip>
          <a:srcRect/>
          <a:stretch/>
        </p:blipFill>
        <p:spPr>
          <a:xfrm>
            <a:off x="2901562" y="5694327"/>
            <a:ext cx="957024" cy="908486"/>
          </a:xfrm>
          <a:prstGeom prst="rect">
            <a:avLst/>
          </a:prstGeom>
          <a:noFill/>
          <a:ln>
            <a:noFill/>
          </a:ln>
        </p:spPr>
      </p:pic>
      <p:pic>
        <p:nvPicPr>
          <p:cNvPr id="2210" name="Google Shape;2210;p247"/>
          <p:cNvPicPr preferRelativeResize="0"/>
          <p:nvPr/>
        </p:nvPicPr>
        <p:blipFill rotWithShape="1">
          <a:blip r:embed="rId6">
            <a:alphaModFix/>
          </a:blip>
          <a:srcRect/>
          <a:stretch/>
        </p:blipFill>
        <p:spPr>
          <a:xfrm>
            <a:off x="1224384" y="5938842"/>
            <a:ext cx="957273" cy="347217"/>
          </a:xfrm>
          <a:prstGeom prst="rect">
            <a:avLst/>
          </a:prstGeom>
          <a:noFill/>
          <a:ln>
            <a:noFill/>
          </a:ln>
        </p:spPr>
      </p:pic>
      <p:pic>
        <p:nvPicPr>
          <p:cNvPr id="2211" name="Google Shape;2211;p247"/>
          <p:cNvPicPr preferRelativeResize="0"/>
          <p:nvPr/>
        </p:nvPicPr>
        <p:blipFill rotWithShape="1">
          <a:blip r:embed="rId7">
            <a:alphaModFix/>
          </a:blip>
          <a:srcRect/>
          <a:stretch/>
        </p:blipFill>
        <p:spPr>
          <a:xfrm>
            <a:off x="9265831" y="5938841"/>
            <a:ext cx="1381687" cy="516222"/>
          </a:xfrm>
          <a:prstGeom prst="rect">
            <a:avLst/>
          </a:prstGeom>
          <a:noFill/>
          <a:ln>
            <a:noFill/>
          </a:ln>
        </p:spPr>
      </p:pic>
      <p:pic>
        <p:nvPicPr>
          <p:cNvPr id="2212" name="Google Shape;2212;p247"/>
          <p:cNvPicPr preferRelativeResize="0">
            <a:picLocks noGrp="1"/>
          </p:cNvPicPr>
          <p:nvPr>
            <p:ph type="pic" idx="2"/>
          </p:nvPr>
        </p:nvPicPr>
        <p:blipFill rotWithShape="1">
          <a:blip r:embed="rId8">
            <a:alphaModFix/>
          </a:blip>
          <a:srcRect l="661" r="670"/>
          <a:stretch/>
        </p:blipFill>
        <p:spPr>
          <a:xfrm>
            <a:off x="709261" y="945464"/>
            <a:ext cx="4507326" cy="4507326"/>
          </a:xfrm>
          <a:prstGeom prst="rect">
            <a:avLst/>
          </a:prstGeom>
          <a:noFill/>
          <a:ln>
            <a:noFill/>
          </a:ln>
        </p:spPr>
      </p:pic>
      <p:pic>
        <p:nvPicPr>
          <p:cNvPr id="2213" name="Google Shape;2213;p247" descr="Picture 33"/>
          <p:cNvPicPr preferRelativeResize="0"/>
          <p:nvPr/>
        </p:nvPicPr>
        <p:blipFill rotWithShape="1">
          <a:blip r:embed="rId9">
            <a:alphaModFix/>
          </a:blip>
          <a:srcRect/>
          <a:stretch/>
        </p:blipFill>
        <p:spPr>
          <a:xfrm>
            <a:off x="3592531" y="255187"/>
            <a:ext cx="1776450" cy="2382788"/>
          </a:xfrm>
          <a:prstGeom prst="rect">
            <a:avLst/>
          </a:prstGeom>
          <a:noFill/>
          <a:ln>
            <a:noFill/>
          </a:ln>
        </p:spPr>
      </p:pic>
      <p:pic>
        <p:nvPicPr>
          <p:cNvPr id="2214" name="Google Shape;2214;p247"/>
          <p:cNvPicPr preferRelativeResize="0"/>
          <p:nvPr/>
        </p:nvPicPr>
        <p:blipFill rotWithShape="1">
          <a:blip r:embed="rId10">
            <a:alphaModFix/>
          </a:blip>
          <a:srcRect t="22877" b="21742"/>
          <a:stretch/>
        </p:blipFill>
        <p:spPr>
          <a:xfrm>
            <a:off x="8007251" y="295548"/>
            <a:ext cx="2133600" cy="1181575"/>
          </a:xfrm>
          <a:prstGeom prst="rect">
            <a:avLst/>
          </a:prstGeom>
          <a:noFill/>
          <a:ln>
            <a:noFill/>
          </a:ln>
        </p:spPr>
      </p:pic>
      <p:sp>
        <p:nvSpPr>
          <p:cNvPr id="2215" name="Google Shape;2215;p247"/>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5227-6991-875F-207E-84F6DB24917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EBFA774-ABE4-7BB3-704F-076C5A9C546D}"/>
              </a:ext>
            </a:extLst>
          </p:cNvPr>
          <p:cNvSpPr txBox="1"/>
          <p:nvPr/>
        </p:nvSpPr>
        <p:spPr>
          <a:xfrm>
            <a:off x="462113" y="886024"/>
            <a:ext cx="8712760" cy="889987"/>
          </a:xfrm>
          <a:prstGeom prst="rect">
            <a:avLst/>
          </a:prstGeom>
        </p:spPr>
        <p:txBody>
          <a:bodyPr vert="horz" wrap="square" lIns="0" tIns="88900" rIns="0" bIns="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85" normalizeH="0" baseline="0" noProof="0" dirty="0">
                <a:ln>
                  <a:noFill/>
                </a:ln>
                <a:solidFill>
                  <a:srgbClr val="252525"/>
                </a:solidFill>
                <a:effectLst/>
                <a:uLnTx/>
                <a:uFillTx/>
                <a:latin typeface="Tahoma"/>
                <a:cs typeface="Tahoma"/>
              </a:rPr>
              <a:t>Covers</a:t>
            </a:r>
            <a:r>
              <a:rPr kumimoji="0" lang="en-US" sz="1800" b="0" i="0" u="none" strike="noStrike" kern="0" cap="none" spc="20" normalizeH="0" baseline="0" noProof="0" dirty="0">
                <a:ln>
                  <a:noFill/>
                </a:ln>
                <a:solidFill>
                  <a:srgbClr val="252525"/>
                </a:solidFill>
                <a:effectLst/>
                <a:uLnTx/>
                <a:uFillTx/>
                <a:latin typeface="Tahoma"/>
                <a:cs typeface="Tahoma"/>
              </a:rPr>
              <a:t> </a:t>
            </a:r>
            <a:r>
              <a:rPr kumimoji="0" lang="en-US" sz="1800" b="0" i="0" u="none" strike="noStrike" kern="0" cap="none" spc="0" normalizeH="0" baseline="0" noProof="0" dirty="0">
                <a:ln>
                  <a:noFill/>
                </a:ln>
                <a:solidFill>
                  <a:srgbClr val="252525"/>
                </a:solidFill>
                <a:effectLst/>
                <a:uLnTx/>
                <a:uFillTx/>
                <a:latin typeface="Tahoma"/>
                <a:cs typeface="Tahoma"/>
              </a:rPr>
              <a:t>member,</a:t>
            </a:r>
            <a:r>
              <a:rPr kumimoji="0" lang="en-US" sz="1800" b="0" i="0" u="none" strike="noStrike" kern="0" cap="none" spc="15" normalizeH="0" baseline="0" noProof="0" dirty="0">
                <a:ln>
                  <a:noFill/>
                </a:ln>
                <a:solidFill>
                  <a:srgbClr val="252525"/>
                </a:solidFill>
                <a:effectLst/>
                <a:uLnTx/>
                <a:uFillTx/>
                <a:latin typeface="Tahoma"/>
                <a:cs typeface="Tahoma"/>
              </a:rPr>
              <a:t> </a:t>
            </a:r>
            <a:r>
              <a:rPr kumimoji="0" lang="en-US" sz="1800" b="0" i="0" u="none" strike="noStrike" kern="0" cap="none" spc="60" normalizeH="0" baseline="0" noProof="0" dirty="0">
                <a:ln>
                  <a:noFill/>
                </a:ln>
                <a:solidFill>
                  <a:srgbClr val="252525"/>
                </a:solidFill>
                <a:effectLst/>
                <a:uLnTx/>
                <a:uFillTx/>
                <a:latin typeface="Tahoma"/>
                <a:cs typeface="Tahoma"/>
              </a:rPr>
              <a:t>spouse,</a:t>
            </a:r>
            <a:r>
              <a:rPr kumimoji="0" lang="en-US" sz="1800" b="0" i="0" u="none" strike="noStrike" kern="0" cap="none" spc="10" normalizeH="0" baseline="0" noProof="0" dirty="0">
                <a:ln>
                  <a:noFill/>
                </a:ln>
                <a:solidFill>
                  <a:srgbClr val="252525"/>
                </a:solidFill>
                <a:effectLst/>
                <a:uLnTx/>
                <a:uFillTx/>
                <a:latin typeface="Tahoma"/>
                <a:cs typeface="Tahoma"/>
              </a:rPr>
              <a:t> </a:t>
            </a:r>
            <a:r>
              <a:rPr kumimoji="0" lang="en-US" sz="1800" b="0" i="0" u="none" strike="noStrike" kern="0" cap="none" spc="60" normalizeH="0" baseline="0" noProof="0" dirty="0">
                <a:ln>
                  <a:noFill/>
                </a:ln>
                <a:solidFill>
                  <a:srgbClr val="252525"/>
                </a:solidFill>
                <a:effectLst/>
                <a:uLnTx/>
                <a:uFillTx/>
                <a:latin typeface="Tahoma"/>
                <a:cs typeface="Tahoma"/>
              </a:rPr>
              <a:t>and</a:t>
            </a:r>
            <a:r>
              <a:rPr kumimoji="0" lang="en-US" sz="1800" b="0" i="0" u="none" strike="noStrike" kern="0" cap="none" spc="65" normalizeH="0" baseline="0" noProof="0" dirty="0">
                <a:ln>
                  <a:noFill/>
                </a:ln>
                <a:solidFill>
                  <a:srgbClr val="252525"/>
                </a:solidFill>
                <a:effectLst/>
                <a:uLnTx/>
                <a:uFillTx/>
                <a:latin typeface="Tahoma"/>
                <a:cs typeface="Tahoma"/>
              </a:rPr>
              <a:t> </a:t>
            </a:r>
            <a:r>
              <a:rPr kumimoji="0" lang="en-US" sz="1800" b="0" i="0" u="none" strike="noStrike" kern="0" cap="none" spc="0" normalizeH="0" baseline="0" noProof="0" dirty="0">
                <a:ln>
                  <a:noFill/>
                </a:ln>
                <a:solidFill>
                  <a:srgbClr val="252525"/>
                </a:solidFill>
                <a:effectLst/>
                <a:uLnTx/>
                <a:uFillTx/>
                <a:latin typeface="Tahoma"/>
                <a:cs typeface="Tahoma"/>
              </a:rPr>
              <a:t>eligible</a:t>
            </a:r>
            <a:r>
              <a:rPr kumimoji="0" lang="en-US" sz="1800" b="0" i="0" u="none" strike="noStrike" kern="0" cap="none" spc="5" normalizeH="0" baseline="0" noProof="0" dirty="0">
                <a:ln>
                  <a:noFill/>
                </a:ln>
                <a:solidFill>
                  <a:srgbClr val="252525"/>
                </a:solidFill>
                <a:effectLst/>
                <a:uLnTx/>
                <a:uFillTx/>
                <a:latin typeface="Tahoma"/>
                <a:cs typeface="Tahoma"/>
              </a:rPr>
              <a:t> </a:t>
            </a:r>
            <a:r>
              <a:rPr kumimoji="0" lang="en-US" sz="1800" b="0" i="0" u="none" strike="noStrike" kern="0" cap="none" spc="65" normalizeH="0" baseline="0" noProof="0" dirty="0">
                <a:ln>
                  <a:noFill/>
                </a:ln>
                <a:solidFill>
                  <a:srgbClr val="252525"/>
                </a:solidFill>
                <a:effectLst/>
                <a:uLnTx/>
                <a:uFillTx/>
                <a:latin typeface="Tahoma"/>
                <a:cs typeface="Tahoma"/>
              </a:rPr>
              <a:t>dependent</a:t>
            </a:r>
            <a:r>
              <a:rPr kumimoji="0" lang="en-US" sz="1800" b="0" i="0" u="none" strike="noStrike" kern="0" cap="none" spc="15" normalizeH="0" baseline="0" noProof="0" dirty="0">
                <a:ln>
                  <a:noFill/>
                </a:ln>
                <a:solidFill>
                  <a:srgbClr val="252525"/>
                </a:solidFill>
                <a:effectLst/>
                <a:uLnTx/>
                <a:uFillTx/>
                <a:latin typeface="Tahoma"/>
                <a:cs typeface="Tahoma"/>
              </a:rPr>
              <a:t> </a:t>
            </a:r>
            <a:r>
              <a:rPr kumimoji="0" lang="en-US" sz="1800" b="0" i="0" u="none" strike="noStrike" kern="0" cap="none" spc="-10" normalizeH="0" baseline="0" noProof="0" dirty="0">
                <a:ln>
                  <a:noFill/>
                </a:ln>
                <a:solidFill>
                  <a:srgbClr val="252525"/>
                </a:solidFill>
                <a:effectLst/>
                <a:uLnTx/>
                <a:uFillTx/>
                <a:latin typeface="Tahoma"/>
                <a:cs typeface="Tahoma"/>
              </a:rPr>
              <a:t>children.</a:t>
            </a:r>
          </a:p>
          <a:p>
            <a:pPr marL="520065" marR="0" lvl="0" indent="-456565" defTabSz="914400" eaLnBrk="1" fontAlgn="auto" latinLnBrk="0" hangingPunct="1">
              <a:lnSpc>
                <a:spcPct val="100000"/>
              </a:lnSpc>
              <a:spcBef>
                <a:spcPts val="0"/>
              </a:spcBef>
              <a:spcAft>
                <a:spcPts val="0"/>
              </a:spcAft>
              <a:buClrTx/>
              <a:buSzTx/>
              <a:buFont typeface="Arial"/>
              <a:buChar char="•"/>
              <a:tabLst>
                <a:tab pos="520065" algn="l"/>
              </a:tabLst>
              <a:defRPr/>
            </a:pPr>
            <a:endParaRPr kumimoji="0" lang="en-US" sz="1800" b="0" i="0" u="none" strike="noStrike" kern="0" cap="none" spc="-20" normalizeH="0" baseline="0" noProof="0" dirty="0">
              <a:ln>
                <a:noFill/>
              </a:ln>
              <a:solidFill>
                <a:srgbClr val="252525"/>
              </a:solidFill>
              <a:effectLst/>
              <a:uLnTx/>
              <a:uFillTx/>
              <a:latin typeface="Tahoma"/>
              <a:cs typeface="Tahoma"/>
            </a:endParaRPr>
          </a:p>
          <a:p>
            <a:pPr marL="63500" marR="391160" lvl="0" indent="0" defTabSz="914400" eaLnBrk="1" fontAlgn="auto" latinLnBrk="0" hangingPunct="1">
              <a:lnSpc>
                <a:spcPct val="100000"/>
              </a:lnSpc>
              <a:spcBef>
                <a:spcPts val="0"/>
              </a:spcBef>
              <a:spcAft>
                <a:spcPts val="0"/>
              </a:spcAft>
              <a:buClrTx/>
              <a:buSzTx/>
              <a:buFontTx/>
              <a:buNone/>
              <a:tabLst>
                <a:tab pos="520700" algn="l"/>
              </a:tabLst>
              <a:defRPr/>
            </a:pPr>
            <a:endParaRPr kumimoji="0" lang="en-US" sz="1600" b="0" i="0" u="none" strike="noStrike" kern="0" cap="none" spc="0" normalizeH="0" baseline="0" noProof="0" dirty="0">
              <a:ln>
                <a:noFill/>
              </a:ln>
              <a:solidFill>
                <a:sysClr val="windowText" lastClr="000000"/>
              </a:solidFill>
              <a:effectLst/>
              <a:uLnTx/>
              <a:uFillTx/>
              <a:latin typeface="Tahoma"/>
              <a:cs typeface="Tahoma"/>
            </a:endParaRPr>
          </a:p>
        </p:txBody>
      </p:sp>
      <p:sp>
        <p:nvSpPr>
          <p:cNvPr id="12" name="object 7">
            <a:extLst>
              <a:ext uri="{FF2B5EF4-FFF2-40B4-BE49-F238E27FC236}">
                <a16:creationId xmlns:a16="http://schemas.microsoft.com/office/drawing/2014/main" id="{3763757F-C3D6-0D24-6CED-6E040F93285A}"/>
              </a:ext>
            </a:extLst>
          </p:cNvPr>
          <p:cNvSpPr txBox="1">
            <a:spLocks noGrp="1"/>
          </p:cNvSpPr>
          <p:nvPr>
            <p:ph type="title"/>
          </p:nvPr>
        </p:nvSpPr>
        <p:spPr>
          <a:xfrm>
            <a:off x="462113" y="288372"/>
            <a:ext cx="10515541" cy="535403"/>
          </a:xfrm>
          <a:prstGeom prst="rect">
            <a:avLst/>
          </a:prstGeom>
        </p:spPr>
        <p:txBody>
          <a:bodyPr vert="horz" wrap="square" lIns="0" tIns="12065" rIns="0" bIns="0" rtlCol="0">
            <a:spAutoFit/>
          </a:bodyPr>
          <a:lstStyle/>
          <a:p>
            <a:pPr marL="63500" marR="0" lvl="0" indent="0" defTabSz="914400" eaLnBrk="1" fontAlgn="auto" latinLnBrk="0" hangingPunct="1">
              <a:lnSpc>
                <a:spcPct val="100000"/>
              </a:lnSpc>
              <a:spcBef>
                <a:spcPts val="700"/>
              </a:spcBef>
              <a:spcAft>
                <a:spcPts val="0"/>
              </a:spcAft>
              <a:buClrTx/>
              <a:buSzTx/>
              <a:buFontTx/>
              <a:buNone/>
              <a:tabLst/>
              <a:defRPr/>
            </a:pPr>
            <a:r>
              <a:rPr dirty="0"/>
              <a:t>Preferred</a:t>
            </a:r>
            <a:r>
              <a:rPr spc="-280" dirty="0"/>
              <a:t> </a:t>
            </a:r>
            <a:r>
              <a:rPr spc="-10" dirty="0"/>
              <a:t>Legal</a:t>
            </a:r>
            <a:r>
              <a:rPr spc="-254" dirty="0"/>
              <a:t> </a:t>
            </a:r>
            <a:r>
              <a:rPr spc="-20" dirty="0"/>
              <a:t>Plan</a:t>
            </a:r>
          </a:p>
        </p:txBody>
      </p:sp>
      <p:sp>
        <p:nvSpPr>
          <p:cNvPr id="2" name="object 6">
            <a:extLst>
              <a:ext uri="{FF2B5EF4-FFF2-40B4-BE49-F238E27FC236}">
                <a16:creationId xmlns:a16="http://schemas.microsoft.com/office/drawing/2014/main" id="{23B4B754-CC85-3A27-67CF-07BB7BCD6E82}"/>
              </a:ext>
            </a:extLst>
          </p:cNvPr>
          <p:cNvSpPr txBox="1"/>
          <p:nvPr/>
        </p:nvSpPr>
        <p:spPr>
          <a:xfrm>
            <a:off x="4823328" y="1500614"/>
            <a:ext cx="4571971" cy="4287712"/>
          </a:xfrm>
          <a:prstGeom prst="rect">
            <a:avLst/>
          </a:prstGeom>
        </p:spPr>
        <p:txBody>
          <a:bodyPr vert="horz" wrap="square" lIns="0" tIns="12065" rIns="0" bIns="0" rtlCol="0">
            <a:spAutoFit/>
          </a:bodyPr>
          <a:lstStyle/>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Civil Trial Defense </a:t>
            </a:r>
            <a:r>
              <a:rPr kumimoji="0" lang="en-US" sz="1400" b="0" i="0" u="none" strike="noStrike" kern="0" cap="none" spc="0" normalizeH="0" baseline="0" noProof="0" dirty="0">
                <a:ln>
                  <a:noFill/>
                </a:ln>
                <a:solidFill>
                  <a:srgbClr val="252525"/>
                </a:solidFill>
                <a:effectLst/>
                <a:uLnTx/>
                <a:uFillTx/>
                <a:latin typeface="Tahoma"/>
                <a:cs typeface="Tahoma"/>
              </a:rPr>
              <a:t>Subject to schedule of hours for covered matters.</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IRS Audit Assistance </a:t>
            </a:r>
            <a:r>
              <a:rPr kumimoji="0" lang="en-US" sz="1400" b="0" i="0" u="none" strike="noStrike" kern="0" cap="none" spc="0" normalizeH="0" baseline="0" noProof="0" dirty="0">
                <a:ln>
                  <a:noFill/>
                </a:ln>
                <a:solidFill>
                  <a:srgbClr val="252525"/>
                </a:solidFill>
                <a:effectLst/>
                <a:uLnTx/>
                <a:uFillTx/>
                <a:latin typeface="Tahoma"/>
                <a:cs typeface="Tahoma"/>
              </a:rPr>
              <a:t>Consultation, audit representation and pre-trial negotiation.</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Uncontested</a:t>
            </a:r>
          </a:p>
          <a:p>
            <a:pPr marL="101600" marR="0" lvl="4"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Minor Child Adoption</a:t>
            </a:r>
            <a:r>
              <a:rPr kumimoji="0" lang="en-US" sz="1400" b="0" i="0" u="none" strike="noStrike" kern="0" cap="none" spc="0" normalizeH="0" baseline="26455" noProof="0" dirty="0">
                <a:ln>
                  <a:noFill/>
                </a:ln>
                <a:solidFill>
                  <a:srgbClr val="252525"/>
                </a:solidFill>
                <a:effectLst/>
                <a:uLnTx/>
                <a:uFillTx/>
                <a:latin typeface="Tahoma"/>
                <a:cs typeface="Tahoma"/>
              </a:rPr>
              <a:t>1</a:t>
            </a:r>
            <a:endParaRPr kumimoji="0" lang="en-US" sz="1400" b="0" i="0" u="none" strike="noStrike" kern="0" cap="none" spc="0" normalizeH="0" baseline="0"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a:t>
            </a:r>
            <a:r>
              <a:rPr kumimoji="0" sz="1400" b="0" i="0" u="none" strike="noStrike" kern="0" cap="none" spc="0" normalizeH="0" baseline="0" noProof="0" dirty="0">
                <a:ln>
                  <a:noFill/>
                </a:ln>
                <a:solidFill>
                  <a:srgbClr val="252525"/>
                </a:solidFill>
                <a:effectLst/>
                <a:uLnTx/>
                <a:uFillTx/>
                <a:latin typeface="Tahoma"/>
                <a:cs typeface="Tahoma"/>
              </a:rPr>
              <a:t>Name Change</a:t>
            </a:r>
            <a:endParaRPr kumimoji="0" lang="en-US" sz="1400" b="0" i="0" u="none" strike="noStrike" kern="0" cap="none" spc="0" normalizeH="0" baseline="0"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a:t>
            </a:r>
            <a:r>
              <a:rPr kumimoji="0" sz="1400" b="0" i="0" u="none" strike="noStrike" kern="0" cap="none" spc="0" normalizeH="0" baseline="0" noProof="0" dirty="0">
                <a:ln>
                  <a:noFill/>
                </a:ln>
                <a:solidFill>
                  <a:srgbClr val="252525"/>
                </a:solidFill>
                <a:effectLst/>
                <a:uLnTx/>
                <a:uFillTx/>
                <a:latin typeface="Tahoma"/>
                <a:cs typeface="Tahoma"/>
              </a:rPr>
              <a:t>Civil Annulment or Separation</a:t>
            </a:r>
            <a:r>
              <a:rPr kumimoji="0" lang="en-US" sz="1400" b="0" i="0" u="none" strike="noStrike" kern="0" cap="none" spc="0" normalizeH="0" baseline="0" noProof="0" dirty="0">
                <a:ln>
                  <a:noFill/>
                </a:ln>
                <a:solidFill>
                  <a:srgbClr val="252525"/>
                </a:solidFill>
                <a:effectLst/>
                <a:uLnTx/>
                <a:uFillTx/>
                <a:latin typeface="Tahoma"/>
                <a:cs typeface="Tahoma"/>
              </a:rPr>
              <a:t> or divorce</a:t>
            </a:r>
            <a:r>
              <a:rPr kumimoji="0" lang="en-US" sz="1400" b="0" i="0" u="none" strike="noStrike" kern="0" cap="none" spc="0" normalizeH="0" baseline="26455" noProof="0" dirty="0">
                <a:ln>
                  <a:noFill/>
                </a:ln>
                <a:solidFill>
                  <a:srgbClr val="252525"/>
                </a:solidFill>
                <a:effectLst/>
                <a:uLnTx/>
                <a:uFillTx/>
                <a:latin typeface="Tahoma"/>
                <a:cs typeface="Tahoma"/>
              </a:rPr>
              <a:t>4</a:t>
            </a:r>
            <a:endParaRPr kumimoji="0" sz="1400" b="0" i="0" u="none" strike="noStrike" kern="0" cap="none" spc="0" normalizeH="0" baseline="26455"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Prenuptial and Post-nuptial</a:t>
            </a:r>
            <a:r>
              <a:rPr kumimoji="0" lang="en-US" sz="1400" b="0" i="0" u="none" strike="noStrike" kern="0" cap="none" spc="0" normalizeH="0" baseline="0" noProof="0" dirty="0">
                <a:ln>
                  <a:noFill/>
                </a:ln>
                <a:solidFill>
                  <a:srgbClr val="9900FF"/>
                </a:solidFill>
                <a:effectLst/>
                <a:uLnTx/>
                <a:uFillTx/>
                <a:latin typeface="Tahoma"/>
                <a:cs typeface="Tahoma"/>
              </a:rPr>
              <a:t> </a:t>
            </a:r>
            <a:r>
              <a:rPr kumimoji="0" lang="en-US" sz="1400" b="0" i="0" u="none" strike="noStrike" kern="0" cap="none" spc="0" normalizeH="0" baseline="0" noProof="0" dirty="0">
                <a:ln>
                  <a:noFill/>
                </a:ln>
                <a:solidFill>
                  <a:srgbClr val="252525"/>
                </a:solidFill>
                <a:effectLst/>
                <a:uLnTx/>
                <a:uFillTx/>
                <a:latin typeface="Tahoma"/>
                <a:cs typeface="Tahoma"/>
              </a:rPr>
              <a:t>Preparation</a:t>
            </a:r>
            <a:r>
              <a:rPr kumimoji="0" lang="en-US" sz="1400" b="0" i="0" u="none" strike="noStrike" kern="0" cap="none" spc="0" normalizeH="0" baseline="26455" noProof="0" dirty="0">
                <a:ln>
                  <a:noFill/>
                </a:ln>
                <a:solidFill>
                  <a:srgbClr val="252525"/>
                </a:solidFill>
                <a:effectLst/>
                <a:uLnTx/>
                <a:uFillTx/>
                <a:latin typeface="Tahoma"/>
                <a:cs typeface="Tahoma"/>
              </a:rPr>
              <a:t>4</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443865" lvl="0" indent="0" defTabSz="914400" eaLnBrk="1" fontAlgn="auto" latinLnBrk="0" hangingPunct="1">
              <a:lnSpc>
                <a:spcPct val="100000"/>
              </a:lnSpc>
              <a:spcBef>
                <a:spcPts val="5"/>
              </a:spcBef>
              <a:spcAft>
                <a:spcPts val="0"/>
              </a:spcAft>
              <a:buClrTx/>
              <a:buSzTx/>
              <a:buFontTx/>
              <a:buNone/>
              <a:tabLst>
                <a:tab pos="469900"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24/7 Emergency Access </a:t>
            </a:r>
            <a:r>
              <a:rPr kumimoji="0" lang="en-US" sz="1400" b="0" i="0" u="none" strike="noStrike" kern="0" cap="none" spc="0" normalizeH="0" baseline="0" noProof="0" dirty="0">
                <a:ln>
                  <a:noFill/>
                </a:ln>
                <a:solidFill>
                  <a:srgbClr val="252525"/>
                </a:solidFill>
                <a:effectLst/>
                <a:uLnTx/>
                <a:uFillTx/>
                <a:latin typeface="Tahoma"/>
                <a:cs typeface="Tahoma"/>
              </a:rPr>
              <a:t>if your rights are being</a:t>
            </a:r>
          </a:p>
          <a:p>
            <a:pPr marL="12700" marR="443865" lvl="0" indent="0" defTabSz="914400" eaLnBrk="1" fontAlgn="auto" latinLnBrk="0" hangingPunct="1">
              <a:lnSpc>
                <a:spcPct val="100000"/>
              </a:lnSpc>
              <a:spcBef>
                <a:spcPts val="5"/>
              </a:spcBef>
              <a:spcAft>
                <a:spcPts val="0"/>
              </a:spcAft>
              <a:buClrTx/>
              <a:buSzTx/>
              <a:buFontTx/>
              <a:buNone/>
              <a:tabLst>
                <a:tab pos="469900"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denied or threatened (for covered emergencies).</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4692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  Online Notarization </a:t>
            </a:r>
            <a:r>
              <a:rPr kumimoji="0" lang="en-US" sz="1400" b="0" i="0" u="none" strike="noStrike" kern="0" cap="none" spc="0" normalizeH="0" baseline="0" noProof="0" dirty="0">
                <a:ln>
                  <a:noFill/>
                </a:ln>
                <a:solidFill>
                  <a:srgbClr val="252525"/>
                </a:solidFill>
                <a:effectLst/>
                <a:uLnTx/>
                <a:uFillTx/>
                <a:latin typeface="Tahoma"/>
                <a:cs typeface="Tahoma"/>
              </a:rPr>
              <a:t>Up to (5) per membership year.</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4692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E-Signature</a:t>
            </a: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0" i="0" u="none" strike="noStrike" kern="0" cap="none" spc="0" normalizeH="0" baseline="0" noProof="0" dirty="0">
                <a:ln>
                  <a:noFill/>
                </a:ln>
                <a:solidFill>
                  <a:srgbClr val="252525"/>
                </a:solidFill>
                <a:effectLst/>
                <a:uLnTx/>
                <a:uFillTx/>
                <a:latin typeface="Tahoma"/>
                <a:cs typeface="Tahoma"/>
              </a:rPr>
              <a:t>Unlimited.</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4692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25% Discount </a:t>
            </a:r>
            <a:r>
              <a:rPr kumimoji="0" lang="en-US" sz="1400" b="0" i="0" u="none" strike="noStrike" kern="0" cap="none" spc="0" normalizeH="0" baseline="0" noProof="0" dirty="0">
                <a:ln>
                  <a:noFill/>
                </a:ln>
                <a:solidFill>
                  <a:srgbClr val="252525"/>
                </a:solidFill>
                <a:effectLst/>
                <a:uLnTx/>
                <a:uFillTx/>
                <a:latin typeface="Tahoma"/>
                <a:cs typeface="Tahoma"/>
              </a:rPr>
              <a:t>Off the Provider Law Firm’s standard hourly rate.</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p:txBody>
      </p:sp>
      <p:sp>
        <p:nvSpPr>
          <p:cNvPr id="4" name="object 6">
            <a:extLst>
              <a:ext uri="{FF2B5EF4-FFF2-40B4-BE49-F238E27FC236}">
                <a16:creationId xmlns:a16="http://schemas.microsoft.com/office/drawing/2014/main" id="{CD95908F-B8DB-D92E-BDEA-33060EEBFE77}"/>
              </a:ext>
            </a:extLst>
          </p:cNvPr>
          <p:cNvSpPr txBox="1"/>
          <p:nvPr/>
        </p:nvSpPr>
        <p:spPr>
          <a:xfrm>
            <a:off x="368049" y="1500614"/>
            <a:ext cx="4571971" cy="4633961"/>
          </a:xfrm>
          <a:prstGeom prst="rect">
            <a:avLst/>
          </a:prstGeom>
        </p:spPr>
        <p:txBody>
          <a:bodyPr vert="horz" wrap="square" lIns="0" tIns="12065" rIns="0" bIns="0" rtlCol="0">
            <a:spAutoFit/>
          </a:bodyPr>
          <a:lstStyle/>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Consultation</a:t>
            </a:r>
            <a:r>
              <a:rPr kumimoji="0" lang="en-US" sz="1400" b="0" i="0" u="none" strike="noStrike" kern="0" cap="none" spc="0" normalizeH="0" baseline="0" noProof="0" dirty="0">
                <a:ln>
                  <a:noFill/>
                </a:ln>
                <a:solidFill>
                  <a:srgbClr val="252525"/>
                </a:solidFill>
                <a:effectLst/>
                <a:uLnTx/>
                <a:uFillTx/>
                <a:latin typeface="Tahoma"/>
                <a:cs typeface="Tahoma"/>
              </a:rPr>
              <a:t> Unlimited number of personal legal </a:t>
            </a:r>
          </a:p>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matters.</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0" lvl="0" indent="0" defTabSz="914400" eaLnBrk="1" fontAlgn="auto" latinLnBrk="0" hangingPunct="1">
              <a:lnSpc>
                <a:spcPct val="100000"/>
              </a:lnSpc>
              <a:spcBef>
                <a:spcPts val="5"/>
              </a:spcBef>
              <a:spcAft>
                <a:spcPts val="0"/>
              </a:spcAft>
              <a:buClrTx/>
              <a:buSzTx/>
              <a:buFontTx/>
              <a:buNone/>
              <a:tabLst>
                <a:tab pos="5200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Letters or Phone Calls </a:t>
            </a:r>
            <a:r>
              <a:rPr kumimoji="0" lang="en-US" sz="1400" b="0" i="0" u="none" strike="noStrike" kern="0" cap="none" spc="0" normalizeH="0" baseline="0" noProof="0" dirty="0">
                <a:ln>
                  <a:noFill/>
                </a:ln>
                <a:solidFill>
                  <a:srgbClr val="252525"/>
                </a:solidFill>
                <a:effectLst/>
                <a:uLnTx/>
                <a:uFillTx/>
                <a:latin typeface="Tahoma"/>
                <a:cs typeface="Tahoma"/>
              </a:rPr>
              <a:t>Made on your behalf.</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31877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Document Review </a:t>
            </a:r>
            <a:r>
              <a:rPr kumimoji="0" lang="en-US" sz="1400" b="0" i="0" u="none" strike="noStrike" kern="0" cap="none" spc="0" normalizeH="0" baseline="0" noProof="0" dirty="0">
                <a:ln>
                  <a:noFill/>
                </a:ln>
                <a:solidFill>
                  <a:srgbClr val="252525"/>
                </a:solidFill>
                <a:effectLst/>
                <a:uLnTx/>
                <a:uFillTx/>
                <a:latin typeface="Tahoma"/>
                <a:cs typeface="Tahoma"/>
              </a:rPr>
              <a:t>Unlimited personal legal</a:t>
            </a:r>
          </a:p>
          <a:p>
            <a:pPr marL="63500" marR="31877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documents up to 25 pages each.</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Residential Loan Document Review </a:t>
            </a:r>
            <a:r>
              <a:rPr kumimoji="0" lang="en-US" sz="1400" b="0" i="0" u="none" strike="noStrike" kern="0" cap="none" spc="0" normalizeH="0" baseline="0" noProof="0" dirty="0">
                <a:ln>
                  <a:noFill/>
                </a:ln>
                <a:solidFill>
                  <a:srgbClr val="252525"/>
                </a:solidFill>
                <a:effectLst/>
                <a:uLnTx/>
                <a:uFillTx/>
                <a:latin typeface="Tahoma"/>
                <a:cs typeface="Tahoma"/>
              </a:rPr>
              <a:t>Primary</a:t>
            </a:r>
          </a:p>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residence.</a:t>
            </a:r>
            <a:r>
              <a:rPr kumimoji="0" lang="en-US" sz="1400" b="0" i="0" u="none" strike="noStrike" kern="0" cap="none" spc="0" normalizeH="0" baseline="26455" noProof="0" dirty="0">
                <a:ln>
                  <a:noFill/>
                </a:ln>
                <a:solidFill>
                  <a:srgbClr val="252525"/>
                </a:solidFill>
                <a:effectLst/>
                <a:uLnTx/>
                <a:uFillTx/>
                <a:latin typeface="Tahoma"/>
                <a:cs typeface="Tahoma"/>
              </a:rPr>
              <a:t>1</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39116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Residential Tenant Lease </a:t>
            </a:r>
            <a:r>
              <a:rPr kumimoji="0" lang="en-US" sz="1400" b="0" i="0" u="none" strike="noStrike" kern="0" cap="none" spc="0" normalizeH="0" baseline="0" noProof="0" dirty="0">
                <a:ln>
                  <a:noFill/>
                </a:ln>
                <a:solidFill>
                  <a:srgbClr val="252525"/>
                </a:solidFill>
                <a:effectLst/>
                <a:uLnTx/>
                <a:uFillTx/>
                <a:latin typeface="Tahoma"/>
                <a:cs typeface="Tahoma"/>
              </a:rPr>
              <a:t>Advice, review of </a:t>
            </a:r>
          </a:p>
          <a:p>
            <a:pPr marL="63500" marR="39116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documents and negotiations with a landlord.</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Preparation, Annual Reviews and Updates</a:t>
            </a: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Will </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5"/>
              </a:spcBef>
              <a:spcAft>
                <a:spcPts val="0"/>
              </a:spcAft>
              <a:buClrTx/>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Durable Power of Attorney</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Physician’s Directive/Living Will</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0965" marR="8128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Traffic Ticket Assistance </a:t>
            </a:r>
            <a:r>
              <a:rPr kumimoji="0" lang="en-US" sz="1400" b="0" i="0" u="none" strike="noStrike" kern="0" cap="none" spc="0" normalizeH="0" baseline="0" noProof="0" dirty="0">
                <a:ln>
                  <a:noFill/>
                </a:ln>
                <a:solidFill>
                  <a:srgbClr val="252525"/>
                </a:solidFill>
                <a:effectLst/>
                <a:uLnTx/>
                <a:uFillTx/>
                <a:latin typeface="Tahoma"/>
                <a:cs typeface="Tahoma"/>
              </a:rPr>
              <a:t>Advice and consultation, plus two (2) covered violations per year, per person.</a:t>
            </a:r>
            <a:r>
              <a:rPr kumimoji="0" lang="en-US" sz="1400" b="0" i="0" u="none" strike="noStrike" kern="0" cap="none" spc="0" normalizeH="0" baseline="26455" noProof="0" dirty="0">
                <a:ln>
                  <a:noFill/>
                </a:ln>
                <a:solidFill>
                  <a:srgbClr val="252525"/>
                </a:solidFill>
                <a:effectLst/>
                <a:uLnTx/>
                <a:uFillTx/>
                <a:latin typeface="Tahoma"/>
                <a:cs typeface="Tahoma"/>
              </a:rPr>
              <a:t>2</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Property Damage Assistance</a:t>
            </a:r>
            <a:r>
              <a:rPr kumimoji="0" lang="en-US" sz="1400" b="0" i="0" u="none" strike="noStrike" kern="0" cap="none" spc="0" normalizeH="0" baseline="26455" noProof="0" dirty="0">
                <a:ln>
                  <a:noFill/>
                </a:ln>
                <a:solidFill>
                  <a:srgbClr val="9900FF"/>
                </a:solidFill>
                <a:effectLst/>
                <a:uLnTx/>
                <a:uFillTx/>
                <a:latin typeface="Tahoma"/>
                <a:cs typeface="Tahoma"/>
              </a:rPr>
              <a:t>3</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p:txBody>
      </p:sp>
      <p:sp>
        <p:nvSpPr>
          <p:cNvPr id="10" name="TextBox 9">
            <a:extLst>
              <a:ext uri="{FF2B5EF4-FFF2-40B4-BE49-F238E27FC236}">
                <a16:creationId xmlns:a16="http://schemas.microsoft.com/office/drawing/2014/main" id="{56CEC0B9-C78F-1E07-6617-5CE317165906}"/>
              </a:ext>
            </a:extLst>
          </p:cNvPr>
          <p:cNvSpPr txBox="1"/>
          <p:nvPr/>
        </p:nvSpPr>
        <p:spPr>
          <a:xfrm>
            <a:off x="304800" y="6265719"/>
            <a:ext cx="11887200" cy="707886"/>
          </a:xfrm>
          <a:prstGeom prst="rect">
            <a:avLst/>
          </a:prstGeom>
          <a:noFill/>
        </p:spPr>
        <p:txBody>
          <a:bodyPr wrap="square">
            <a:spAutoFit/>
          </a:bodyPr>
          <a:lstStyle/>
          <a:p>
            <a:pPr marL="12700" marR="5080" lvl="0" indent="0" defTabSz="914400" eaLnBrk="1" fontAlgn="auto" latinLnBrk="0" hangingPunct="1">
              <a:lnSpc>
                <a:spcPct val="100000"/>
              </a:lnSpc>
              <a:spcBef>
                <a:spcPts val="95"/>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Inter Italic" panose="02000503000000020004" pitchFamily="2" charset="0"/>
                <a:ea typeface="Inter Italic" panose="02000503000000020004" pitchFamily="2" charset="0"/>
                <a:cs typeface="Inter Italic" panose="02000503000000020004" pitchFamily="2" charset="0"/>
              </a:rPr>
              <a:t>This is a general overview of the legal plan coverage available from Pre-Paid Legal Services, Inc. (“PPLSI”) for illustration purposes only. </a:t>
            </a:r>
            <a:r>
              <a:rPr kumimoji="0" lang="en-US" sz="800" b="0" i="0" u="none" strike="noStrike" kern="0" cap="none" spc="0" normalizeH="0" baseline="0" noProof="0" dirty="0">
                <a:ln>
                  <a:noFill/>
                </a:ln>
                <a:solidFill>
                  <a:sysClr val="windowText" lastClr="000000"/>
                </a:solidFill>
                <a:effectLst/>
                <a:uLnTx/>
                <a:uFillTx/>
                <a:latin typeface="Inter Italic" panose="02000503000000020004" pitchFamily="2" charset="0"/>
                <a:ea typeface="Inter Italic" panose="02000503000000020004" pitchFamily="2" charset="0"/>
                <a:cs typeface="Inter Italic" panose="02000503000000020004" pitchFamily="2" charset="0"/>
              </a:rPr>
              <a:t>In New York and Nevada an additional fee may be required for some services. See a legal plan details for pre-trial/trial time hours that may apply.  </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Uncontested services have a 180-day waiting period. </a:t>
            </a: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1</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Primary member and spouse only.  </a:t>
            </a: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2</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$79 fee each time the lawyer makes a court appearance. 10 day waiting period.  </a:t>
            </a: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3</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Can receive when a driver or passenger in or struck by a motor vehicle. Claims $5,000 or less.  </a:t>
            </a: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4</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Primary member only.</a:t>
            </a:r>
          </a:p>
          <a:p>
            <a:pPr marL="1270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Inter Italic" panose="02000503000000020004" pitchFamily="2" charset="0"/>
              <a:ea typeface="Inter Italic" panose="02000503000000020004" pitchFamily="2" charset="0"/>
              <a:cs typeface="Inter Italic" panose="02000503000000020004" pitchFamily="2" charset="0"/>
            </a:endParaRPr>
          </a:p>
          <a:p>
            <a:pPr marL="1270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Inter Italic" panose="02000503000000020004" pitchFamily="2" charset="0"/>
              <a:ea typeface="Inter Italic" panose="02000503000000020004" pitchFamily="2" charset="0"/>
              <a:cs typeface="Inter Italic" panose="02000503000000020004" pitchFamily="2" charset="0"/>
            </a:endParaRPr>
          </a:p>
        </p:txBody>
      </p:sp>
      <p:grpSp>
        <p:nvGrpSpPr>
          <p:cNvPr id="5" name="object 6">
            <a:extLst>
              <a:ext uri="{FF2B5EF4-FFF2-40B4-BE49-F238E27FC236}">
                <a16:creationId xmlns:a16="http://schemas.microsoft.com/office/drawing/2014/main" id="{9E813B7C-231C-BDF3-044A-A254D328785B}"/>
              </a:ext>
            </a:extLst>
          </p:cNvPr>
          <p:cNvGrpSpPr/>
          <p:nvPr/>
        </p:nvGrpSpPr>
        <p:grpSpPr>
          <a:xfrm>
            <a:off x="9105349" y="556260"/>
            <a:ext cx="3180715" cy="5745480"/>
            <a:chOff x="8168640" y="859536"/>
            <a:chExt cx="3180715" cy="5745480"/>
          </a:xfrm>
        </p:grpSpPr>
        <p:pic>
          <p:nvPicPr>
            <p:cNvPr id="6" name="object 7">
              <a:extLst>
                <a:ext uri="{FF2B5EF4-FFF2-40B4-BE49-F238E27FC236}">
                  <a16:creationId xmlns:a16="http://schemas.microsoft.com/office/drawing/2014/main" id="{5AD77A74-1ABC-85DE-C5BB-37545E5AB0E0}"/>
                </a:ext>
              </a:extLst>
            </p:cNvPr>
            <p:cNvPicPr/>
            <p:nvPr/>
          </p:nvPicPr>
          <p:blipFill>
            <a:blip r:embed="rId2" cstate="print"/>
            <a:stretch>
              <a:fillRect/>
            </a:stretch>
          </p:blipFill>
          <p:spPr>
            <a:xfrm>
              <a:off x="8168640" y="859536"/>
              <a:ext cx="3180587" cy="5745479"/>
            </a:xfrm>
            <a:prstGeom prst="rect">
              <a:avLst/>
            </a:prstGeom>
          </p:spPr>
        </p:pic>
        <p:pic>
          <p:nvPicPr>
            <p:cNvPr id="7" name="object 8">
              <a:extLst>
                <a:ext uri="{FF2B5EF4-FFF2-40B4-BE49-F238E27FC236}">
                  <a16:creationId xmlns:a16="http://schemas.microsoft.com/office/drawing/2014/main" id="{78BE9945-3D3E-2B9B-E749-23C0F867F025}"/>
                </a:ext>
              </a:extLst>
            </p:cNvPr>
            <p:cNvPicPr/>
            <p:nvPr/>
          </p:nvPicPr>
          <p:blipFill>
            <a:blip r:embed="rId3" cstate="print"/>
            <a:stretch>
              <a:fillRect/>
            </a:stretch>
          </p:blipFill>
          <p:spPr>
            <a:xfrm>
              <a:off x="8228076" y="918972"/>
              <a:ext cx="2973310" cy="5538215"/>
            </a:xfrm>
            <a:prstGeom prst="rect">
              <a:avLst/>
            </a:prstGeom>
          </p:spPr>
        </p:pic>
      </p:grpSp>
    </p:spTree>
    <p:extLst>
      <p:ext uri="{BB962C8B-B14F-4D97-AF65-F5344CB8AC3E}">
        <p14:creationId xmlns:p14="http://schemas.microsoft.com/office/powerpoint/2010/main" val="267552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2113" y="886024"/>
            <a:ext cx="8712760" cy="889987"/>
          </a:xfrm>
          <a:prstGeom prst="rect">
            <a:avLst/>
          </a:prstGeom>
        </p:spPr>
        <p:txBody>
          <a:bodyPr vert="horz" wrap="square" lIns="0" tIns="88900" rIns="0" bIns="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800" b="1" i="0" u="none" strike="noStrike" kern="0" cap="none" spc="0" normalizeH="0" baseline="0" noProof="0" dirty="0">
                <a:ln>
                  <a:noFill/>
                </a:ln>
                <a:solidFill>
                  <a:srgbClr val="252525"/>
                </a:solidFill>
                <a:effectLst/>
                <a:uLnTx/>
                <a:uFillTx/>
                <a:latin typeface="Tahoma"/>
                <a:cs typeface="Tahoma"/>
              </a:rPr>
              <a:t>$39.95</a:t>
            </a:r>
            <a:r>
              <a:rPr kumimoji="0" lang="en-US" sz="1800" b="1" i="0" u="none" strike="noStrike" kern="0" cap="none" spc="-114" normalizeH="0" baseline="0" noProof="0" dirty="0">
                <a:ln>
                  <a:noFill/>
                </a:ln>
                <a:solidFill>
                  <a:srgbClr val="252525"/>
                </a:solidFill>
                <a:effectLst/>
                <a:uLnTx/>
                <a:uFillTx/>
                <a:latin typeface="Tahoma"/>
                <a:cs typeface="Tahoma"/>
              </a:rPr>
              <a:t> </a:t>
            </a:r>
            <a:r>
              <a:rPr kumimoji="0" lang="en-US" sz="1800" b="1" i="0" u="none" strike="noStrike" kern="0" cap="none" spc="-20" normalizeH="0" baseline="0" noProof="0" dirty="0">
                <a:ln>
                  <a:noFill/>
                </a:ln>
                <a:solidFill>
                  <a:srgbClr val="252525"/>
                </a:solidFill>
                <a:effectLst/>
                <a:uLnTx/>
                <a:uFillTx/>
                <a:latin typeface="Tahoma"/>
                <a:cs typeface="Tahoma"/>
              </a:rPr>
              <a:t>per</a:t>
            </a:r>
            <a:r>
              <a:rPr kumimoji="0" lang="en-US" sz="1800" b="1" i="0" u="none" strike="noStrike" kern="0" cap="none" spc="-90" normalizeH="0" baseline="0" noProof="0" dirty="0">
                <a:ln>
                  <a:noFill/>
                </a:ln>
                <a:solidFill>
                  <a:srgbClr val="252525"/>
                </a:solidFill>
                <a:effectLst/>
                <a:uLnTx/>
                <a:uFillTx/>
                <a:latin typeface="Tahoma"/>
                <a:cs typeface="Tahoma"/>
              </a:rPr>
              <a:t> </a:t>
            </a:r>
            <a:r>
              <a:rPr kumimoji="0" lang="en-US" sz="1800" b="1" i="0" u="none" strike="noStrike" kern="0" cap="none" spc="-20" normalizeH="0" baseline="0" noProof="0" dirty="0">
                <a:ln>
                  <a:noFill/>
                </a:ln>
                <a:solidFill>
                  <a:srgbClr val="252525"/>
                </a:solidFill>
                <a:effectLst/>
                <a:uLnTx/>
                <a:uFillTx/>
                <a:latin typeface="Tahoma"/>
                <a:cs typeface="Tahoma"/>
              </a:rPr>
              <a:t>month - </a:t>
            </a:r>
            <a:r>
              <a:rPr kumimoji="0" lang="en-US" sz="1800" b="0" i="0" u="none" strike="noStrike" kern="0" cap="none" spc="85" normalizeH="0" baseline="0" noProof="0" dirty="0">
                <a:ln>
                  <a:noFill/>
                </a:ln>
                <a:solidFill>
                  <a:srgbClr val="252525"/>
                </a:solidFill>
                <a:effectLst/>
                <a:uLnTx/>
                <a:uFillTx/>
                <a:latin typeface="Tahoma"/>
                <a:cs typeface="Tahoma"/>
              </a:rPr>
              <a:t>Covers</a:t>
            </a:r>
            <a:r>
              <a:rPr kumimoji="0" lang="en-US" sz="1800" b="0" i="0" u="none" strike="noStrike" kern="0" cap="none" spc="20" normalizeH="0" baseline="0" noProof="0" dirty="0">
                <a:ln>
                  <a:noFill/>
                </a:ln>
                <a:solidFill>
                  <a:srgbClr val="252525"/>
                </a:solidFill>
                <a:effectLst/>
                <a:uLnTx/>
                <a:uFillTx/>
                <a:latin typeface="Tahoma"/>
                <a:cs typeface="Tahoma"/>
              </a:rPr>
              <a:t> </a:t>
            </a:r>
            <a:r>
              <a:rPr kumimoji="0" lang="en-US" sz="1800" b="0" i="0" u="none" strike="noStrike" kern="0" cap="none" spc="0" normalizeH="0" baseline="0" noProof="0" dirty="0">
                <a:ln>
                  <a:noFill/>
                </a:ln>
                <a:solidFill>
                  <a:srgbClr val="252525"/>
                </a:solidFill>
                <a:effectLst/>
                <a:uLnTx/>
                <a:uFillTx/>
                <a:latin typeface="Tahoma"/>
                <a:cs typeface="Tahoma"/>
              </a:rPr>
              <a:t>member,</a:t>
            </a:r>
            <a:r>
              <a:rPr kumimoji="0" lang="en-US" sz="1800" b="0" i="0" u="none" strike="noStrike" kern="0" cap="none" spc="15" normalizeH="0" baseline="0" noProof="0" dirty="0">
                <a:ln>
                  <a:noFill/>
                </a:ln>
                <a:solidFill>
                  <a:srgbClr val="252525"/>
                </a:solidFill>
                <a:effectLst/>
                <a:uLnTx/>
                <a:uFillTx/>
                <a:latin typeface="Tahoma"/>
                <a:cs typeface="Tahoma"/>
              </a:rPr>
              <a:t> </a:t>
            </a:r>
            <a:r>
              <a:rPr kumimoji="0" lang="en-US" sz="1800" b="0" i="0" u="none" strike="noStrike" kern="0" cap="none" spc="60" normalizeH="0" baseline="0" noProof="0" dirty="0">
                <a:ln>
                  <a:noFill/>
                </a:ln>
                <a:solidFill>
                  <a:srgbClr val="252525"/>
                </a:solidFill>
                <a:effectLst/>
                <a:uLnTx/>
                <a:uFillTx/>
                <a:latin typeface="Tahoma"/>
                <a:cs typeface="Tahoma"/>
              </a:rPr>
              <a:t>spouse,</a:t>
            </a:r>
            <a:r>
              <a:rPr kumimoji="0" lang="en-US" sz="1800" b="0" i="0" u="none" strike="noStrike" kern="0" cap="none" spc="10" normalizeH="0" baseline="0" noProof="0" dirty="0">
                <a:ln>
                  <a:noFill/>
                </a:ln>
                <a:solidFill>
                  <a:srgbClr val="252525"/>
                </a:solidFill>
                <a:effectLst/>
                <a:uLnTx/>
                <a:uFillTx/>
                <a:latin typeface="Tahoma"/>
                <a:cs typeface="Tahoma"/>
              </a:rPr>
              <a:t> </a:t>
            </a:r>
            <a:r>
              <a:rPr kumimoji="0" lang="en-US" sz="1800" b="0" i="0" u="none" strike="noStrike" kern="0" cap="none" spc="60" normalizeH="0" baseline="0" noProof="0" dirty="0">
                <a:ln>
                  <a:noFill/>
                </a:ln>
                <a:solidFill>
                  <a:srgbClr val="252525"/>
                </a:solidFill>
                <a:effectLst/>
                <a:uLnTx/>
                <a:uFillTx/>
                <a:latin typeface="Tahoma"/>
                <a:cs typeface="Tahoma"/>
              </a:rPr>
              <a:t>and</a:t>
            </a:r>
            <a:r>
              <a:rPr kumimoji="0" lang="en-US" sz="1800" b="0" i="0" u="none" strike="noStrike" kern="0" cap="none" spc="65" normalizeH="0" baseline="0" noProof="0" dirty="0">
                <a:ln>
                  <a:noFill/>
                </a:ln>
                <a:solidFill>
                  <a:srgbClr val="252525"/>
                </a:solidFill>
                <a:effectLst/>
                <a:uLnTx/>
                <a:uFillTx/>
                <a:latin typeface="Tahoma"/>
                <a:cs typeface="Tahoma"/>
              </a:rPr>
              <a:t> </a:t>
            </a:r>
            <a:r>
              <a:rPr kumimoji="0" lang="en-US" sz="1800" b="0" i="0" u="none" strike="noStrike" kern="0" cap="none" spc="0" normalizeH="0" baseline="0" noProof="0" dirty="0">
                <a:ln>
                  <a:noFill/>
                </a:ln>
                <a:solidFill>
                  <a:srgbClr val="252525"/>
                </a:solidFill>
                <a:effectLst/>
                <a:uLnTx/>
                <a:uFillTx/>
                <a:latin typeface="Tahoma"/>
                <a:cs typeface="Tahoma"/>
              </a:rPr>
              <a:t>eligible</a:t>
            </a:r>
            <a:r>
              <a:rPr kumimoji="0" lang="en-US" sz="1800" b="0" i="0" u="none" strike="noStrike" kern="0" cap="none" spc="5" normalizeH="0" baseline="0" noProof="0" dirty="0">
                <a:ln>
                  <a:noFill/>
                </a:ln>
                <a:solidFill>
                  <a:srgbClr val="252525"/>
                </a:solidFill>
                <a:effectLst/>
                <a:uLnTx/>
                <a:uFillTx/>
                <a:latin typeface="Tahoma"/>
                <a:cs typeface="Tahoma"/>
              </a:rPr>
              <a:t> </a:t>
            </a:r>
            <a:r>
              <a:rPr kumimoji="0" lang="en-US" sz="1800" b="0" i="0" u="none" strike="noStrike" kern="0" cap="none" spc="65" normalizeH="0" baseline="0" noProof="0" dirty="0">
                <a:ln>
                  <a:noFill/>
                </a:ln>
                <a:solidFill>
                  <a:srgbClr val="252525"/>
                </a:solidFill>
                <a:effectLst/>
                <a:uLnTx/>
                <a:uFillTx/>
                <a:latin typeface="Tahoma"/>
                <a:cs typeface="Tahoma"/>
              </a:rPr>
              <a:t>dependent</a:t>
            </a:r>
            <a:r>
              <a:rPr kumimoji="0" lang="en-US" sz="1800" b="0" i="0" u="none" strike="noStrike" kern="0" cap="none" spc="15" normalizeH="0" baseline="0" noProof="0" dirty="0">
                <a:ln>
                  <a:noFill/>
                </a:ln>
                <a:solidFill>
                  <a:srgbClr val="252525"/>
                </a:solidFill>
                <a:effectLst/>
                <a:uLnTx/>
                <a:uFillTx/>
                <a:latin typeface="Tahoma"/>
                <a:cs typeface="Tahoma"/>
              </a:rPr>
              <a:t> </a:t>
            </a:r>
            <a:r>
              <a:rPr kumimoji="0" lang="en-US" sz="1800" b="0" i="0" u="none" strike="noStrike" kern="0" cap="none" spc="-10" normalizeH="0" baseline="0" noProof="0" dirty="0">
                <a:ln>
                  <a:noFill/>
                </a:ln>
                <a:solidFill>
                  <a:srgbClr val="252525"/>
                </a:solidFill>
                <a:effectLst/>
                <a:uLnTx/>
                <a:uFillTx/>
                <a:latin typeface="Tahoma"/>
                <a:cs typeface="Tahoma"/>
              </a:rPr>
              <a:t>children.</a:t>
            </a:r>
          </a:p>
          <a:p>
            <a:pPr marL="520065" marR="0" lvl="0" indent="-456565" defTabSz="914400" eaLnBrk="1" fontAlgn="auto" latinLnBrk="0" hangingPunct="1">
              <a:lnSpc>
                <a:spcPct val="100000"/>
              </a:lnSpc>
              <a:spcBef>
                <a:spcPts val="0"/>
              </a:spcBef>
              <a:spcAft>
                <a:spcPts val="0"/>
              </a:spcAft>
              <a:buClrTx/>
              <a:buSzTx/>
              <a:buFont typeface="Arial"/>
              <a:buChar char="•"/>
              <a:tabLst>
                <a:tab pos="520065" algn="l"/>
              </a:tabLst>
              <a:defRPr/>
            </a:pPr>
            <a:endParaRPr kumimoji="0" lang="en-US" sz="1800" b="0" i="0" u="none" strike="noStrike" kern="0" cap="none" spc="-20" normalizeH="0" baseline="0" noProof="0" dirty="0">
              <a:ln>
                <a:noFill/>
              </a:ln>
              <a:solidFill>
                <a:srgbClr val="252525"/>
              </a:solidFill>
              <a:effectLst/>
              <a:uLnTx/>
              <a:uFillTx/>
              <a:latin typeface="Tahoma"/>
              <a:cs typeface="Tahoma"/>
            </a:endParaRPr>
          </a:p>
          <a:p>
            <a:pPr marL="63500" marR="391160" lvl="0" indent="0" defTabSz="914400" eaLnBrk="1" fontAlgn="auto" latinLnBrk="0" hangingPunct="1">
              <a:lnSpc>
                <a:spcPct val="100000"/>
              </a:lnSpc>
              <a:spcBef>
                <a:spcPts val="0"/>
              </a:spcBef>
              <a:spcAft>
                <a:spcPts val="0"/>
              </a:spcAft>
              <a:buClrTx/>
              <a:buSzTx/>
              <a:buFontTx/>
              <a:buNone/>
              <a:tabLst>
                <a:tab pos="520700" algn="l"/>
              </a:tabLst>
              <a:defRPr/>
            </a:pPr>
            <a:endParaRPr kumimoji="0" lang="en-US" sz="1600" b="0" i="0" u="none" strike="noStrike" kern="0" cap="none" spc="0" normalizeH="0" baseline="0" noProof="0" dirty="0">
              <a:ln>
                <a:noFill/>
              </a:ln>
              <a:solidFill>
                <a:sysClr val="windowText" lastClr="000000"/>
              </a:solidFill>
              <a:effectLst/>
              <a:uLnTx/>
              <a:uFillTx/>
              <a:latin typeface="Tahoma"/>
              <a:cs typeface="Tahoma"/>
            </a:endParaRPr>
          </a:p>
        </p:txBody>
      </p:sp>
      <p:sp>
        <p:nvSpPr>
          <p:cNvPr id="12" name="object 7">
            <a:extLst>
              <a:ext uri="{FF2B5EF4-FFF2-40B4-BE49-F238E27FC236}">
                <a16:creationId xmlns:a16="http://schemas.microsoft.com/office/drawing/2014/main" id="{37B31B93-FC31-C4BB-6131-3F744CAF98D8}"/>
              </a:ext>
            </a:extLst>
          </p:cNvPr>
          <p:cNvSpPr txBox="1">
            <a:spLocks noGrp="1"/>
          </p:cNvSpPr>
          <p:nvPr>
            <p:ph type="title"/>
          </p:nvPr>
        </p:nvSpPr>
        <p:spPr>
          <a:xfrm>
            <a:off x="462113" y="288372"/>
            <a:ext cx="10515541" cy="535403"/>
          </a:xfrm>
          <a:prstGeom prst="rect">
            <a:avLst/>
          </a:prstGeom>
        </p:spPr>
        <p:txBody>
          <a:bodyPr vert="horz" wrap="square" lIns="0" tIns="12065" rIns="0" bIns="0" rtlCol="0">
            <a:spAutoFit/>
          </a:bodyPr>
          <a:lstStyle/>
          <a:p>
            <a:pPr marL="63500" marR="0" lvl="0" indent="0" defTabSz="914400" eaLnBrk="1" fontAlgn="auto" latinLnBrk="0" hangingPunct="1">
              <a:lnSpc>
                <a:spcPct val="100000"/>
              </a:lnSpc>
              <a:spcBef>
                <a:spcPts val="700"/>
              </a:spcBef>
              <a:spcAft>
                <a:spcPts val="0"/>
              </a:spcAft>
              <a:buClrTx/>
              <a:buSzTx/>
              <a:buFontTx/>
              <a:buNone/>
              <a:tabLst/>
              <a:defRPr/>
            </a:pPr>
            <a:r>
              <a:rPr dirty="0"/>
              <a:t>Preferred</a:t>
            </a:r>
            <a:r>
              <a:rPr spc="-280" dirty="0"/>
              <a:t> </a:t>
            </a:r>
            <a:r>
              <a:rPr spc="-10" dirty="0"/>
              <a:t>Legal</a:t>
            </a:r>
            <a:r>
              <a:rPr spc="-254" dirty="0"/>
              <a:t> </a:t>
            </a:r>
            <a:r>
              <a:rPr spc="-20" dirty="0"/>
              <a:t>Plan</a:t>
            </a:r>
          </a:p>
        </p:txBody>
      </p:sp>
      <p:sp>
        <p:nvSpPr>
          <p:cNvPr id="2" name="object 6">
            <a:extLst>
              <a:ext uri="{FF2B5EF4-FFF2-40B4-BE49-F238E27FC236}">
                <a16:creationId xmlns:a16="http://schemas.microsoft.com/office/drawing/2014/main" id="{E1E1FEB2-8234-3724-63D1-EDC4AE37CA50}"/>
              </a:ext>
            </a:extLst>
          </p:cNvPr>
          <p:cNvSpPr txBox="1"/>
          <p:nvPr/>
        </p:nvSpPr>
        <p:spPr>
          <a:xfrm>
            <a:off x="4823328" y="1500614"/>
            <a:ext cx="4571971" cy="4287712"/>
          </a:xfrm>
          <a:prstGeom prst="rect">
            <a:avLst/>
          </a:prstGeom>
        </p:spPr>
        <p:txBody>
          <a:bodyPr vert="horz" wrap="square" lIns="0" tIns="12065" rIns="0" bIns="0" rtlCol="0">
            <a:spAutoFit/>
          </a:bodyPr>
          <a:lstStyle/>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Civil Trial Defense </a:t>
            </a:r>
            <a:r>
              <a:rPr kumimoji="0" lang="en-US" sz="1400" b="0" i="0" u="none" strike="noStrike" kern="0" cap="none" spc="0" normalizeH="0" baseline="0" noProof="0" dirty="0">
                <a:ln>
                  <a:noFill/>
                </a:ln>
                <a:solidFill>
                  <a:srgbClr val="252525"/>
                </a:solidFill>
                <a:effectLst/>
                <a:uLnTx/>
                <a:uFillTx/>
                <a:latin typeface="Tahoma"/>
                <a:cs typeface="Tahoma"/>
              </a:rPr>
              <a:t>Subject to schedule of hours for covered matters.</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IRS Audit Assistance </a:t>
            </a:r>
            <a:r>
              <a:rPr kumimoji="0" lang="en-US" sz="1400" b="0" i="0" u="none" strike="noStrike" kern="0" cap="none" spc="0" normalizeH="0" baseline="0" noProof="0" dirty="0">
                <a:ln>
                  <a:noFill/>
                </a:ln>
                <a:solidFill>
                  <a:srgbClr val="252525"/>
                </a:solidFill>
                <a:effectLst/>
                <a:uLnTx/>
                <a:uFillTx/>
                <a:latin typeface="Tahoma"/>
                <a:cs typeface="Tahoma"/>
              </a:rPr>
              <a:t>Consultation, audit representation and pre-trial negotiation.</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Uncontested</a:t>
            </a:r>
          </a:p>
          <a:p>
            <a:pPr marL="101600" marR="0" lvl="4"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Minor Child Adoption</a:t>
            </a:r>
            <a:r>
              <a:rPr kumimoji="0" lang="en-US" sz="1400" b="0" i="0" u="none" strike="noStrike" kern="0" cap="none" spc="0" normalizeH="0" baseline="26455" noProof="0" dirty="0">
                <a:ln>
                  <a:noFill/>
                </a:ln>
                <a:solidFill>
                  <a:srgbClr val="252525"/>
                </a:solidFill>
                <a:effectLst/>
                <a:uLnTx/>
                <a:uFillTx/>
                <a:latin typeface="Tahoma"/>
                <a:cs typeface="Tahoma"/>
              </a:rPr>
              <a:t>1</a:t>
            </a:r>
            <a:endParaRPr kumimoji="0" lang="en-US" sz="1400" b="0" i="0" u="none" strike="noStrike" kern="0" cap="none" spc="0" normalizeH="0" baseline="0"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a:t>
            </a:r>
            <a:r>
              <a:rPr kumimoji="0" sz="1400" b="0" i="0" u="none" strike="noStrike" kern="0" cap="none" spc="0" normalizeH="0" baseline="0" noProof="0" dirty="0">
                <a:ln>
                  <a:noFill/>
                </a:ln>
                <a:solidFill>
                  <a:srgbClr val="252525"/>
                </a:solidFill>
                <a:effectLst/>
                <a:uLnTx/>
                <a:uFillTx/>
                <a:latin typeface="Tahoma"/>
                <a:cs typeface="Tahoma"/>
              </a:rPr>
              <a:t>Name Change</a:t>
            </a:r>
            <a:endParaRPr kumimoji="0" lang="en-US" sz="1400" b="0" i="0" u="none" strike="noStrike" kern="0" cap="none" spc="0" normalizeH="0" baseline="0"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a:t>
            </a:r>
            <a:r>
              <a:rPr kumimoji="0" sz="1400" b="0" i="0" u="none" strike="noStrike" kern="0" cap="none" spc="0" normalizeH="0" baseline="0" noProof="0" dirty="0">
                <a:ln>
                  <a:noFill/>
                </a:ln>
                <a:solidFill>
                  <a:srgbClr val="252525"/>
                </a:solidFill>
                <a:effectLst/>
                <a:uLnTx/>
                <a:uFillTx/>
                <a:latin typeface="Tahoma"/>
                <a:cs typeface="Tahoma"/>
              </a:rPr>
              <a:t>Civil Annulment or Separation</a:t>
            </a:r>
            <a:r>
              <a:rPr kumimoji="0" lang="en-US" sz="1400" b="0" i="0" u="none" strike="noStrike" kern="0" cap="none" spc="0" normalizeH="0" baseline="0" noProof="0" dirty="0">
                <a:ln>
                  <a:noFill/>
                </a:ln>
                <a:solidFill>
                  <a:srgbClr val="252525"/>
                </a:solidFill>
                <a:effectLst/>
                <a:uLnTx/>
                <a:uFillTx/>
                <a:latin typeface="Tahoma"/>
                <a:cs typeface="Tahoma"/>
              </a:rPr>
              <a:t> or divorce</a:t>
            </a:r>
            <a:r>
              <a:rPr kumimoji="0" lang="en-US" sz="1400" b="0" i="0" u="none" strike="noStrike" kern="0" cap="none" spc="0" normalizeH="0" baseline="26455" noProof="0" dirty="0">
                <a:ln>
                  <a:noFill/>
                </a:ln>
                <a:solidFill>
                  <a:srgbClr val="252525"/>
                </a:solidFill>
                <a:effectLst/>
                <a:uLnTx/>
                <a:uFillTx/>
                <a:latin typeface="Tahoma"/>
                <a:cs typeface="Tahoma"/>
              </a:rPr>
              <a:t>4</a:t>
            </a:r>
            <a:endParaRPr kumimoji="0" sz="1400" b="0" i="0" u="none" strike="noStrike" kern="0" cap="none" spc="0" normalizeH="0" baseline="26455"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Prenuptial and Post-nuptial</a:t>
            </a:r>
            <a:r>
              <a:rPr kumimoji="0" lang="en-US" sz="1400" b="0" i="0" u="none" strike="noStrike" kern="0" cap="none" spc="0" normalizeH="0" baseline="0" noProof="0" dirty="0">
                <a:ln>
                  <a:noFill/>
                </a:ln>
                <a:solidFill>
                  <a:srgbClr val="9900FF"/>
                </a:solidFill>
                <a:effectLst/>
                <a:uLnTx/>
                <a:uFillTx/>
                <a:latin typeface="Tahoma"/>
                <a:cs typeface="Tahoma"/>
              </a:rPr>
              <a:t> </a:t>
            </a:r>
            <a:r>
              <a:rPr kumimoji="0" lang="en-US" sz="1400" b="0" i="0" u="none" strike="noStrike" kern="0" cap="none" spc="0" normalizeH="0" baseline="0" noProof="0" dirty="0">
                <a:ln>
                  <a:noFill/>
                </a:ln>
                <a:solidFill>
                  <a:srgbClr val="252525"/>
                </a:solidFill>
                <a:effectLst/>
                <a:uLnTx/>
                <a:uFillTx/>
                <a:latin typeface="Tahoma"/>
                <a:cs typeface="Tahoma"/>
              </a:rPr>
              <a:t>Preparation</a:t>
            </a:r>
            <a:r>
              <a:rPr kumimoji="0" lang="en-US" sz="1400" b="0" i="0" u="none" strike="noStrike" kern="0" cap="none" spc="0" normalizeH="0" baseline="26455" noProof="0" dirty="0">
                <a:ln>
                  <a:noFill/>
                </a:ln>
                <a:solidFill>
                  <a:srgbClr val="252525"/>
                </a:solidFill>
                <a:effectLst/>
                <a:uLnTx/>
                <a:uFillTx/>
                <a:latin typeface="Tahoma"/>
                <a:cs typeface="Tahoma"/>
              </a:rPr>
              <a:t>4</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443865" lvl="0" indent="0" defTabSz="914400" eaLnBrk="1" fontAlgn="auto" latinLnBrk="0" hangingPunct="1">
              <a:lnSpc>
                <a:spcPct val="100000"/>
              </a:lnSpc>
              <a:spcBef>
                <a:spcPts val="5"/>
              </a:spcBef>
              <a:spcAft>
                <a:spcPts val="0"/>
              </a:spcAft>
              <a:buClrTx/>
              <a:buSzTx/>
              <a:buFontTx/>
              <a:buNone/>
              <a:tabLst>
                <a:tab pos="469900"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24/7 Emergency Access </a:t>
            </a:r>
            <a:r>
              <a:rPr kumimoji="0" lang="en-US" sz="1400" b="0" i="0" u="none" strike="noStrike" kern="0" cap="none" spc="0" normalizeH="0" baseline="0" noProof="0" dirty="0">
                <a:ln>
                  <a:noFill/>
                </a:ln>
                <a:solidFill>
                  <a:srgbClr val="252525"/>
                </a:solidFill>
                <a:effectLst/>
                <a:uLnTx/>
                <a:uFillTx/>
                <a:latin typeface="Tahoma"/>
                <a:cs typeface="Tahoma"/>
              </a:rPr>
              <a:t>if your rights are being</a:t>
            </a:r>
          </a:p>
          <a:p>
            <a:pPr marL="12700" marR="443865" lvl="0" indent="0" defTabSz="914400" eaLnBrk="1" fontAlgn="auto" latinLnBrk="0" hangingPunct="1">
              <a:lnSpc>
                <a:spcPct val="100000"/>
              </a:lnSpc>
              <a:spcBef>
                <a:spcPts val="5"/>
              </a:spcBef>
              <a:spcAft>
                <a:spcPts val="0"/>
              </a:spcAft>
              <a:buClrTx/>
              <a:buSzTx/>
              <a:buFontTx/>
              <a:buNone/>
              <a:tabLst>
                <a:tab pos="469900"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denied or threatened (for covered emergencies).</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4692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  Online Notarization </a:t>
            </a:r>
            <a:r>
              <a:rPr kumimoji="0" lang="en-US" sz="1400" b="0" i="0" u="none" strike="noStrike" kern="0" cap="none" spc="0" normalizeH="0" baseline="0" noProof="0" dirty="0">
                <a:ln>
                  <a:noFill/>
                </a:ln>
                <a:solidFill>
                  <a:srgbClr val="252525"/>
                </a:solidFill>
                <a:effectLst/>
                <a:uLnTx/>
                <a:uFillTx/>
                <a:latin typeface="Tahoma"/>
                <a:cs typeface="Tahoma"/>
              </a:rPr>
              <a:t>Up to (5) per membership year.</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4692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E-Signature</a:t>
            </a: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0" i="0" u="none" strike="noStrike" kern="0" cap="none" spc="0" normalizeH="0" baseline="0" noProof="0" dirty="0">
                <a:ln>
                  <a:noFill/>
                </a:ln>
                <a:solidFill>
                  <a:srgbClr val="252525"/>
                </a:solidFill>
                <a:effectLst/>
                <a:uLnTx/>
                <a:uFillTx/>
                <a:latin typeface="Tahoma"/>
                <a:cs typeface="Tahoma"/>
              </a:rPr>
              <a:t>Unlimited.</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2700" marR="0" lvl="0" indent="0" defTabSz="914400" eaLnBrk="1" fontAlgn="auto" latinLnBrk="0" hangingPunct="1">
              <a:lnSpc>
                <a:spcPct val="100000"/>
              </a:lnSpc>
              <a:spcBef>
                <a:spcPts val="0"/>
              </a:spcBef>
              <a:spcAft>
                <a:spcPts val="0"/>
              </a:spcAft>
              <a:buClrTx/>
              <a:buSzTx/>
              <a:buFontTx/>
              <a:buNone/>
              <a:tabLst>
                <a:tab pos="4692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25% Discount </a:t>
            </a:r>
            <a:r>
              <a:rPr kumimoji="0" lang="en-US" sz="1400" b="0" i="0" u="none" strike="noStrike" kern="0" cap="none" spc="0" normalizeH="0" baseline="0" noProof="0" dirty="0">
                <a:ln>
                  <a:noFill/>
                </a:ln>
                <a:solidFill>
                  <a:srgbClr val="252525"/>
                </a:solidFill>
                <a:effectLst/>
                <a:uLnTx/>
                <a:uFillTx/>
                <a:latin typeface="Tahoma"/>
                <a:cs typeface="Tahoma"/>
              </a:rPr>
              <a:t>Off the Provider Law Firm’s standard hourly rate.</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p:txBody>
      </p:sp>
      <p:sp>
        <p:nvSpPr>
          <p:cNvPr id="4" name="object 6">
            <a:extLst>
              <a:ext uri="{FF2B5EF4-FFF2-40B4-BE49-F238E27FC236}">
                <a16:creationId xmlns:a16="http://schemas.microsoft.com/office/drawing/2014/main" id="{9D6F14E5-D3B4-C4AB-6880-37CCAE4ED3FD}"/>
              </a:ext>
            </a:extLst>
          </p:cNvPr>
          <p:cNvSpPr txBox="1"/>
          <p:nvPr/>
        </p:nvSpPr>
        <p:spPr>
          <a:xfrm>
            <a:off x="368049" y="1500614"/>
            <a:ext cx="4571971" cy="4633961"/>
          </a:xfrm>
          <a:prstGeom prst="rect">
            <a:avLst/>
          </a:prstGeom>
        </p:spPr>
        <p:txBody>
          <a:bodyPr vert="horz" wrap="square" lIns="0" tIns="12065" rIns="0" bIns="0" rtlCol="0">
            <a:spAutoFit/>
          </a:bodyPr>
          <a:lstStyle/>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Consultation</a:t>
            </a:r>
            <a:r>
              <a:rPr kumimoji="0" lang="en-US" sz="1400" b="0" i="0" u="none" strike="noStrike" kern="0" cap="none" spc="0" normalizeH="0" baseline="0" noProof="0" dirty="0">
                <a:ln>
                  <a:noFill/>
                </a:ln>
                <a:solidFill>
                  <a:srgbClr val="252525"/>
                </a:solidFill>
                <a:effectLst/>
                <a:uLnTx/>
                <a:uFillTx/>
                <a:latin typeface="Tahoma"/>
                <a:cs typeface="Tahoma"/>
              </a:rPr>
              <a:t> Unlimited number of personal legal </a:t>
            </a:r>
          </a:p>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matters.</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0" lvl="0" indent="0" defTabSz="914400" eaLnBrk="1" fontAlgn="auto" latinLnBrk="0" hangingPunct="1">
              <a:lnSpc>
                <a:spcPct val="100000"/>
              </a:lnSpc>
              <a:spcBef>
                <a:spcPts val="5"/>
              </a:spcBef>
              <a:spcAft>
                <a:spcPts val="0"/>
              </a:spcAft>
              <a:buClrTx/>
              <a:buSzTx/>
              <a:buFontTx/>
              <a:buNone/>
              <a:tabLst>
                <a:tab pos="5200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Letters or Phone Calls </a:t>
            </a:r>
            <a:r>
              <a:rPr kumimoji="0" lang="en-US" sz="1400" b="0" i="0" u="none" strike="noStrike" kern="0" cap="none" spc="0" normalizeH="0" baseline="0" noProof="0" dirty="0">
                <a:ln>
                  <a:noFill/>
                </a:ln>
                <a:solidFill>
                  <a:srgbClr val="252525"/>
                </a:solidFill>
                <a:effectLst/>
                <a:uLnTx/>
                <a:uFillTx/>
                <a:latin typeface="Tahoma"/>
                <a:cs typeface="Tahoma"/>
              </a:rPr>
              <a:t>Made on your behalf.</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31877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Document Review </a:t>
            </a:r>
            <a:r>
              <a:rPr kumimoji="0" lang="en-US" sz="1400" b="0" i="0" u="none" strike="noStrike" kern="0" cap="none" spc="0" normalizeH="0" baseline="0" noProof="0" dirty="0">
                <a:ln>
                  <a:noFill/>
                </a:ln>
                <a:solidFill>
                  <a:srgbClr val="252525"/>
                </a:solidFill>
                <a:effectLst/>
                <a:uLnTx/>
                <a:uFillTx/>
                <a:latin typeface="Tahoma"/>
                <a:cs typeface="Tahoma"/>
              </a:rPr>
              <a:t>Unlimited personal legal</a:t>
            </a:r>
          </a:p>
          <a:p>
            <a:pPr marL="63500" marR="31877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documents up to 25 pages each.</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Residential Loan Document Review </a:t>
            </a:r>
            <a:r>
              <a:rPr kumimoji="0" lang="en-US" sz="1400" b="0" i="0" u="none" strike="noStrike" kern="0" cap="none" spc="0" normalizeH="0" baseline="0" noProof="0" dirty="0">
                <a:ln>
                  <a:noFill/>
                </a:ln>
                <a:solidFill>
                  <a:srgbClr val="252525"/>
                </a:solidFill>
                <a:effectLst/>
                <a:uLnTx/>
                <a:uFillTx/>
                <a:latin typeface="Tahoma"/>
                <a:cs typeface="Tahoma"/>
              </a:rPr>
              <a:t>Primary</a:t>
            </a:r>
          </a:p>
          <a:p>
            <a:pPr marL="63500" marR="0" lvl="0" indent="0" defTabSz="914400" eaLnBrk="1" fontAlgn="auto" latinLnBrk="0" hangingPunct="1">
              <a:lnSpc>
                <a:spcPct val="100000"/>
              </a:lnSpc>
              <a:spcBef>
                <a:spcPts val="0"/>
              </a:spcBef>
              <a:spcAft>
                <a:spcPts val="0"/>
              </a:spcAft>
              <a:buClrTx/>
              <a:buSzTx/>
              <a:buFontTx/>
              <a:buNone/>
              <a:tabLst>
                <a:tab pos="5200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residence.</a:t>
            </a:r>
            <a:r>
              <a:rPr kumimoji="0" lang="en-US" sz="1400" b="0" i="0" u="none" strike="noStrike" kern="0" cap="none" spc="0" normalizeH="0" baseline="26455" noProof="0" dirty="0">
                <a:ln>
                  <a:noFill/>
                </a:ln>
                <a:solidFill>
                  <a:srgbClr val="252525"/>
                </a:solidFill>
                <a:effectLst/>
                <a:uLnTx/>
                <a:uFillTx/>
                <a:latin typeface="Tahoma"/>
                <a:cs typeface="Tahoma"/>
              </a:rPr>
              <a:t>1</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63500" marR="39116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1" i="0" u="none" strike="noStrike" kern="0" cap="none" spc="0" normalizeH="0" baseline="0" noProof="0" dirty="0">
                <a:ln>
                  <a:noFill/>
                </a:ln>
                <a:solidFill>
                  <a:srgbClr val="252525"/>
                </a:solidFill>
                <a:effectLst/>
                <a:uLnTx/>
                <a:uFillTx/>
                <a:latin typeface="Tahoma"/>
                <a:cs typeface="Tahoma"/>
              </a:rPr>
              <a:t> </a:t>
            </a:r>
            <a:r>
              <a:rPr kumimoji="0" lang="en-US" sz="1400" b="1" i="0" u="none" strike="noStrike" kern="0" cap="none" spc="0" normalizeH="0" baseline="0" noProof="0" dirty="0">
                <a:ln>
                  <a:noFill/>
                </a:ln>
                <a:solidFill>
                  <a:srgbClr val="9900FF"/>
                </a:solidFill>
                <a:effectLst/>
                <a:uLnTx/>
                <a:uFillTx/>
                <a:latin typeface="Tahoma"/>
                <a:cs typeface="Tahoma"/>
              </a:rPr>
              <a:t>Residential Tenant Lease </a:t>
            </a:r>
            <a:r>
              <a:rPr kumimoji="0" lang="en-US" sz="1400" b="0" i="0" u="none" strike="noStrike" kern="0" cap="none" spc="0" normalizeH="0" baseline="0" noProof="0" dirty="0">
                <a:ln>
                  <a:noFill/>
                </a:ln>
                <a:solidFill>
                  <a:srgbClr val="252525"/>
                </a:solidFill>
                <a:effectLst/>
                <a:uLnTx/>
                <a:uFillTx/>
                <a:latin typeface="Tahoma"/>
                <a:cs typeface="Tahoma"/>
              </a:rPr>
              <a:t>Advice, review of </a:t>
            </a:r>
          </a:p>
          <a:p>
            <a:pPr marL="63500" marR="391160" lvl="0" indent="0" defTabSz="914400" eaLnBrk="1" fontAlgn="auto" latinLnBrk="0" hangingPunct="1">
              <a:lnSpc>
                <a:spcPct val="100000"/>
              </a:lnSpc>
              <a:spcBef>
                <a:spcPts val="0"/>
              </a:spcBef>
              <a:spcAft>
                <a:spcPts val="0"/>
              </a:spcAft>
              <a:buClrTx/>
              <a:buSzTx/>
              <a:buFontTx/>
              <a:buNone/>
              <a:tabLst>
                <a:tab pos="520700"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documents and negotiations with a landlord.</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Preparation, Annual Reviews and Updates</a:t>
            </a:r>
          </a:p>
          <a:p>
            <a:pPr marL="101600" marR="0" lvl="0" indent="0" defTabSz="914400" eaLnBrk="1" fontAlgn="auto" latinLnBrk="0" hangingPunct="1">
              <a:lnSpc>
                <a:spcPct val="100000"/>
              </a:lnSpc>
              <a:spcBef>
                <a:spcPts val="95"/>
              </a:spcBef>
              <a:spcAft>
                <a:spcPts val="0"/>
              </a:spcAft>
              <a:buClr>
                <a:srgbClr val="252525"/>
              </a:buClr>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Will </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5"/>
              </a:spcBef>
              <a:spcAft>
                <a:spcPts val="0"/>
              </a:spcAft>
              <a:buClrTx/>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Durable Power of Attorney</a:t>
            </a:r>
            <a:endParaRPr kumimoji="0" lang="en-US" sz="1400" b="0" i="0" u="none" strike="noStrike" kern="0" cap="none" spc="0" normalizeH="0" baseline="0" noProof="0" dirty="0">
              <a:ln>
                <a:noFill/>
              </a:ln>
              <a:solidFill>
                <a:sysClr val="windowText" lastClr="000000"/>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0" i="0" u="none" strike="noStrike" kern="0" cap="none" spc="0" normalizeH="0" baseline="0" noProof="0" dirty="0">
                <a:ln>
                  <a:noFill/>
                </a:ln>
                <a:solidFill>
                  <a:srgbClr val="252525"/>
                </a:solidFill>
                <a:effectLst/>
                <a:uLnTx/>
                <a:uFillTx/>
                <a:latin typeface="Tahoma"/>
                <a:cs typeface="Tahoma"/>
              </a:rPr>
              <a:t>	Physician’s Directive/Living Will</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0965" marR="8128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Traffic Ticket Assistance </a:t>
            </a:r>
            <a:r>
              <a:rPr kumimoji="0" lang="en-US" sz="1400" b="0" i="0" u="none" strike="noStrike" kern="0" cap="none" spc="0" normalizeH="0" baseline="0" noProof="0" dirty="0">
                <a:ln>
                  <a:noFill/>
                </a:ln>
                <a:solidFill>
                  <a:srgbClr val="252525"/>
                </a:solidFill>
                <a:effectLst/>
                <a:uLnTx/>
                <a:uFillTx/>
                <a:latin typeface="Tahoma"/>
                <a:cs typeface="Tahoma"/>
              </a:rPr>
              <a:t>Advice and consultation, plus two (2) covered violations per year, per person.</a:t>
            </a:r>
            <a:r>
              <a:rPr kumimoji="0" lang="en-US" sz="1400" b="0" i="0" u="none" strike="noStrike" kern="0" cap="none" spc="0" normalizeH="0" baseline="26455" noProof="0" dirty="0">
                <a:ln>
                  <a:noFill/>
                </a:ln>
                <a:solidFill>
                  <a:srgbClr val="252525"/>
                </a:solidFill>
                <a:effectLst/>
                <a:uLnTx/>
                <a:uFillTx/>
                <a:latin typeface="Tahoma"/>
                <a:cs typeface="Tahoma"/>
              </a:rPr>
              <a:t>2</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15" normalizeH="0" baseline="26455" noProof="0" dirty="0">
              <a:ln>
                <a:noFill/>
              </a:ln>
              <a:solidFill>
                <a:srgbClr val="252525"/>
              </a:solidFill>
              <a:effectLst/>
              <a:uLnTx/>
              <a:uFillTx/>
              <a:latin typeface="Tahoma"/>
              <a:cs typeface="Tahoma"/>
            </a:endParaRP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r>
              <a:rPr kumimoji="0" lang="en-US" sz="1400" b="1" i="0" u="none" strike="noStrike" kern="0" cap="none" spc="0" normalizeH="0" baseline="0" noProof="0" dirty="0">
                <a:ln>
                  <a:noFill/>
                </a:ln>
                <a:solidFill>
                  <a:srgbClr val="9900FF"/>
                </a:solidFill>
                <a:effectLst/>
                <a:uLnTx/>
                <a:uFillTx/>
                <a:latin typeface="Tahoma"/>
                <a:cs typeface="Tahoma"/>
              </a:rPr>
              <a:t>Property Damage Assistance</a:t>
            </a:r>
            <a:r>
              <a:rPr kumimoji="0" lang="en-US" sz="1400" b="0" i="0" u="none" strike="noStrike" kern="0" cap="none" spc="0" normalizeH="0" baseline="26455" noProof="0" dirty="0">
                <a:ln>
                  <a:noFill/>
                </a:ln>
                <a:solidFill>
                  <a:srgbClr val="9900FF"/>
                </a:solidFill>
                <a:effectLst/>
                <a:uLnTx/>
                <a:uFillTx/>
                <a:latin typeface="Tahoma"/>
                <a:cs typeface="Tahoma"/>
              </a:rPr>
              <a:t>3</a:t>
            </a:r>
          </a:p>
          <a:p>
            <a:pPr marL="101600" marR="0" lvl="0" indent="0" defTabSz="914400" eaLnBrk="1" fontAlgn="auto" latinLnBrk="0" hangingPunct="1">
              <a:lnSpc>
                <a:spcPct val="100000"/>
              </a:lnSpc>
              <a:spcBef>
                <a:spcPts val="0"/>
              </a:spcBef>
              <a:spcAft>
                <a:spcPts val="0"/>
              </a:spcAft>
              <a:buClrTx/>
              <a:buSzTx/>
              <a:buFontTx/>
              <a:buNone/>
              <a:tabLst>
                <a:tab pos="558165" algn="l"/>
              </a:tabLst>
              <a:defRPr/>
            </a:pPr>
            <a:endParaRPr kumimoji="0" lang="en-US" sz="1400" b="0" i="0" u="none" strike="noStrike" kern="0" cap="none" spc="0" normalizeH="0" baseline="26455" noProof="0" dirty="0">
              <a:ln>
                <a:noFill/>
              </a:ln>
              <a:solidFill>
                <a:srgbClr val="252525"/>
              </a:solidFill>
              <a:effectLst/>
              <a:uLnTx/>
              <a:uFillTx/>
              <a:latin typeface="Tahoma"/>
              <a:cs typeface="Tahoma"/>
            </a:endParaRPr>
          </a:p>
        </p:txBody>
      </p:sp>
      <p:sp>
        <p:nvSpPr>
          <p:cNvPr id="10" name="TextBox 9">
            <a:extLst>
              <a:ext uri="{FF2B5EF4-FFF2-40B4-BE49-F238E27FC236}">
                <a16:creationId xmlns:a16="http://schemas.microsoft.com/office/drawing/2014/main" id="{C69A4A39-61D3-24B6-AF2B-6C15E8DB7A0E}"/>
              </a:ext>
            </a:extLst>
          </p:cNvPr>
          <p:cNvSpPr txBox="1"/>
          <p:nvPr/>
        </p:nvSpPr>
        <p:spPr>
          <a:xfrm>
            <a:off x="304800" y="6265719"/>
            <a:ext cx="11887200" cy="707886"/>
          </a:xfrm>
          <a:prstGeom prst="rect">
            <a:avLst/>
          </a:prstGeom>
          <a:noFill/>
        </p:spPr>
        <p:txBody>
          <a:bodyPr wrap="square">
            <a:spAutoFit/>
          </a:bodyPr>
          <a:lstStyle/>
          <a:p>
            <a:pPr marL="12700" marR="5080" lvl="0" indent="0" defTabSz="914400" eaLnBrk="1" fontAlgn="auto" latinLnBrk="0" hangingPunct="1">
              <a:lnSpc>
                <a:spcPct val="100000"/>
              </a:lnSpc>
              <a:spcBef>
                <a:spcPts val="95"/>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Inter Italic" panose="02000503000000020004" pitchFamily="2" charset="0"/>
                <a:ea typeface="Inter Italic" panose="02000503000000020004" pitchFamily="2" charset="0"/>
                <a:cs typeface="Inter Italic" panose="02000503000000020004" pitchFamily="2" charset="0"/>
              </a:rPr>
              <a:t>This is a general overview of the legal plan coverage available from Pre-Paid Legal Services, Inc. (“PPLSI”) for illustration purposes only. </a:t>
            </a:r>
            <a:r>
              <a:rPr kumimoji="0" lang="en-US" sz="800" b="0" i="0" u="none" strike="noStrike" kern="0" cap="none" spc="0" normalizeH="0" baseline="0" noProof="0" dirty="0">
                <a:ln>
                  <a:noFill/>
                </a:ln>
                <a:solidFill>
                  <a:sysClr val="windowText" lastClr="000000"/>
                </a:solidFill>
                <a:effectLst/>
                <a:uLnTx/>
                <a:uFillTx/>
                <a:latin typeface="Inter Italic" panose="02000503000000020004" pitchFamily="2" charset="0"/>
                <a:ea typeface="Inter Italic" panose="02000503000000020004" pitchFamily="2" charset="0"/>
                <a:cs typeface="Inter Italic" panose="02000503000000020004" pitchFamily="2" charset="0"/>
              </a:rPr>
              <a:t>In New York and Nevada an additional fee may be required for some services. See a legal plan details for pre-trial/trial time hours that may apply.  </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Uncontested services have a 180-day waiting period. </a:t>
            </a: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1</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Primary member and spouse only.  </a:t>
            </a: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2</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$79 fee each time the lawyer makes a court appearance. 10 day waiting period.  </a:t>
            </a: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3</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Can receive when a driver or passenger in or struck by a motor vehicle. Claims $5,000 or less.  </a:t>
            </a:r>
            <a:r>
              <a:rPr kumimoji="0" lang="en-US" sz="800" b="1" i="0" u="none" strike="noStrike" kern="0" cap="none" spc="0" normalizeH="0" baseline="0" noProof="0" dirty="0">
                <a:ln>
                  <a:noFill/>
                </a:ln>
                <a:solidFill>
                  <a:srgbClr val="252525"/>
                </a:solidFill>
                <a:effectLst/>
                <a:uLnTx/>
                <a:uFillTx/>
                <a:latin typeface="Inter" panose="02000503000000020004" pitchFamily="2" charset="0"/>
                <a:ea typeface="Inter" panose="02000503000000020004" pitchFamily="2" charset="0"/>
                <a:cs typeface="Inter" panose="02000503000000020004" pitchFamily="2" charset="0"/>
              </a:rPr>
              <a:t>4</a:t>
            </a:r>
            <a:r>
              <a:rPr kumimoji="0" lang="en-US" sz="800" b="0" i="0" u="none" strike="noStrike" kern="0" cap="none" spc="0" normalizeH="0" baseline="0" noProof="0" dirty="0">
                <a:ln>
                  <a:noFill/>
                </a:ln>
                <a:solidFill>
                  <a:srgbClr val="252525"/>
                </a:solidFill>
                <a:effectLst/>
                <a:uLnTx/>
                <a:uFillTx/>
                <a:latin typeface="Inter Italic" panose="02000503000000020004" pitchFamily="2" charset="0"/>
                <a:ea typeface="Inter Italic" panose="02000503000000020004" pitchFamily="2" charset="0"/>
                <a:cs typeface="Inter Italic" panose="02000503000000020004" pitchFamily="2" charset="0"/>
              </a:rPr>
              <a:t> Primary member only.</a:t>
            </a:r>
          </a:p>
          <a:p>
            <a:pPr marL="1270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Inter Italic" panose="02000503000000020004" pitchFamily="2" charset="0"/>
              <a:ea typeface="Inter Italic" panose="02000503000000020004" pitchFamily="2" charset="0"/>
              <a:cs typeface="Inter Italic" panose="02000503000000020004" pitchFamily="2" charset="0"/>
            </a:endParaRPr>
          </a:p>
          <a:p>
            <a:pPr marL="1270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Inter Italic" panose="02000503000000020004" pitchFamily="2" charset="0"/>
              <a:ea typeface="Inter Italic" panose="02000503000000020004" pitchFamily="2" charset="0"/>
              <a:cs typeface="Inter Italic" panose="02000503000000020004" pitchFamily="2" charset="0"/>
            </a:endParaRPr>
          </a:p>
        </p:txBody>
      </p:sp>
      <p:grpSp>
        <p:nvGrpSpPr>
          <p:cNvPr id="5" name="object 6">
            <a:extLst>
              <a:ext uri="{FF2B5EF4-FFF2-40B4-BE49-F238E27FC236}">
                <a16:creationId xmlns:a16="http://schemas.microsoft.com/office/drawing/2014/main" id="{142D094F-43F6-2E70-CD41-DFFD3BC88ADF}"/>
              </a:ext>
            </a:extLst>
          </p:cNvPr>
          <p:cNvGrpSpPr/>
          <p:nvPr/>
        </p:nvGrpSpPr>
        <p:grpSpPr>
          <a:xfrm>
            <a:off x="9105349" y="556260"/>
            <a:ext cx="3180715" cy="5745480"/>
            <a:chOff x="8168640" y="859536"/>
            <a:chExt cx="3180715" cy="5745480"/>
          </a:xfrm>
        </p:grpSpPr>
        <p:pic>
          <p:nvPicPr>
            <p:cNvPr id="6" name="object 7">
              <a:extLst>
                <a:ext uri="{FF2B5EF4-FFF2-40B4-BE49-F238E27FC236}">
                  <a16:creationId xmlns:a16="http://schemas.microsoft.com/office/drawing/2014/main" id="{246D8D72-E5FD-767C-8248-8D3E68028AE2}"/>
                </a:ext>
              </a:extLst>
            </p:cNvPr>
            <p:cNvPicPr/>
            <p:nvPr/>
          </p:nvPicPr>
          <p:blipFill>
            <a:blip r:embed="rId2" cstate="print"/>
            <a:stretch>
              <a:fillRect/>
            </a:stretch>
          </p:blipFill>
          <p:spPr>
            <a:xfrm>
              <a:off x="8168640" y="859536"/>
              <a:ext cx="3180587" cy="5745479"/>
            </a:xfrm>
            <a:prstGeom prst="rect">
              <a:avLst/>
            </a:prstGeom>
          </p:spPr>
        </p:pic>
        <p:pic>
          <p:nvPicPr>
            <p:cNvPr id="7" name="object 8">
              <a:extLst>
                <a:ext uri="{FF2B5EF4-FFF2-40B4-BE49-F238E27FC236}">
                  <a16:creationId xmlns:a16="http://schemas.microsoft.com/office/drawing/2014/main" id="{126A5CF1-5E27-153B-662D-334770602E69}"/>
                </a:ext>
              </a:extLst>
            </p:cNvPr>
            <p:cNvPicPr/>
            <p:nvPr/>
          </p:nvPicPr>
          <p:blipFill>
            <a:blip r:embed="rId3" cstate="print"/>
            <a:stretch>
              <a:fillRect/>
            </a:stretch>
          </p:blipFill>
          <p:spPr>
            <a:xfrm>
              <a:off x="8228076" y="918972"/>
              <a:ext cx="2973310" cy="5538215"/>
            </a:xfrm>
            <a:prstGeom prst="rect">
              <a:avLst/>
            </a:prstGeom>
          </p:spPr>
        </p:pic>
      </p:grpSp>
    </p:spTree>
    <p:extLst>
      <p:ext uri="{BB962C8B-B14F-4D97-AF65-F5344CB8AC3E}">
        <p14:creationId xmlns:p14="http://schemas.microsoft.com/office/powerpoint/2010/main" val="374059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5ECD44-860A-C6DC-FDBE-2440D5188AA4}"/>
              </a:ext>
            </a:extLst>
          </p:cNvPr>
          <p:cNvSpPr txBox="1"/>
          <p:nvPr/>
        </p:nvSpPr>
        <p:spPr>
          <a:xfrm>
            <a:off x="479972" y="2747685"/>
            <a:ext cx="7874756" cy="461665"/>
          </a:xfrm>
          <a:prstGeom prst="rect">
            <a:avLst/>
          </a:prstGeom>
          <a:noFill/>
        </p:spPr>
        <p:txBody>
          <a:bodyPr wrap="square" rtlCol="0">
            <a:spAutoFit/>
          </a:bodyPr>
          <a:lstStyle/>
          <a:p>
            <a:pPr marL="12065" marR="0" lvl="0" indent="0" algn="l" defTabSz="914400" rtl="0" eaLnBrk="1" fontAlgn="auto" latinLnBrk="0" hangingPunct="1">
              <a:lnSpc>
                <a:spcPct val="100000"/>
              </a:lnSpc>
              <a:spcBef>
                <a:spcPts val="600"/>
              </a:spcBef>
              <a:spcAft>
                <a:spcPts val="0"/>
              </a:spcAft>
              <a:buClrTx/>
              <a:buSzTx/>
              <a:buFontTx/>
              <a:buNone/>
              <a:tabLst>
                <a:tab pos="469900" algn="l"/>
                <a:tab pos="470534" algn="l"/>
              </a:tabLst>
              <a:defRPr/>
            </a:pPr>
            <a:r>
              <a:rPr kumimoji="0" lang="en-US" sz="2400" b="1" i="0" u="none" strike="noStrike" kern="0" cap="none" spc="-5" normalizeH="0" baseline="0" noProof="0" dirty="0">
                <a:ln>
                  <a:noFill/>
                </a:ln>
                <a:solidFill>
                  <a:srgbClr val="353634"/>
                </a:solidFill>
                <a:effectLst/>
                <a:uLnTx/>
                <a:uFillTx/>
                <a:latin typeface="Swift Justice" panose="020A0800090400000002" pitchFamily="18" charset="0"/>
                <a:ea typeface="+mn-ea"/>
                <a:cs typeface="Arial"/>
                <a:sym typeface="Helvetica"/>
              </a:rPr>
              <a:t> </a:t>
            </a:r>
            <a:endParaRPr kumimoji="0" lang="en-US" sz="1800" b="1" i="0" u="none" strike="noStrike" kern="0" cap="none" spc="0" normalizeH="0" baseline="0" noProof="0" dirty="0">
              <a:ln>
                <a:noFill/>
              </a:ln>
              <a:solidFill>
                <a:srgbClr val="353634"/>
              </a:solidFill>
              <a:effectLst/>
              <a:uLnTx/>
              <a:uFillTx/>
              <a:latin typeface="BestDefense  "/>
              <a:ea typeface="+mn-ea"/>
              <a:cs typeface="Arial"/>
              <a:sym typeface="Helvetica"/>
            </a:endParaRPr>
          </a:p>
        </p:txBody>
      </p:sp>
      <p:sp>
        <p:nvSpPr>
          <p:cNvPr id="7" name="Shape 1367">
            <a:extLst>
              <a:ext uri="{FF2B5EF4-FFF2-40B4-BE49-F238E27FC236}">
                <a16:creationId xmlns:a16="http://schemas.microsoft.com/office/drawing/2014/main" id="{5E4082EA-1F7F-0598-F276-75811EDAB7CD}"/>
              </a:ext>
            </a:extLst>
          </p:cNvPr>
          <p:cNvSpPr/>
          <p:nvPr/>
        </p:nvSpPr>
        <p:spPr>
          <a:xfrm>
            <a:off x="216815" y="61109"/>
            <a:ext cx="11821213"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a:defRPr sz="5000" b="1">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00FF"/>
                </a:solidFill>
                <a:effectLst/>
                <a:uLnTx/>
                <a:uFillTx/>
                <a:latin typeface="BestDefense" panose="020F0502020204030203" pitchFamily="34" charset="0"/>
                <a:cs typeface="Arial"/>
                <a:sym typeface="Arial"/>
              </a:rPr>
              <a:t>Small Business Legal Plans</a:t>
            </a:r>
            <a:endParaRPr kumimoji="0" sz="3200" b="0" i="0" u="none" strike="noStrike" kern="1200" cap="none" spc="0" normalizeH="0" baseline="0" noProof="0" dirty="0">
              <a:ln>
                <a:noFill/>
              </a:ln>
              <a:solidFill>
                <a:srgbClr val="9900FF"/>
              </a:solidFill>
              <a:effectLst/>
              <a:uLnTx/>
              <a:uFillTx/>
              <a:latin typeface="BestDefense" panose="020F0502020204030203" pitchFamily="34" charset="0"/>
              <a:cs typeface="Arial"/>
              <a:sym typeface="Arial"/>
            </a:endParaRPr>
          </a:p>
        </p:txBody>
      </p:sp>
      <p:graphicFrame>
        <p:nvGraphicFramePr>
          <p:cNvPr id="2" name="Table 1">
            <a:extLst>
              <a:ext uri="{FF2B5EF4-FFF2-40B4-BE49-F238E27FC236}">
                <a16:creationId xmlns:a16="http://schemas.microsoft.com/office/drawing/2014/main" id="{330CD5C0-C157-AB67-1967-599D4E8F9B77}"/>
              </a:ext>
            </a:extLst>
          </p:cNvPr>
          <p:cNvGraphicFramePr>
            <a:graphicFrameLocks noGrp="1"/>
          </p:cNvGraphicFramePr>
          <p:nvPr/>
        </p:nvGraphicFramePr>
        <p:xfrm>
          <a:off x="2032000" y="719666"/>
          <a:ext cx="8128000" cy="2966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222652730"/>
                    </a:ext>
                  </a:extLst>
                </a:gridCol>
              </a:tblGrid>
              <a:tr h="370840">
                <a:tc>
                  <a:txBody>
                    <a:bodyPr/>
                    <a:lstStyle/>
                    <a:p>
                      <a:endParaRPr lang="en-US"/>
                    </a:p>
                  </a:txBody>
                  <a:tcPr/>
                </a:tc>
                <a:extLst>
                  <a:ext uri="{0D108BD9-81ED-4DB2-BD59-A6C34878D82A}">
                    <a16:rowId xmlns:a16="http://schemas.microsoft.com/office/drawing/2014/main" val="757151500"/>
                  </a:ext>
                </a:extLst>
              </a:tr>
              <a:tr h="370840">
                <a:tc>
                  <a:txBody>
                    <a:bodyPr/>
                    <a:lstStyle/>
                    <a:p>
                      <a:endParaRPr lang="en-US"/>
                    </a:p>
                  </a:txBody>
                  <a:tcPr/>
                </a:tc>
                <a:extLst>
                  <a:ext uri="{0D108BD9-81ED-4DB2-BD59-A6C34878D82A}">
                    <a16:rowId xmlns:a16="http://schemas.microsoft.com/office/drawing/2014/main" val="3541367874"/>
                  </a:ext>
                </a:extLst>
              </a:tr>
              <a:tr h="370840">
                <a:tc>
                  <a:txBody>
                    <a:bodyPr/>
                    <a:lstStyle/>
                    <a:p>
                      <a:endParaRPr lang="en-US"/>
                    </a:p>
                  </a:txBody>
                  <a:tcPr/>
                </a:tc>
                <a:extLst>
                  <a:ext uri="{0D108BD9-81ED-4DB2-BD59-A6C34878D82A}">
                    <a16:rowId xmlns:a16="http://schemas.microsoft.com/office/drawing/2014/main" val="1883894578"/>
                  </a:ext>
                </a:extLst>
              </a:tr>
              <a:tr h="370840">
                <a:tc>
                  <a:txBody>
                    <a:bodyPr/>
                    <a:lstStyle/>
                    <a:p>
                      <a:endParaRPr lang="en-US"/>
                    </a:p>
                  </a:txBody>
                  <a:tcPr/>
                </a:tc>
                <a:extLst>
                  <a:ext uri="{0D108BD9-81ED-4DB2-BD59-A6C34878D82A}">
                    <a16:rowId xmlns:a16="http://schemas.microsoft.com/office/drawing/2014/main" val="3833704071"/>
                  </a:ext>
                </a:extLst>
              </a:tr>
              <a:tr h="370840">
                <a:tc>
                  <a:txBody>
                    <a:bodyPr/>
                    <a:lstStyle/>
                    <a:p>
                      <a:endParaRPr lang="en-US"/>
                    </a:p>
                  </a:txBody>
                  <a:tcPr/>
                </a:tc>
                <a:extLst>
                  <a:ext uri="{0D108BD9-81ED-4DB2-BD59-A6C34878D82A}">
                    <a16:rowId xmlns:a16="http://schemas.microsoft.com/office/drawing/2014/main" val="1414324034"/>
                  </a:ext>
                </a:extLst>
              </a:tr>
              <a:tr h="370840">
                <a:tc>
                  <a:txBody>
                    <a:bodyPr/>
                    <a:lstStyle/>
                    <a:p>
                      <a:endParaRPr lang="en-US"/>
                    </a:p>
                  </a:txBody>
                  <a:tcPr/>
                </a:tc>
                <a:extLst>
                  <a:ext uri="{0D108BD9-81ED-4DB2-BD59-A6C34878D82A}">
                    <a16:rowId xmlns:a16="http://schemas.microsoft.com/office/drawing/2014/main" val="2807828795"/>
                  </a:ext>
                </a:extLst>
              </a:tr>
              <a:tr h="370840">
                <a:tc>
                  <a:txBody>
                    <a:bodyPr/>
                    <a:lstStyle/>
                    <a:p>
                      <a:endParaRPr lang="en-US"/>
                    </a:p>
                  </a:txBody>
                  <a:tcPr/>
                </a:tc>
                <a:extLst>
                  <a:ext uri="{0D108BD9-81ED-4DB2-BD59-A6C34878D82A}">
                    <a16:rowId xmlns:a16="http://schemas.microsoft.com/office/drawing/2014/main" val="959549757"/>
                  </a:ext>
                </a:extLst>
              </a:tr>
              <a:tr h="370840">
                <a:tc>
                  <a:txBody>
                    <a:bodyPr/>
                    <a:lstStyle/>
                    <a:p>
                      <a:endParaRPr lang="en-US" dirty="0"/>
                    </a:p>
                  </a:txBody>
                  <a:tcPr/>
                </a:tc>
                <a:extLst>
                  <a:ext uri="{0D108BD9-81ED-4DB2-BD59-A6C34878D82A}">
                    <a16:rowId xmlns:a16="http://schemas.microsoft.com/office/drawing/2014/main" val="2232945497"/>
                  </a:ext>
                </a:extLst>
              </a:tr>
            </a:tbl>
          </a:graphicData>
        </a:graphic>
      </p:graphicFrame>
      <p:graphicFrame>
        <p:nvGraphicFramePr>
          <p:cNvPr id="8" name="Table 7">
            <a:extLst>
              <a:ext uri="{FF2B5EF4-FFF2-40B4-BE49-F238E27FC236}">
                <a16:creationId xmlns:a16="http://schemas.microsoft.com/office/drawing/2014/main" id="{5149D099-9E66-0716-5741-6C2EA2FAFA4A}"/>
              </a:ext>
            </a:extLst>
          </p:cNvPr>
          <p:cNvGraphicFramePr>
            <a:graphicFrameLocks noGrp="1"/>
          </p:cNvGraphicFramePr>
          <p:nvPr/>
        </p:nvGraphicFramePr>
        <p:xfrm>
          <a:off x="216816" y="653626"/>
          <a:ext cx="11821213" cy="6065520"/>
        </p:xfrm>
        <a:graphic>
          <a:graphicData uri="http://schemas.openxmlformats.org/drawingml/2006/table">
            <a:tbl>
              <a:tblPr firstRow="1" bandRow="1">
                <a:tableStyleId>{5C22544A-7EE6-4342-B048-85BDC9FD1C3A}</a:tableStyleId>
              </a:tblPr>
              <a:tblGrid>
                <a:gridCol w="3371334">
                  <a:extLst>
                    <a:ext uri="{9D8B030D-6E8A-4147-A177-3AD203B41FA5}">
                      <a16:colId xmlns:a16="http://schemas.microsoft.com/office/drawing/2014/main" val="980766971"/>
                    </a:ext>
                  </a:extLst>
                </a:gridCol>
                <a:gridCol w="2858993">
                  <a:extLst>
                    <a:ext uri="{9D8B030D-6E8A-4147-A177-3AD203B41FA5}">
                      <a16:colId xmlns:a16="http://schemas.microsoft.com/office/drawing/2014/main" val="2048997226"/>
                    </a:ext>
                  </a:extLst>
                </a:gridCol>
                <a:gridCol w="2989742">
                  <a:extLst>
                    <a:ext uri="{9D8B030D-6E8A-4147-A177-3AD203B41FA5}">
                      <a16:colId xmlns:a16="http://schemas.microsoft.com/office/drawing/2014/main" val="1127537821"/>
                    </a:ext>
                  </a:extLst>
                </a:gridCol>
                <a:gridCol w="2601144">
                  <a:extLst>
                    <a:ext uri="{9D8B030D-6E8A-4147-A177-3AD203B41FA5}">
                      <a16:colId xmlns:a16="http://schemas.microsoft.com/office/drawing/2014/main" val="4244771425"/>
                    </a:ext>
                  </a:extLst>
                </a:gridCol>
              </a:tblGrid>
              <a:tr h="370840">
                <a:tc>
                  <a:txBody>
                    <a:bodyPr/>
                    <a:lstStyle/>
                    <a:p>
                      <a:r>
                        <a:rPr lang="en-US" sz="2400" b="1" dirty="0">
                          <a:solidFill>
                            <a:schemeClr val="bg1"/>
                          </a:solidFill>
                          <a:latin typeface="BestDefense" panose="020F0502020204030203" pitchFamily="34" charset="0"/>
                        </a:rPr>
                        <a:t>Business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2000" dirty="0">
                          <a:latin typeface="BestDefense" panose="020F0502020204030203" pitchFamily="34" charset="0"/>
                        </a:rPr>
                        <a:t>Pro $169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2000" dirty="0">
                          <a:latin typeface="BestDefense" panose="020F0502020204030203" pitchFamily="34" charset="0"/>
                        </a:rPr>
                        <a:t>Plus $99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2000" dirty="0">
                          <a:latin typeface="BestDefense" panose="020F0502020204030203" pitchFamily="34" charset="0"/>
                        </a:rPr>
                        <a:t>Essentials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extLst>
                  <a:ext uri="{0D108BD9-81ED-4DB2-BD59-A6C34878D82A}">
                    <a16:rowId xmlns:a16="http://schemas.microsoft.com/office/drawing/2014/main" val="4030065823"/>
                  </a:ext>
                </a:extLst>
              </a:tr>
              <a:tr h="370840">
                <a:tc>
                  <a:txBody>
                    <a:bodyPr/>
                    <a:lstStyle/>
                    <a:p>
                      <a:r>
                        <a:rPr lang="en-US" sz="1600" b="1" dirty="0">
                          <a:solidFill>
                            <a:schemeClr val="bg1"/>
                          </a:solidFill>
                          <a:latin typeface="BestDefense" panose="020F0502020204030203" pitchFamily="34" charset="0"/>
                        </a:rPr>
                        <a:t>Authorized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Up to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2869576"/>
                  </a:ext>
                </a:extLst>
              </a:tr>
              <a:tr h="370840">
                <a:tc>
                  <a:txBody>
                    <a:bodyPr/>
                    <a:lstStyle/>
                    <a:p>
                      <a:r>
                        <a:rPr lang="en-US" sz="1600" b="1" dirty="0">
                          <a:solidFill>
                            <a:schemeClr val="bg1"/>
                          </a:solidFill>
                          <a:latin typeface="BestDefense" panose="020F0502020204030203" pitchFamily="34" charset="0"/>
                        </a:rPr>
                        <a:t>In/Out of State Matters*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Interstate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Interstate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In State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4404093"/>
                  </a:ext>
                </a:extLst>
              </a:tr>
              <a:tr h="370840">
                <a:tc>
                  <a:txBody>
                    <a:bodyPr/>
                    <a:lstStyle/>
                    <a:p>
                      <a:r>
                        <a:rPr lang="en-US" sz="1600" b="1" dirty="0">
                          <a:solidFill>
                            <a:schemeClr val="bg1"/>
                          </a:solidFill>
                          <a:latin typeface="BestDefense" panose="020F0502020204030203" pitchFamily="34" charset="0"/>
                        </a:rPr>
                        <a:t>Advice &amp;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90478740"/>
                  </a:ext>
                </a:extLst>
              </a:tr>
              <a:tr h="370840">
                <a:tc>
                  <a:txBody>
                    <a:bodyPr/>
                    <a:lstStyle/>
                    <a:p>
                      <a:r>
                        <a:rPr lang="en-US" sz="1600" b="1" dirty="0">
                          <a:solidFill>
                            <a:schemeClr val="bg1"/>
                          </a:solidFill>
                          <a:latin typeface="BestDefense" panose="020F0502020204030203" pitchFamily="34" charset="0"/>
                        </a:rPr>
                        <a:t>Letters/Phone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Up to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18445595"/>
                  </a:ext>
                </a:extLst>
              </a:tr>
              <a:tr h="370840">
                <a:tc>
                  <a:txBody>
                    <a:bodyPr/>
                    <a:lstStyle/>
                    <a:p>
                      <a:r>
                        <a:rPr lang="en-US" sz="1600" b="1" dirty="0">
                          <a:solidFill>
                            <a:schemeClr val="bg1"/>
                          </a:solidFill>
                          <a:latin typeface="BestDefense" panose="020F0502020204030203" pitchFamily="34" charset="0"/>
                        </a:rPr>
                        <a:t>Document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Up to 40 with 25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20 with 20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10 with 15 pages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0832218"/>
                  </a:ext>
                </a:extLst>
              </a:tr>
              <a:tr h="370840">
                <a:tc>
                  <a:txBody>
                    <a:bodyPr/>
                    <a:lstStyle/>
                    <a:p>
                      <a:r>
                        <a:rPr lang="en-US" sz="1600" b="1" dirty="0">
                          <a:solidFill>
                            <a:schemeClr val="bg1"/>
                          </a:solidFill>
                          <a:latin typeface="BestDefense" panose="020F0502020204030203" pitchFamily="34" charset="0"/>
                        </a:rPr>
                        <a:t>Designated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5, 30-minute consultations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5, 30-minute consultations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3, 30-min consultations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213107"/>
                  </a:ext>
                </a:extLst>
              </a:tr>
              <a:tr h="370840">
                <a:tc>
                  <a:txBody>
                    <a:bodyPr/>
                    <a:lstStyle/>
                    <a:p>
                      <a:r>
                        <a:rPr lang="en-US" sz="1600" b="1" dirty="0">
                          <a:solidFill>
                            <a:schemeClr val="bg1"/>
                          </a:solidFill>
                          <a:latin typeface="BestDefense" panose="020F0502020204030203" pitchFamily="34" charset="0"/>
                        </a:rPr>
                        <a:t>Collection Letters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Up to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Up to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0620535"/>
                  </a:ext>
                </a:extLst>
              </a:tr>
              <a:tr h="370840">
                <a:tc>
                  <a:txBody>
                    <a:bodyPr/>
                    <a:lstStyle/>
                    <a:p>
                      <a:r>
                        <a:rPr lang="en-US" sz="1600" b="1" dirty="0">
                          <a:solidFill>
                            <a:schemeClr val="bg1"/>
                          </a:solidFill>
                          <a:latin typeface="BestDefense" panose="020F0502020204030203" pitchFamily="34" charset="0"/>
                        </a:rPr>
                        <a:t>IRS Audit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50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25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25% 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28366398"/>
                  </a:ext>
                </a:extLst>
              </a:tr>
              <a:tr h="370840">
                <a:tc>
                  <a:txBody>
                    <a:bodyPr/>
                    <a:lstStyle/>
                    <a:p>
                      <a:r>
                        <a:rPr lang="en-US" sz="1600" b="1" dirty="0">
                          <a:solidFill>
                            <a:schemeClr val="bg1"/>
                          </a:solidFill>
                          <a:latin typeface="BestDefense" panose="020F0502020204030203" pitchFamily="34" charset="0"/>
                        </a:rPr>
                        <a:t>Employee Handbook Drafting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$500 flat fee, 1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$750 flat fee, 1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25% 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4186570"/>
                  </a:ext>
                </a:extLst>
              </a:tr>
              <a:tr h="0">
                <a:tc>
                  <a:txBody>
                    <a:bodyPr/>
                    <a:lstStyle/>
                    <a:p>
                      <a:r>
                        <a:rPr lang="en-US" sz="1600" b="1" dirty="0">
                          <a:solidFill>
                            <a:schemeClr val="bg1"/>
                          </a:solidFill>
                          <a:latin typeface="BestDefense" panose="020F0502020204030203" pitchFamily="34" charset="0"/>
                        </a:rPr>
                        <a:t>Custom Contract Drafting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$250 each, up to 25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estDefense" panose="020F0502020204030203" pitchFamily="34" charset="0"/>
                        </a:rPr>
                        <a:t>$250 each, up to 25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estDefense" panose="020F0502020204030203" pitchFamily="34" charset="0"/>
                        </a:rPr>
                        <a:t>25% 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55939634"/>
                  </a:ext>
                </a:extLst>
              </a:tr>
              <a:tr h="370840">
                <a:tc>
                  <a:txBody>
                    <a:bodyPr/>
                    <a:lstStyle/>
                    <a:p>
                      <a:r>
                        <a:rPr lang="en-US" sz="1600" b="1" dirty="0">
                          <a:solidFill>
                            <a:schemeClr val="bg1"/>
                          </a:solidFill>
                          <a:latin typeface="BestDefense" panose="020F0502020204030203" pitchFamily="34" charset="0"/>
                        </a:rPr>
                        <a:t>Trademark Or 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Legal work of 1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Legal work of 1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25% 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9818774"/>
                  </a:ext>
                </a:extLst>
              </a:tr>
              <a:tr h="370840">
                <a:tc>
                  <a:txBody>
                    <a:bodyPr/>
                    <a:lstStyle/>
                    <a:p>
                      <a:r>
                        <a:rPr lang="en-US" sz="1600" b="1" dirty="0">
                          <a:solidFill>
                            <a:schemeClr val="bg1"/>
                          </a:solidFill>
                          <a:latin typeface="BestDefense" panose="020F0502020204030203" pitchFamily="34" charset="0"/>
                        </a:rPr>
                        <a:t>Other Business Legal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25% 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estDefense" panose="020F0502020204030203" pitchFamily="34" charset="0"/>
                        </a:rPr>
                        <a:t>25% 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BestDefense" panose="020F0502020204030203" pitchFamily="34" charset="0"/>
                        </a:rPr>
                        <a:t>25% Discount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35806774"/>
                  </a:ext>
                </a:extLst>
              </a:tr>
              <a:tr h="370840">
                <a:tc>
                  <a:txBody>
                    <a:bodyPr/>
                    <a:lstStyle/>
                    <a:p>
                      <a:r>
                        <a:rPr lang="en-US" sz="1600" b="1" dirty="0">
                          <a:solidFill>
                            <a:schemeClr val="bg1"/>
                          </a:solidFill>
                          <a:latin typeface="BestDefense" panose="020F0502020204030203" pitchFamily="34" charset="0"/>
                        </a:rPr>
                        <a:t>Trial Defense Supplement add-on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dirty="0">
                          <a:latin typeface="BestDefense" panose="020F0502020204030203" pitchFamily="34" charset="0"/>
                        </a:rPr>
                        <a:t>100 hours - $14.95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100 hours - $14.95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dirty="0">
                          <a:latin typeface="BestDefense" panose="020F0502020204030203" pitchFamily="34" charset="0"/>
                        </a:rPr>
                        <a:t>Not applicable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74480004"/>
                  </a:ext>
                </a:extLst>
              </a:tr>
              <a:tr h="370840">
                <a:tc>
                  <a:txBody>
                    <a:bodyPr/>
                    <a:lstStyle/>
                    <a:p>
                      <a:r>
                        <a:rPr lang="en-US" sz="1600" b="1" dirty="0">
                          <a:solidFill>
                            <a:schemeClr val="bg1"/>
                          </a:solidFill>
                          <a:latin typeface="BestDefense" panose="020F0502020204030203" pitchFamily="34" charset="0"/>
                        </a:rPr>
                        <a:t>Average hourly rate of a business attorney 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r>
                        <a:rPr lang="en-US" sz="1600" b="0" dirty="0">
                          <a:latin typeface="BestDefense" panose="020F0502020204030203" pitchFamily="34" charset="0"/>
                        </a:rPr>
                        <a:t>$183.95 per month</a:t>
                      </a:r>
                    </a:p>
                    <a:p>
                      <a:r>
                        <a:rPr lang="en-US" sz="1600" b="0" dirty="0">
                          <a:latin typeface="BestDefense" panose="020F0502020204030203" pitchFamily="34" charset="0"/>
                        </a:rPr>
                        <a:t>$1.06 per hour, 40 business hours per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0" dirty="0">
                          <a:latin typeface="BestDefense" panose="020F0502020204030203" pitchFamily="34" charset="0"/>
                        </a:rPr>
                        <a:t>$113.95 per month</a:t>
                      </a:r>
                    </a:p>
                    <a:p>
                      <a:r>
                        <a:rPr lang="en-US" sz="1600" b="0" dirty="0">
                          <a:latin typeface="BestDefense" panose="020F0502020204030203" pitchFamily="34" charset="0"/>
                        </a:rPr>
                        <a:t>$.68 per hour, 40 business hours per week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0" dirty="0">
                          <a:latin typeface="BestDefense" panose="020F0502020204030203" pitchFamily="34" charset="0"/>
                        </a:rPr>
                        <a:t>$49 per month</a:t>
                      </a:r>
                    </a:p>
                    <a:p>
                      <a:r>
                        <a:rPr lang="en-US" sz="1600" b="0" dirty="0">
                          <a:latin typeface="BestDefense" panose="020F0502020204030203" pitchFamily="34" charset="0"/>
                        </a:rPr>
                        <a:t>$.28 per hour, 40 bus. hours per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79817315"/>
                  </a:ext>
                </a:extLst>
              </a:tr>
            </a:tbl>
          </a:graphicData>
        </a:graphic>
      </p:graphicFrame>
    </p:spTree>
    <p:extLst>
      <p:ext uri="{BB962C8B-B14F-4D97-AF65-F5344CB8AC3E}">
        <p14:creationId xmlns:p14="http://schemas.microsoft.com/office/powerpoint/2010/main" val="41884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5222-1E4A-7EAD-54FC-0DFF14132969}"/>
            </a:ext>
          </a:extLst>
        </p:cNvPr>
        <p:cNvGrpSpPr/>
        <p:nvPr/>
      </p:nvGrpSpPr>
      <p:grpSpPr>
        <a:xfrm>
          <a:off x="0" y="0"/>
          <a:ext cx="0" cy="0"/>
          <a:chOff x="0" y="0"/>
          <a:chExt cx="0" cy="0"/>
        </a:xfrm>
      </p:grpSpPr>
      <p:pic>
        <p:nvPicPr>
          <p:cNvPr id="3" name="Picture 2" descr="A close-up of a website&#10;&#10;AI-generated content may be incorrect.">
            <a:extLst>
              <a:ext uri="{FF2B5EF4-FFF2-40B4-BE49-F238E27FC236}">
                <a16:creationId xmlns:a16="http://schemas.microsoft.com/office/drawing/2014/main" id="{F55F1E75-B6D5-F107-8E03-89A753518BD4}"/>
              </a:ext>
            </a:extLst>
          </p:cNvPr>
          <p:cNvPicPr>
            <a:picLocks noChangeAspect="1"/>
          </p:cNvPicPr>
          <p:nvPr/>
        </p:nvPicPr>
        <p:blipFill>
          <a:blip r:embed="rId2"/>
          <a:stretch>
            <a:fillRect/>
          </a:stretch>
        </p:blipFill>
        <p:spPr>
          <a:xfrm>
            <a:off x="768863" y="432486"/>
            <a:ext cx="10549926" cy="5934334"/>
          </a:xfrm>
          <a:prstGeom prst="rect">
            <a:avLst/>
          </a:prstGeom>
        </p:spPr>
      </p:pic>
    </p:spTree>
    <p:extLst>
      <p:ext uri="{BB962C8B-B14F-4D97-AF65-F5344CB8AC3E}">
        <p14:creationId xmlns:p14="http://schemas.microsoft.com/office/powerpoint/2010/main" val="122332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pic>
        <p:nvPicPr>
          <p:cNvPr id="2300" name="Google Shape;2300;p254"/>
          <p:cNvPicPr preferRelativeResize="0"/>
          <p:nvPr/>
        </p:nvPicPr>
        <p:blipFill>
          <a:blip r:embed="rId3">
            <a:alphaModFix/>
          </a:blip>
          <a:stretch>
            <a:fillRect/>
          </a:stretch>
        </p:blipFill>
        <p:spPr>
          <a:xfrm>
            <a:off x="0" y="0"/>
            <a:ext cx="12265012" cy="6858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grpSp>
        <p:nvGrpSpPr>
          <p:cNvPr id="2305" name="Google Shape;2305;p255"/>
          <p:cNvGrpSpPr/>
          <p:nvPr/>
        </p:nvGrpSpPr>
        <p:grpSpPr>
          <a:xfrm>
            <a:off x="5638800" y="2051665"/>
            <a:ext cx="6553036" cy="3380075"/>
            <a:chOff x="0" y="52159"/>
            <a:chExt cx="4914900" cy="2535120"/>
          </a:xfrm>
        </p:grpSpPr>
        <p:sp>
          <p:nvSpPr>
            <p:cNvPr id="2306" name="Google Shape;2306;p255"/>
            <p:cNvSpPr/>
            <p:nvPr/>
          </p:nvSpPr>
          <p:spPr>
            <a:xfrm>
              <a:off x="0" y="52159"/>
              <a:ext cx="4914900" cy="32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07" name="Google Shape;2307;p255"/>
            <p:cNvSpPr txBox="1"/>
            <p:nvPr/>
          </p:nvSpPr>
          <p:spPr>
            <a:xfrm>
              <a:off x="15992" y="68151"/>
              <a:ext cx="4882800" cy="295500"/>
            </a:xfrm>
            <a:prstGeom prst="rect">
              <a:avLst/>
            </a:prstGeom>
            <a:solidFill>
              <a:srgbClr val="3355F8"/>
            </a:solidFill>
            <a:ln>
              <a:noFill/>
            </a:ln>
          </p:spPr>
          <p:txBody>
            <a:bodyPr spcFirstLastPara="1" wrap="square" lIns="71100" tIns="71100" rIns="71100" bIns="711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Tax returns</a:t>
              </a:r>
              <a:endParaRPr sz="1900" b="0" i="0" u="none" strike="noStrike" cap="none">
                <a:solidFill>
                  <a:schemeClr val="lt1"/>
                </a:solidFill>
                <a:latin typeface="Arial"/>
                <a:ea typeface="Arial"/>
                <a:cs typeface="Arial"/>
                <a:sym typeface="Arial"/>
              </a:endParaRPr>
            </a:p>
          </p:txBody>
        </p:sp>
        <p:sp>
          <p:nvSpPr>
            <p:cNvPr id="2308" name="Google Shape;2308;p255"/>
            <p:cNvSpPr/>
            <p:nvPr/>
          </p:nvSpPr>
          <p:spPr>
            <a:xfrm>
              <a:off x="0" y="420079"/>
              <a:ext cx="4914900" cy="32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09" name="Google Shape;2309;p255"/>
            <p:cNvSpPr txBox="1"/>
            <p:nvPr/>
          </p:nvSpPr>
          <p:spPr>
            <a:xfrm>
              <a:off x="15992" y="436071"/>
              <a:ext cx="4882800" cy="295500"/>
            </a:xfrm>
            <a:prstGeom prst="rect">
              <a:avLst/>
            </a:prstGeom>
            <a:solidFill>
              <a:srgbClr val="3355F8"/>
            </a:solidFill>
            <a:ln>
              <a:noFill/>
            </a:ln>
          </p:spPr>
          <p:txBody>
            <a:bodyPr spcFirstLastPara="1" wrap="square" lIns="71100" tIns="71100" rIns="71100" bIns="711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Medical claims</a:t>
              </a:r>
              <a:endParaRPr sz="1900" b="0" i="0" u="none" strike="noStrike" cap="none">
                <a:solidFill>
                  <a:schemeClr val="lt1"/>
                </a:solidFill>
                <a:latin typeface="Arial"/>
                <a:ea typeface="Arial"/>
                <a:cs typeface="Arial"/>
                <a:sym typeface="Arial"/>
              </a:endParaRPr>
            </a:p>
          </p:txBody>
        </p:sp>
        <p:sp>
          <p:nvSpPr>
            <p:cNvPr id="2310" name="Google Shape;2310;p255"/>
            <p:cNvSpPr/>
            <p:nvPr/>
          </p:nvSpPr>
          <p:spPr>
            <a:xfrm>
              <a:off x="0" y="787999"/>
              <a:ext cx="4914900" cy="32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1" name="Google Shape;2311;p255"/>
            <p:cNvSpPr txBox="1"/>
            <p:nvPr/>
          </p:nvSpPr>
          <p:spPr>
            <a:xfrm>
              <a:off x="15992" y="803991"/>
              <a:ext cx="4882800" cy="295500"/>
            </a:xfrm>
            <a:prstGeom prst="rect">
              <a:avLst/>
            </a:prstGeom>
            <a:solidFill>
              <a:srgbClr val="3355F8"/>
            </a:solidFill>
            <a:ln>
              <a:noFill/>
            </a:ln>
          </p:spPr>
          <p:txBody>
            <a:bodyPr spcFirstLastPara="1" wrap="square" lIns="71100" tIns="71100" rIns="71100" bIns="711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Social Security claims</a:t>
              </a:r>
              <a:endParaRPr sz="1900" b="0" i="0" u="none" strike="noStrike" cap="none">
                <a:solidFill>
                  <a:schemeClr val="lt1"/>
                </a:solidFill>
                <a:latin typeface="Arial"/>
                <a:ea typeface="Arial"/>
                <a:cs typeface="Arial"/>
                <a:sym typeface="Arial"/>
              </a:endParaRPr>
            </a:p>
          </p:txBody>
        </p:sp>
        <p:sp>
          <p:nvSpPr>
            <p:cNvPr id="2312" name="Google Shape;2312;p255"/>
            <p:cNvSpPr/>
            <p:nvPr/>
          </p:nvSpPr>
          <p:spPr>
            <a:xfrm>
              <a:off x="0" y="1155919"/>
              <a:ext cx="4914900" cy="32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3" name="Google Shape;2313;p255"/>
            <p:cNvSpPr txBox="1"/>
            <p:nvPr/>
          </p:nvSpPr>
          <p:spPr>
            <a:xfrm>
              <a:off x="15992" y="1171911"/>
              <a:ext cx="4882800" cy="295500"/>
            </a:xfrm>
            <a:prstGeom prst="rect">
              <a:avLst/>
            </a:prstGeom>
            <a:solidFill>
              <a:srgbClr val="3355F8"/>
            </a:solidFill>
            <a:ln>
              <a:noFill/>
            </a:ln>
          </p:spPr>
          <p:txBody>
            <a:bodyPr spcFirstLastPara="1" wrap="square" lIns="71100" tIns="71100" rIns="71100" bIns="711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Credit </a:t>
              </a:r>
              <a:endParaRPr sz="1900" b="0" i="0" u="none" strike="noStrike" cap="none">
                <a:solidFill>
                  <a:schemeClr val="lt1"/>
                </a:solidFill>
                <a:latin typeface="Arial"/>
                <a:ea typeface="Arial"/>
                <a:cs typeface="Arial"/>
                <a:sym typeface="Arial"/>
              </a:endParaRPr>
            </a:p>
          </p:txBody>
        </p:sp>
        <p:sp>
          <p:nvSpPr>
            <p:cNvPr id="2314" name="Google Shape;2314;p255"/>
            <p:cNvSpPr/>
            <p:nvPr/>
          </p:nvSpPr>
          <p:spPr>
            <a:xfrm>
              <a:off x="0" y="1523839"/>
              <a:ext cx="4914900" cy="32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5" name="Google Shape;2315;p255"/>
            <p:cNvSpPr txBox="1"/>
            <p:nvPr/>
          </p:nvSpPr>
          <p:spPr>
            <a:xfrm>
              <a:off x="15992" y="1539831"/>
              <a:ext cx="4882800" cy="295500"/>
            </a:xfrm>
            <a:prstGeom prst="rect">
              <a:avLst/>
            </a:prstGeom>
            <a:solidFill>
              <a:srgbClr val="3355F8"/>
            </a:solidFill>
            <a:ln>
              <a:noFill/>
            </a:ln>
          </p:spPr>
          <p:txBody>
            <a:bodyPr spcFirstLastPara="1" wrap="square" lIns="71100" tIns="71100" rIns="71100" bIns="711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Driver’s License</a:t>
              </a:r>
              <a:endParaRPr sz="1900" b="0" i="0" u="none" strike="noStrike" cap="none">
                <a:solidFill>
                  <a:schemeClr val="lt1"/>
                </a:solidFill>
                <a:latin typeface="Arial"/>
                <a:ea typeface="Arial"/>
                <a:cs typeface="Arial"/>
                <a:sym typeface="Arial"/>
              </a:endParaRPr>
            </a:p>
          </p:txBody>
        </p:sp>
        <p:sp>
          <p:nvSpPr>
            <p:cNvPr id="2316" name="Google Shape;2316;p255"/>
            <p:cNvSpPr/>
            <p:nvPr/>
          </p:nvSpPr>
          <p:spPr>
            <a:xfrm>
              <a:off x="0" y="1891759"/>
              <a:ext cx="4914900" cy="32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7" name="Google Shape;2317;p255"/>
            <p:cNvSpPr txBox="1"/>
            <p:nvPr/>
          </p:nvSpPr>
          <p:spPr>
            <a:xfrm>
              <a:off x="15992" y="1907751"/>
              <a:ext cx="4882800" cy="295500"/>
            </a:xfrm>
            <a:prstGeom prst="rect">
              <a:avLst/>
            </a:prstGeom>
            <a:solidFill>
              <a:srgbClr val="3355F8"/>
            </a:solidFill>
            <a:ln>
              <a:noFill/>
            </a:ln>
          </p:spPr>
          <p:txBody>
            <a:bodyPr spcFirstLastPara="1" wrap="square" lIns="71100" tIns="71100" rIns="71100" bIns="711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Criminal/Character</a:t>
              </a:r>
              <a:endParaRPr sz="1900" b="0" i="0" u="none" strike="noStrike" cap="none">
                <a:solidFill>
                  <a:schemeClr val="lt1"/>
                </a:solidFill>
                <a:latin typeface="Arial"/>
                <a:ea typeface="Arial"/>
                <a:cs typeface="Arial"/>
                <a:sym typeface="Arial"/>
              </a:endParaRPr>
            </a:p>
          </p:txBody>
        </p:sp>
        <p:sp>
          <p:nvSpPr>
            <p:cNvPr id="2318" name="Google Shape;2318;p255"/>
            <p:cNvSpPr/>
            <p:nvPr/>
          </p:nvSpPr>
          <p:spPr>
            <a:xfrm>
              <a:off x="0" y="2259679"/>
              <a:ext cx="4914900" cy="327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9" name="Google Shape;2319;p255"/>
            <p:cNvSpPr txBox="1"/>
            <p:nvPr/>
          </p:nvSpPr>
          <p:spPr>
            <a:xfrm>
              <a:off x="15992" y="2275671"/>
              <a:ext cx="4882800" cy="295500"/>
            </a:xfrm>
            <a:prstGeom prst="rect">
              <a:avLst/>
            </a:prstGeom>
            <a:solidFill>
              <a:srgbClr val="980000"/>
            </a:solid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You are guilty until proven innocent!</a:t>
              </a:r>
              <a:endParaRPr sz="1900" b="0" i="0" u="none" strike="noStrike" cap="none">
                <a:solidFill>
                  <a:schemeClr val="lt1"/>
                </a:solidFill>
                <a:latin typeface="Arial"/>
                <a:ea typeface="Arial"/>
                <a:cs typeface="Arial"/>
                <a:sym typeface="Arial"/>
              </a:endParaRPr>
            </a:p>
          </p:txBody>
        </p:sp>
      </p:grpSp>
      <p:sp>
        <p:nvSpPr>
          <p:cNvPr id="2320" name="Google Shape;2320;p255"/>
          <p:cNvSpPr/>
          <p:nvPr/>
        </p:nvSpPr>
        <p:spPr>
          <a:xfrm>
            <a:off x="5562600" y="1087045"/>
            <a:ext cx="6395700" cy="1087200"/>
          </a:xfrm>
          <a:prstGeom prst="rect">
            <a:avLst/>
          </a:prstGeom>
          <a:noFill/>
          <a:ln>
            <a:noFill/>
          </a:ln>
        </p:spPr>
        <p:txBody>
          <a:bodyPr spcFirstLastPara="1" wrap="square" lIns="121900" tIns="60925" rIns="121900" bIns="60925" anchor="t" anchorCtr="0">
            <a:noAutofit/>
          </a:bodyPr>
          <a:lstStyle/>
          <a:p>
            <a:pPr marL="0" marR="0" lvl="0" indent="0" algn="l" rtl="0">
              <a:lnSpc>
                <a:spcPct val="87000"/>
              </a:lnSpc>
              <a:spcBef>
                <a:spcPts val="0"/>
              </a:spcBef>
              <a:spcAft>
                <a:spcPts val="0"/>
              </a:spcAft>
              <a:buNone/>
            </a:pPr>
            <a:r>
              <a:rPr lang="en-US" sz="2950" b="1" i="0" u="none" strike="noStrike" cap="none">
                <a:solidFill>
                  <a:schemeClr val="dk1"/>
                </a:solidFill>
                <a:latin typeface="Inter"/>
                <a:ea typeface="Inter"/>
                <a:cs typeface="Inter"/>
                <a:sym typeface="Inter"/>
              </a:rPr>
              <a:t>Common types of Identity Theft:</a:t>
            </a:r>
            <a:endParaRPr sz="2950" b="1" i="0" u="none" strike="noStrike" cap="none">
              <a:solidFill>
                <a:schemeClr val="dk1"/>
              </a:solidFill>
              <a:latin typeface="Inter"/>
              <a:ea typeface="Inter"/>
              <a:cs typeface="Inter"/>
              <a:sym typeface="Inter"/>
            </a:endParaRPr>
          </a:p>
        </p:txBody>
      </p:sp>
      <p:sp>
        <p:nvSpPr>
          <p:cNvPr id="2321" name="Google Shape;2321;p255"/>
          <p:cNvSpPr/>
          <p:nvPr/>
        </p:nvSpPr>
        <p:spPr>
          <a:xfrm>
            <a:off x="5638800" y="5723596"/>
            <a:ext cx="5879700" cy="95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000" b="0" i="0" u="none" strike="noStrike" cap="none">
                <a:solidFill>
                  <a:srgbClr val="6B6B6B"/>
                </a:solidFill>
                <a:latin typeface="Arial"/>
                <a:ea typeface="Arial"/>
                <a:cs typeface="Arial"/>
                <a:sym typeface="Arial"/>
              </a:rPr>
              <a:t>Exclusions and limitations apply. Services and benefits vary by state/province. Please review a contract for complete terms, conditions and exclusions before purchase. IDShield is a product of LegalShield</a:t>
            </a:r>
            <a:r>
              <a:rPr lang="en-US" sz="1000">
                <a:solidFill>
                  <a:srgbClr val="6B6B6B"/>
                </a:solidFill>
              </a:rPr>
              <a:t> </a:t>
            </a:r>
            <a:r>
              <a:rPr lang="en-US" sz="1000" b="0" i="0" u="none" strike="noStrike" cap="none">
                <a:solidFill>
                  <a:srgbClr val="6B6B6B"/>
                </a:solidFill>
                <a:latin typeface="Arial"/>
                <a:ea typeface="Arial"/>
                <a:cs typeface="Arial"/>
                <a:sym typeface="Arial"/>
              </a:rPr>
              <a:t>and provides access to identity theft protection and restoration services</a:t>
            </a:r>
            <a:r>
              <a:rPr lang="en-US" sz="1000">
                <a:solidFill>
                  <a:srgbClr val="6B6B6B"/>
                </a:solidFill>
              </a:rPr>
              <a:t>.</a:t>
            </a:r>
            <a:r>
              <a:rPr lang="en-US" sz="1000" b="0" i="0" u="none" strike="noStrike" cap="none">
                <a:solidFill>
                  <a:srgbClr val="6B6B6B"/>
                </a:solidFill>
                <a:latin typeface="Arial"/>
                <a:ea typeface="Arial"/>
                <a:cs typeface="Arial"/>
                <a:sym typeface="Arial"/>
              </a:rPr>
              <a:t> </a:t>
            </a:r>
            <a:endParaRPr sz="1900"/>
          </a:p>
          <a:p>
            <a:pPr marL="0" marR="0" lvl="0" indent="0" algn="l" rtl="0">
              <a:lnSpc>
                <a:spcPct val="100000"/>
              </a:lnSpc>
              <a:spcBef>
                <a:spcPts val="0"/>
              </a:spcBef>
              <a:spcAft>
                <a:spcPts val="0"/>
              </a:spcAft>
              <a:buNone/>
            </a:pPr>
            <a:endParaRPr sz="1000" b="0" i="0" u="none" strike="noStrike" cap="none">
              <a:solidFill>
                <a:srgbClr val="6B6B6B"/>
              </a:solidFill>
              <a:latin typeface="Arial"/>
              <a:ea typeface="Arial"/>
              <a:cs typeface="Arial"/>
              <a:sym typeface="Arial"/>
            </a:endParaRPr>
          </a:p>
        </p:txBody>
      </p:sp>
      <p:pic>
        <p:nvPicPr>
          <p:cNvPr id="2326" name="Google Shape;2326;p255"/>
          <p:cNvPicPr preferRelativeResize="0"/>
          <p:nvPr/>
        </p:nvPicPr>
        <p:blipFill rotWithShape="1">
          <a:blip r:embed="rId3">
            <a:alphaModFix/>
          </a:blip>
          <a:srcRect/>
          <a:stretch/>
        </p:blipFill>
        <p:spPr>
          <a:xfrm>
            <a:off x="177450" y="184625"/>
            <a:ext cx="1884153" cy="485499"/>
          </a:xfrm>
          <a:prstGeom prst="rect">
            <a:avLst/>
          </a:prstGeom>
          <a:noFill/>
          <a:ln>
            <a:noFill/>
          </a:ln>
        </p:spPr>
      </p:pic>
      <p:sp>
        <p:nvSpPr>
          <p:cNvPr id="2327" name="Google Shape;2327;p255"/>
          <p:cNvSpPr txBox="1"/>
          <p:nvPr/>
        </p:nvSpPr>
        <p:spPr>
          <a:xfrm>
            <a:off x="11444475" y="6177975"/>
            <a:ext cx="633000" cy="597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353535"/>
              </a:solidFill>
            </a:endParaRPr>
          </a:p>
        </p:txBody>
      </p:sp>
      <p:pic>
        <p:nvPicPr>
          <p:cNvPr id="3" name="Picture 2">
            <a:extLst>
              <a:ext uri="{FF2B5EF4-FFF2-40B4-BE49-F238E27FC236}">
                <a16:creationId xmlns:a16="http://schemas.microsoft.com/office/drawing/2014/main" id="{DCEA633D-EDB7-182C-E367-DEBA2893ABAB}"/>
              </a:ext>
            </a:extLst>
          </p:cNvPr>
          <p:cNvPicPr>
            <a:picLocks noChangeAspect="1"/>
          </p:cNvPicPr>
          <p:nvPr/>
        </p:nvPicPr>
        <p:blipFill>
          <a:blip r:embed="rId4"/>
          <a:stretch>
            <a:fillRect/>
          </a:stretch>
        </p:blipFill>
        <p:spPr>
          <a:xfrm>
            <a:off x="-43036" y="707168"/>
            <a:ext cx="5372100" cy="6159500"/>
          </a:xfrm>
          <a:prstGeom prst="rect">
            <a:avLst/>
          </a:prstGeom>
        </p:spPr>
      </p:pic>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221435</TotalTime>
  <Words>2531</Words>
  <Application>Microsoft Macintosh PowerPoint</Application>
  <PresentationFormat>Widescreen</PresentationFormat>
  <Paragraphs>381</Paragraphs>
  <Slides>22</Slides>
  <Notes>14</Notes>
  <HiddenSlides>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Aptos</vt:lpstr>
      <vt:lpstr>Aptos Display</vt:lpstr>
      <vt:lpstr>Arial</vt:lpstr>
      <vt:lpstr>BestDefense</vt:lpstr>
      <vt:lpstr>BestDefense  </vt:lpstr>
      <vt:lpstr>BestDefense Light</vt:lpstr>
      <vt:lpstr>Calibri</vt:lpstr>
      <vt:lpstr>Helvetica Neue</vt:lpstr>
      <vt:lpstr>Helvetica Neue Light</vt:lpstr>
      <vt:lpstr>Inter</vt:lpstr>
      <vt:lpstr>Inter Italic</vt:lpstr>
      <vt:lpstr>Inter Light</vt:lpstr>
      <vt:lpstr>Swift Justice</vt:lpstr>
      <vt:lpstr>Tahoma</vt:lpstr>
      <vt:lpstr>Office Theme</vt:lpstr>
      <vt:lpstr>PowerPoint Presentation</vt:lpstr>
      <vt:lpstr>PowerPoint Presentation</vt:lpstr>
      <vt:lpstr>PowerPoint Presentation</vt:lpstr>
      <vt:lpstr>Preferred Legal Plan</vt:lpstr>
      <vt:lpstr>Preferred Legal Plan</vt:lpstr>
      <vt:lpstr>PowerPoint Presentation</vt:lpstr>
      <vt:lpstr>PowerPoint Presentation</vt:lpstr>
      <vt:lpstr>PowerPoint Presentation</vt:lpstr>
      <vt:lpstr>PowerPoint Presentation</vt:lpstr>
      <vt:lpstr>IDShield Plan Family Plan $34.95 per month with 3 bureau monitoring  Individual Plan $19.95 per month with 3 bureau monitoring Employee Group Rates available </vt:lpstr>
      <vt:lpstr>PowerPoint Presentation</vt:lpstr>
      <vt:lpstr>PowerPoint Presentation</vt:lpstr>
      <vt:lpstr>PowerPoint Presentation</vt:lpstr>
      <vt:lpstr>How to earn $1000 this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carruthers</dc:creator>
  <cp:lastModifiedBy>brian carruthers</cp:lastModifiedBy>
  <cp:revision>8</cp:revision>
  <dcterms:created xsi:type="dcterms:W3CDTF">2025-12-07T21:41:44Z</dcterms:created>
  <dcterms:modified xsi:type="dcterms:W3CDTF">2026-06-01T18:00:45Z</dcterms:modified>
</cp:coreProperties>
</file>